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56" r:id="rId2"/>
  </p:sldIdLst>
  <p:sldSz cx="27432000" cy="192024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981">
          <p15:clr>
            <a:srgbClr val="A4A3A4"/>
          </p15:clr>
        </p15:guide>
        <p15:guide id="2" orient="horz" pos="168">
          <p15:clr>
            <a:srgbClr val="A4A3A4"/>
          </p15:clr>
        </p15:guide>
        <p15:guide id="3" orient="horz" pos="11821">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7068C"/>
    <a:srgbClr val="5706AA"/>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61" autoAdjust="0"/>
    <p:restoredTop sz="94737" autoAdjust="0"/>
  </p:normalViewPr>
  <p:slideViewPr>
    <p:cSldViewPr snapToGrid="0" snapToObjects="1" showGuides="1">
      <p:cViewPr varScale="1">
        <p:scale>
          <a:sx n="59" d="100"/>
          <a:sy n="59" d="100"/>
        </p:scale>
        <p:origin x="-1424" y="-128"/>
      </p:cViewPr>
      <p:guideLst>
        <p:guide orient="horz" pos="1966"/>
        <p:guide orient="horz" pos="168"/>
        <p:guide orient="horz" pos="11821"/>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commentAuthors" Target="commentAuthors.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8/7/17</a:t>
            </a:fld>
            <a:endParaRPr lang="en-US" dirty="0"/>
          </a:p>
        </p:txBody>
      </p:sp>
      <p:sp>
        <p:nvSpPr>
          <p:cNvPr id="4" name="Slide Image Placeholder 3"/>
          <p:cNvSpPr>
            <a:spLocks noGrp="1" noRot="1" noChangeAspect="1"/>
          </p:cNvSpPr>
          <p:nvPr>
            <p:ph type="sldImg" idx="2"/>
          </p:nvPr>
        </p:nvSpPr>
        <p:spPr>
          <a:xfrm>
            <a:off x="979488" y="685800"/>
            <a:ext cx="48990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955874534"/>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7435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502569"/>
            <a:ext cx="628550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576462" y="3071681"/>
            <a:ext cx="6280547" cy="428684"/>
          </a:xfrm>
          <a:prstGeom prst="rect">
            <a:avLst/>
          </a:prstGeom>
          <a:noFill/>
        </p:spPr>
        <p:txBody>
          <a:bodyPr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4124" y="8702790"/>
            <a:ext cx="6286500"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576461" y="8290632"/>
            <a:ext cx="628153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97938"/>
            <a:ext cx="12950030"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241978" y="3071681"/>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8" y="12724489"/>
            <a:ext cx="129500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241977" y="12293601"/>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574412" y="3071681"/>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574412" y="3502569"/>
            <a:ext cx="627938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0574412" y="8325763"/>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74412" y="8756651"/>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0574412" y="14979650"/>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74412" y="15410538"/>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7" name="Text Placeholder 76"/>
          <p:cNvSpPr>
            <a:spLocks noGrp="1"/>
          </p:cNvSpPr>
          <p:nvPr>
            <p:ph type="body" sz="quarter" idx="150" hasCustomPrompt="1"/>
          </p:nvPr>
        </p:nvSpPr>
        <p:spPr>
          <a:xfrm>
            <a:off x="3662362" y="1245178"/>
            <a:ext cx="20107276" cy="598230"/>
          </a:xfrm>
          <a:prstGeom prst="rect">
            <a:avLst/>
          </a:prstGeom>
        </p:spPr>
        <p:txBody>
          <a:bodyPr>
            <a:normAutofit/>
          </a:bodyPr>
          <a:lstStyle>
            <a:lvl1pPr marL="0" indent="0" algn="ctr">
              <a:buFontTx/>
              <a:buNone/>
              <a:defRPr sz="40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8" name="Text Placeholder 76"/>
          <p:cNvSpPr>
            <a:spLocks noGrp="1"/>
          </p:cNvSpPr>
          <p:nvPr>
            <p:ph type="body" sz="quarter" idx="184" hasCustomPrompt="1"/>
          </p:nvPr>
        </p:nvSpPr>
        <p:spPr>
          <a:xfrm>
            <a:off x="3662362" y="1917549"/>
            <a:ext cx="20107276" cy="634555"/>
          </a:xfrm>
          <a:prstGeom prst="rect">
            <a:avLst/>
          </a:prstGeom>
        </p:spPr>
        <p:txBody>
          <a:bodyPr>
            <a:normAutofit/>
          </a:bodyPr>
          <a:lstStyle>
            <a:lvl1pPr marL="0" indent="0" algn="ctr">
              <a:buFontTx/>
              <a:buNone/>
              <a:defRPr sz="32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9" name="Text Placeholder 76"/>
          <p:cNvSpPr>
            <a:spLocks noGrp="1"/>
          </p:cNvSpPr>
          <p:nvPr>
            <p:ph type="body" sz="quarter" idx="185" hasCustomPrompt="1"/>
          </p:nvPr>
        </p:nvSpPr>
        <p:spPr>
          <a:xfrm>
            <a:off x="3662362" y="374680"/>
            <a:ext cx="20107276" cy="834414"/>
          </a:xfrm>
          <a:prstGeom prst="rect">
            <a:avLst/>
          </a:prstGeom>
        </p:spPr>
        <p:txBody>
          <a:bodyPr>
            <a:normAutofit/>
          </a:bodyPr>
          <a:lstStyle>
            <a:lvl1pPr marL="0" indent="0" algn="ctr">
              <a:buFontTx/>
              <a:buNone/>
              <a:defRPr sz="60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9.wmf"/><Relationship Id="rId12" Type="http://schemas.openxmlformats.org/officeDocument/2006/relationships/hyperlink" Target="http://www.facebook.com/pages/PosterPresentationscom/217914411419?v=app_4949752878&amp;ref=ts" TargetMode="External"/><Relationship Id="rId13"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wmf"/><Relationship Id="rId8" Type="http://schemas.openxmlformats.org/officeDocument/2006/relationships/image" Target="../media/image6.wmf"/><Relationship Id="rId9" Type="http://schemas.openxmlformats.org/officeDocument/2006/relationships/image" Target="../media/image7.wmf"/><Relationship Id="rId10"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75000"/>
          </a:schemeClr>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800350"/>
          </a:xfrm>
          <a:prstGeom prst="rect">
            <a:avLst/>
          </a:prstGeom>
          <a:solidFill>
            <a:srgbClr val="57068C"/>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803128"/>
            <a:ext cx="27432000" cy="889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76188" y="18828233"/>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2015</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3139239"/>
            <a:ext cx="26280864" cy="15601950"/>
          </a:xfrm>
          <a:prstGeom prst="roundRect">
            <a:avLst>
              <a:gd name="adj" fmla="val 1150"/>
            </a:avLst>
          </a:prstGeom>
          <a:solidFill>
            <a:schemeClr val="bg1"/>
          </a:solidFill>
          <a:ln w="9525">
            <a:solidFill>
              <a:schemeClr val="tx2"/>
            </a:solidFill>
            <a:miter lim="800000"/>
            <a:headEnd/>
            <a:tailEnd/>
          </a:ln>
          <a:effectLst/>
        </p:spPr>
        <p:txBody>
          <a:bodyPr wrap="none" lIns="52249" tIns="26124" rIns="52249" bIns="26124" anchor="ctr"/>
          <a:lstStyle/>
          <a:p>
            <a:pPr>
              <a:defRPr/>
            </a:pPr>
            <a:endParaRPr lang="en-US" dirty="0"/>
          </a:p>
        </p:txBody>
      </p:sp>
      <p:grpSp>
        <p:nvGrpSpPr>
          <p:cNvPr id="97" name="Group 96"/>
          <p:cNvGrpSpPr>
            <a:grpSpLocks noChangeAspect="1"/>
          </p:cNvGrpSpPr>
          <p:nvPr userDrawn="1"/>
        </p:nvGrpSpPr>
        <p:grpSpPr>
          <a:xfrm>
            <a:off x="-6886463" y="2"/>
            <a:ext cx="6608534" cy="19202398"/>
            <a:chOff x="-11220549" y="-1"/>
            <a:chExt cx="11014225" cy="27432000"/>
          </a:xfrm>
        </p:grpSpPr>
        <p:sp>
          <p:nvSpPr>
            <p:cNvPr id="98" name="Rectangle 97"/>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42”x60”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endParaRPr lang="en-US" sz="1600" b="0" dirty="0" smtClean="0">
                <a:solidFill>
                  <a:srgbClr val="FFC000"/>
                </a:solidFill>
                <a:latin typeface="Trebuchet MS" pitchFamily="34" charset="0"/>
              </a:endParaRPr>
            </a:p>
            <a:p>
              <a:pPr algn="l" defTabSz="3765639"/>
              <a:endParaRPr lang="en-US" sz="1600" b="0" dirty="0" smtClean="0">
                <a:solidFill>
                  <a:srgbClr val="FFC000"/>
                </a:solidFill>
                <a:latin typeface="Trebuchet MS" pitchFamily="34" charset="0"/>
              </a:endParaRPr>
            </a:p>
            <a:p>
              <a:pPr algn="l" defTabSz="3765639"/>
              <a:r>
                <a:rPr lang="en-US" sz="1000" b="1" dirty="0" smtClean="0">
                  <a:solidFill>
                    <a:srgbClr val="FFFF00"/>
                  </a:solidFill>
                  <a:latin typeface="Trebuchet MS" pitchFamily="34" charset="0"/>
                </a:rPr>
                <a:t> </a:t>
              </a:r>
              <a:endParaRPr lang="en-US" sz="16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smtClean="0">
                <a:solidFill>
                  <a:schemeClr val="bg1"/>
                </a:solidFill>
                <a:latin typeface="Trebuchet MS" pitchFamily="34" charset="0"/>
              </a:endParaRP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99" name="Straight Connector 98"/>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00" name="Picture 99"/>
            <p:cNvPicPr>
              <a:picLocks noChangeAspect="1"/>
            </p:cNvPicPr>
            <p:nvPr userDrawn="1"/>
          </p:nvPicPr>
          <p:blipFill>
            <a:blip r:embed="rId3"/>
            <a:stretch>
              <a:fillRect/>
            </a:stretch>
          </p:blipFill>
          <p:spPr>
            <a:xfrm>
              <a:off x="-10736022" y="7070058"/>
              <a:ext cx="1597665" cy="1001614"/>
            </a:xfrm>
            <a:prstGeom prst="rect">
              <a:avLst/>
            </a:prstGeom>
          </p:spPr>
        </p:pic>
        <p:pic>
          <p:nvPicPr>
            <p:cNvPr id="101" name="Picture 100"/>
            <p:cNvPicPr>
              <a:picLocks noChangeAspect="1"/>
            </p:cNvPicPr>
            <p:nvPr userDrawn="1"/>
          </p:nvPicPr>
          <p:blipFill>
            <a:blip r:embed="rId4"/>
            <a:stretch>
              <a:fillRect/>
            </a:stretch>
          </p:blipFill>
          <p:spPr>
            <a:xfrm>
              <a:off x="-10736022" y="11080322"/>
              <a:ext cx="9986807" cy="877997"/>
            </a:xfrm>
            <a:prstGeom prst="rect">
              <a:avLst/>
            </a:prstGeom>
          </p:spPr>
        </p:pic>
        <p:grpSp>
          <p:nvGrpSpPr>
            <p:cNvPr id="102" name="Group 101"/>
            <p:cNvGrpSpPr/>
            <p:nvPr userDrawn="1"/>
          </p:nvGrpSpPr>
          <p:grpSpPr>
            <a:xfrm>
              <a:off x="-9844889" y="17817181"/>
              <a:ext cx="7631078" cy="1987425"/>
              <a:chOff x="-4516464" y="10195245"/>
              <a:chExt cx="3516822" cy="1095727"/>
            </a:xfrm>
          </p:grpSpPr>
          <p:grpSp>
            <p:nvGrpSpPr>
              <p:cNvPr id="108" name="Group 107"/>
              <p:cNvGrpSpPr/>
              <p:nvPr userDrawn="1"/>
            </p:nvGrpSpPr>
            <p:grpSpPr>
              <a:xfrm>
                <a:off x="-2783494" y="10195289"/>
                <a:ext cx="624373" cy="894736"/>
                <a:chOff x="-3958698" y="9877015"/>
                <a:chExt cx="779266" cy="1282147"/>
              </a:xfrm>
            </p:grpSpPr>
            <p:pic>
              <p:nvPicPr>
                <p:cNvPr id="114" name="Picture 113"/>
                <p:cNvPicPr>
                  <a:picLocks noChangeAspect="1"/>
                </p:cNvPicPr>
                <p:nvPr userDrawn="1"/>
              </p:nvPicPr>
              <p:blipFill>
                <a:blip r:embed="rId5"/>
                <a:stretch>
                  <a:fillRect/>
                </a:stretch>
              </p:blipFill>
              <p:spPr>
                <a:xfrm>
                  <a:off x="-3948160" y="9877015"/>
                  <a:ext cx="768728" cy="1090752"/>
                </a:xfrm>
                <a:prstGeom prst="rect">
                  <a:avLst/>
                </a:prstGeom>
              </p:spPr>
            </p:pic>
            <p:sp>
              <p:nvSpPr>
                <p:cNvPr id="11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109" name="Group 108"/>
              <p:cNvGrpSpPr/>
              <p:nvPr userDrawn="1"/>
            </p:nvGrpSpPr>
            <p:grpSpPr>
              <a:xfrm>
                <a:off x="-2033159" y="10195245"/>
                <a:ext cx="1033517" cy="907667"/>
                <a:chOff x="-2921738" y="10010570"/>
                <a:chExt cx="1420279" cy="1247337"/>
              </a:xfrm>
            </p:grpSpPr>
            <p:pic>
              <p:nvPicPr>
                <p:cNvPr id="112" name="Picture 111"/>
                <p:cNvPicPr>
                  <a:picLocks noChangeAspect="1"/>
                </p:cNvPicPr>
                <p:nvPr userDrawn="1"/>
              </p:nvPicPr>
              <p:blipFill>
                <a:blip r:embed="rId5"/>
                <a:stretch>
                  <a:fillRect/>
                </a:stretch>
              </p:blipFill>
              <p:spPr>
                <a:xfrm>
                  <a:off x="-2921738" y="10010570"/>
                  <a:ext cx="1420279" cy="1029695"/>
                </a:xfrm>
                <a:prstGeom prst="rect">
                  <a:avLst/>
                </a:prstGeom>
              </p:spPr>
            </p:pic>
            <p:sp>
              <p:nvSpPr>
                <p:cNvPr id="11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110" name="Picture 109"/>
              <p:cNvPicPr>
                <a:picLocks noChangeAspect="1"/>
              </p:cNvPicPr>
              <p:nvPr userDrawn="1"/>
            </p:nvPicPr>
            <p:blipFill>
              <a:blip r:embed="rId6"/>
              <a:stretch>
                <a:fillRect/>
              </a:stretch>
            </p:blipFill>
            <p:spPr>
              <a:xfrm>
                <a:off x="-4516464" y="10195268"/>
                <a:ext cx="1098742" cy="847761"/>
              </a:xfrm>
              <a:prstGeom prst="rect">
                <a:avLst/>
              </a:prstGeom>
            </p:spPr>
          </p:pic>
          <p:sp>
            <p:nvSpPr>
              <p:cNvPr id="11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103" name="Group 102"/>
            <p:cNvGrpSpPr/>
            <p:nvPr userDrawn="1"/>
          </p:nvGrpSpPr>
          <p:grpSpPr>
            <a:xfrm>
              <a:off x="-9604625" y="22201807"/>
              <a:ext cx="7832477" cy="2027097"/>
              <a:chOff x="-4427461" y="12587745"/>
              <a:chExt cx="3609638" cy="1117601"/>
            </a:xfrm>
          </p:grpSpPr>
          <p:pic>
            <p:nvPicPr>
              <p:cNvPr id="104" name="Picture 103"/>
              <p:cNvPicPr/>
              <p:nvPr userDrawn="1"/>
            </p:nvPicPr>
            <p:blipFill>
              <a:blip r:embed="rId7"/>
              <a:stretch>
                <a:fillRect/>
              </a:stretch>
            </p:blipFill>
            <p:spPr>
              <a:xfrm>
                <a:off x="-4179101" y="12737786"/>
                <a:ext cx="1512652" cy="772700"/>
              </a:xfrm>
              <a:prstGeom prst="rect">
                <a:avLst/>
              </a:prstGeom>
            </p:spPr>
          </p:pic>
          <p:pic>
            <p:nvPicPr>
              <p:cNvPr id="105" name="Picture 104"/>
              <p:cNvPicPr/>
              <p:nvPr userDrawn="1"/>
            </p:nvPicPr>
            <p:blipFill>
              <a:blip r:embed="rId8"/>
              <a:stretch>
                <a:fillRect/>
              </a:stretch>
            </p:blipFill>
            <p:spPr>
              <a:xfrm>
                <a:off x="-2596264" y="12737785"/>
                <a:ext cx="1512652" cy="772700"/>
              </a:xfrm>
              <a:prstGeom prst="rect">
                <a:avLst/>
              </a:prstGeom>
            </p:spPr>
          </p:pic>
          <p:sp>
            <p:nvSpPr>
              <p:cNvPr id="106"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107"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116" name="Group 115"/>
          <p:cNvGrpSpPr>
            <a:grpSpLocks noChangeAspect="1"/>
          </p:cNvGrpSpPr>
          <p:nvPr userDrawn="1"/>
        </p:nvGrpSpPr>
        <p:grpSpPr>
          <a:xfrm>
            <a:off x="27709929" y="11216"/>
            <a:ext cx="6632760" cy="19191183"/>
            <a:chOff x="36782324" y="0"/>
            <a:chExt cx="11062139" cy="27432000"/>
          </a:xfrm>
        </p:grpSpPr>
        <p:sp>
          <p:nvSpPr>
            <p:cNvPr id="117" name="Rectangle 11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118" name="Picture 117"/>
            <p:cNvPicPr/>
            <p:nvPr userDrawn="1"/>
          </p:nvPicPr>
          <p:blipFill>
            <a:blip r:embed="rId9"/>
            <a:stretch>
              <a:fillRect/>
            </a:stretch>
          </p:blipFill>
          <p:spPr>
            <a:xfrm>
              <a:off x="39540164" y="3399421"/>
              <a:ext cx="5586150" cy="1716939"/>
            </a:xfrm>
            <a:prstGeom prst="rect">
              <a:avLst/>
            </a:prstGeom>
          </p:spPr>
        </p:pic>
        <p:pic>
          <p:nvPicPr>
            <p:cNvPr id="119" name="Picture 118"/>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120" name="Picture 119"/>
            <p:cNvPicPr/>
            <p:nvPr userDrawn="1"/>
          </p:nvPicPr>
          <p:blipFill>
            <a:blip r:embed="rId11"/>
            <a:stretch>
              <a:fillRect/>
            </a:stretch>
          </p:blipFill>
          <p:spPr>
            <a:xfrm>
              <a:off x="37524683" y="10986709"/>
              <a:ext cx="1482265" cy="825421"/>
            </a:xfrm>
            <a:prstGeom prst="rect">
              <a:avLst/>
            </a:prstGeom>
          </p:spPr>
        </p:pic>
        <p:grpSp>
          <p:nvGrpSpPr>
            <p:cNvPr id="121" name="Group 120"/>
            <p:cNvGrpSpPr/>
            <p:nvPr userDrawn="1"/>
          </p:nvGrpSpPr>
          <p:grpSpPr>
            <a:xfrm>
              <a:off x="37163426" y="23152352"/>
              <a:ext cx="10354213" cy="1052915"/>
              <a:chOff x="31687960" y="29635357"/>
              <a:chExt cx="9771399" cy="1090622"/>
            </a:xfrm>
          </p:grpSpPr>
          <p:sp>
            <p:nvSpPr>
              <p:cNvPr id="123" name="Rounded Rectangle 12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124" name="Picture 123"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125"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38" name="TextBox 37"/>
          <p:cNvSpPr txBox="1"/>
          <p:nvPr userDrawn="1"/>
        </p:nvSpPr>
        <p:spPr>
          <a:xfrm>
            <a:off x="27884908" y="17387917"/>
            <a:ext cx="5229435" cy="989269"/>
          </a:xfrm>
          <a:prstGeom prst="rect">
            <a:avLst/>
          </a:prstGeom>
          <a:noFill/>
        </p:spPr>
        <p:txBody>
          <a:bodyPr wrap="square" lIns="65304" tIns="32651" rIns="65304" bIns="32651" rtlCol="0">
            <a:spAutoFit/>
          </a:bodyPr>
          <a:lstStyle/>
          <a:p>
            <a:pPr marL="285750" indent="-168275">
              <a:lnSpc>
                <a:spcPct val="100000"/>
              </a:lnSpc>
            </a:pPr>
            <a:r>
              <a:rPr lang="en-US" sz="1600" dirty="0" smtClean="0">
                <a:solidFill>
                  <a:schemeClr val="bg1"/>
                </a:solidFill>
              </a:rPr>
              <a:t>©2015</a:t>
            </a:r>
            <a:r>
              <a:rPr lang="en-US" sz="1600" baseline="0" dirty="0" smtClean="0">
                <a:solidFill>
                  <a:schemeClr val="bg1"/>
                </a:solidFill>
              </a:rPr>
              <a:t> </a:t>
            </a:r>
            <a:r>
              <a:rPr lang="en-US" sz="1600" dirty="0" smtClean="0">
                <a:solidFill>
                  <a:schemeClr val="bg1"/>
                </a:solidFill>
              </a:rPr>
              <a:t>PosterPresentations.com</a:t>
            </a:r>
            <a:br>
              <a:rPr lang="en-US" sz="1600" dirty="0" smtClean="0">
                <a:solidFill>
                  <a:schemeClr val="bg1"/>
                </a:solidFill>
              </a:rPr>
            </a:br>
            <a:r>
              <a:rPr lang="en-US" sz="1400" dirty="0" smtClean="0">
                <a:solidFill>
                  <a:schemeClr val="bg1"/>
                </a:solidFill>
              </a:rPr>
              <a:t>2117 Fourth Street ,</a:t>
            </a:r>
            <a:r>
              <a:rPr lang="en-US" sz="1400" baseline="0" dirty="0" smtClean="0">
                <a:solidFill>
                  <a:schemeClr val="bg1"/>
                </a:solidFill>
              </a:rPr>
              <a:t> Unit C        </a:t>
            </a:r>
          </a:p>
          <a:p>
            <a:pPr marL="285750" indent="1588">
              <a:lnSpc>
                <a:spcPct val="100000"/>
              </a:lnSpc>
            </a:pPr>
            <a:r>
              <a:rPr lang="en-US" sz="1400" baseline="0" dirty="0" smtClean="0">
                <a:solidFill>
                  <a:schemeClr val="bg1"/>
                </a:solidFill>
              </a:rPr>
              <a:t>Berkeley CA </a:t>
            </a:r>
            <a:r>
              <a:rPr lang="en-US" sz="1200" baseline="0" dirty="0" smtClean="0">
                <a:solidFill>
                  <a:schemeClr val="bg1"/>
                </a:solidFill>
              </a:rPr>
              <a:t>94710</a:t>
            </a:r>
            <a:r>
              <a:rPr lang="en-US" sz="1400" baseline="0" dirty="0" smtClean="0">
                <a:solidFill>
                  <a:schemeClr val="bg1"/>
                </a:solidFill>
              </a:rPr>
              <a:t/>
            </a:r>
            <a:br>
              <a:rPr lang="en-US" sz="1400" baseline="0" dirty="0" smtClean="0">
                <a:solidFill>
                  <a:schemeClr val="bg1"/>
                </a:solidFill>
              </a:rPr>
            </a:br>
            <a:r>
              <a:rPr lang="en-US" sz="1400" b="1" baseline="0" dirty="0" smtClean="0">
                <a:solidFill>
                  <a:srgbClr val="FFFF00"/>
                </a:solidFill>
              </a:rPr>
              <a:t>posterpresenter@gmail.com</a:t>
            </a:r>
            <a:endParaRPr lang="en-US" sz="16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9"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Text Placeholder 287"/>
          <p:cNvSpPr>
            <a:spLocks noGrp="1"/>
          </p:cNvSpPr>
          <p:nvPr>
            <p:ph type="body" sz="quarter" idx="10"/>
          </p:nvPr>
        </p:nvSpPr>
        <p:spPr/>
        <p:txBody>
          <a:bodyPr/>
          <a:lstStyle/>
          <a:p>
            <a:endParaRPr lang="en-US"/>
          </a:p>
        </p:txBody>
      </p:sp>
      <p:sp>
        <p:nvSpPr>
          <p:cNvPr id="289" name="Text Placeholder 288"/>
          <p:cNvSpPr>
            <a:spLocks noGrp="1"/>
          </p:cNvSpPr>
          <p:nvPr>
            <p:ph type="body" sz="quarter" idx="11"/>
          </p:nvPr>
        </p:nvSpPr>
        <p:spPr/>
        <p:txBody>
          <a:bodyPr/>
          <a:lstStyle/>
          <a:p>
            <a:endParaRPr lang="en-US"/>
          </a:p>
        </p:txBody>
      </p:sp>
      <p:sp>
        <p:nvSpPr>
          <p:cNvPr id="292" name="Text Placeholder 291"/>
          <p:cNvSpPr>
            <a:spLocks noGrp="1"/>
          </p:cNvSpPr>
          <p:nvPr>
            <p:ph type="body" sz="quarter" idx="19"/>
          </p:nvPr>
        </p:nvSpPr>
        <p:spPr/>
        <p:txBody>
          <a:bodyPr/>
          <a:lstStyle/>
          <a:p>
            <a:endParaRPr lang="en-US"/>
          </a:p>
        </p:txBody>
      </p:sp>
      <p:sp>
        <p:nvSpPr>
          <p:cNvPr id="293" name="Text Placeholder 292"/>
          <p:cNvSpPr>
            <a:spLocks noGrp="1"/>
          </p:cNvSpPr>
          <p:nvPr>
            <p:ph type="body" sz="quarter" idx="20"/>
          </p:nvPr>
        </p:nvSpPr>
        <p:spPr/>
        <p:txBody>
          <a:bodyPr/>
          <a:lstStyle/>
          <a:p>
            <a:endParaRPr lang="en-US"/>
          </a:p>
        </p:txBody>
      </p:sp>
      <p:sp>
        <p:nvSpPr>
          <p:cNvPr id="294" name="Text Placeholder 293"/>
          <p:cNvSpPr>
            <a:spLocks noGrp="1"/>
          </p:cNvSpPr>
          <p:nvPr>
            <p:ph type="body" sz="quarter" idx="21"/>
          </p:nvPr>
        </p:nvSpPr>
        <p:spPr/>
        <p:txBody>
          <a:bodyPr/>
          <a:lstStyle/>
          <a:p>
            <a:endParaRPr lang="en-US"/>
          </a:p>
        </p:txBody>
      </p:sp>
      <p:sp>
        <p:nvSpPr>
          <p:cNvPr id="295" name="Text Placeholder 294"/>
          <p:cNvSpPr>
            <a:spLocks noGrp="1"/>
          </p:cNvSpPr>
          <p:nvPr>
            <p:ph type="body" sz="quarter" idx="22"/>
          </p:nvPr>
        </p:nvSpPr>
        <p:spPr/>
        <p:txBody>
          <a:bodyPr/>
          <a:lstStyle/>
          <a:p>
            <a:endParaRPr lang="en-US"/>
          </a:p>
        </p:txBody>
      </p:sp>
      <p:sp>
        <p:nvSpPr>
          <p:cNvPr id="296" name="Text Placeholder 295"/>
          <p:cNvSpPr>
            <a:spLocks noGrp="1"/>
          </p:cNvSpPr>
          <p:nvPr>
            <p:ph type="body" sz="quarter" idx="23"/>
          </p:nvPr>
        </p:nvSpPr>
        <p:spPr/>
        <p:txBody>
          <a:bodyPr/>
          <a:lstStyle/>
          <a:p>
            <a:endParaRPr lang="en-US"/>
          </a:p>
        </p:txBody>
      </p:sp>
      <p:sp>
        <p:nvSpPr>
          <p:cNvPr id="297" name="Text Placeholder 296"/>
          <p:cNvSpPr>
            <a:spLocks noGrp="1"/>
          </p:cNvSpPr>
          <p:nvPr>
            <p:ph type="body" sz="quarter" idx="24"/>
          </p:nvPr>
        </p:nvSpPr>
        <p:spPr/>
        <p:txBody>
          <a:bodyPr/>
          <a:lstStyle/>
          <a:p>
            <a:endParaRPr lang="en-US"/>
          </a:p>
        </p:txBody>
      </p:sp>
      <p:sp>
        <p:nvSpPr>
          <p:cNvPr id="298" name="Text Placeholder 297"/>
          <p:cNvSpPr>
            <a:spLocks noGrp="1"/>
          </p:cNvSpPr>
          <p:nvPr>
            <p:ph type="body" sz="quarter" idx="25"/>
          </p:nvPr>
        </p:nvSpPr>
        <p:spPr/>
        <p:txBody>
          <a:bodyPr/>
          <a:lstStyle/>
          <a:p>
            <a:endParaRPr lang="en-US"/>
          </a:p>
        </p:txBody>
      </p:sp>
      <p:sp>
        <p:nvSpPr>
          <p:cNvPr id="299" name="Text Placeholder 298"/>
          <p:cNvSpPr>
            <a:spLocks noGrp="1"/>
          </p:cNvSpPr>
          <p:nvPr>
            <p:ph type="body" sz="quarter" idx="26"/>
          </p:nvPr>
        </p:nvSpPr>
        <p:spPr/>
        <p:txBody>
          <a:bodyPr/>
          <a:lstStyle/>
          <a:p>
            <a:endParaRPr lang="en-US"/>
          </a:p>
        </p:txBody>
      </p:sp>
      <p:sp>
        <p:nvSpPr>
          <p:cNvPr id="300" name="Text Placeholder 299"/>
          <p:cNvSpPr>
            <a:spLocks noGrp="1"/>
          </p:cNvSpPr>
          <p:nvPr>
            <p:ph type="body" sz="quarter" idx="27"/>
          </p:nvPr>
        </p:nvSpPr>
        <p:spPr/>
        <p:txBody>
          <a:bodyPr/>
          <a:lstStyle/>
          <a:p>
            <a:endParaRPr lang="en-US"/>
          </a:p>
        </p:txBody>
      </p:sp>
      <p:sp>
        <p:nvSpPr>
          <p:cNvPr id="301" name="Text Placeholder 300"/>
          <p:cNvSpPr>
            <a:spLocks noGrp="1"/>
          </p:cNvSpPr>
          <p:nvPr>
            <p:ph type="body" sz="quarter" idx="28"/>
          </p:nvPr>
        </p:nvSpPr>
        <p:spPr/>
        <p:txBody>
          <a:bodyPr/>
          <a:lstStyle/>
          <a:p>
            <a:endParaRPr lang="en-US"/>
          </a:p>
        </p:txBody>
      </p:sp>
      <p:sp>
        <p:nvSpPr>
          <p:cNvPr id="302" name="Text Placeholder 301"/>
          <p:cNvSpPr>
            <a:spLocks noGrp="1"/>
          </p:cNvSpPr>
          <p:nvPr>
            <p:ph type="body" sz="quarter" idx="29"/>
          </p:nvPr>
        </p:nvSpPr>
        <p:spPr/>
        <p:txBody>
          <a:bodyPr/>
          <a:lstStyle/>
          <a:p>
            <a:endParaRPr lang="en-US"/>
          </a:p>
        </p:txBody>
      </p:sp>
      <p:sp>
        <p:nvSpPr>
          <p:cNvPr id="303" name="Text Placeholder 302"/>
          <p:cNvSpPr>
            <a:spLocks noGrp="1"/>
          </p:cNvSpPr>
          <p:nvPr>
            <p:ph type="body" sz="quarter" idx="30"/>
          </p:nvPr>
        </p:nvSpPr>
        <p:spPr/>
        <p:txBody>
          <a:bodyPr/>
          <a:lstStyle/>
          <a:p>
            <a:endParaRPr lang="en-US"/>
          </a:p>
        </p:txBody>
      </p:sp>
      <p:sp>
        <p:nvSpPr>
          <p:cNvPr id="304" name="Text Placeholder 303"/>
          <p:cNvSpPr>
            <a:spLocks noGrp="1"/>
          </p:cNvSpPr>
          <p:nvPr>
            <p:ph type="body" sz="quarter" idx="150"/>
          </p:nvPr>
        </p:nvSpPr>
        <p:spPr/>
        <p:txBody>
          <a:bodyPr>
            <a:normAutofit fontScale="92500" lnSpcReduction="20000"/>
          </a:bodyPr>
          <a:lstStyle/>
          <a:p>
            <a:endParaRPr lang="en-US"/>
          </a:p>
        </p:txBody>
      </p:sp>
      <p:sp>
        <p:nvSpPr>
          <p:cNvPr id="305" name="Text Placeholder 304"/>
          <p:cNvSpPr>
            <a:spLocks noGrp="1"/>
          </p:cNvSpPr>
          <p:nvPr>
            <p:ph type="body" sz="quarter" idx="184"/>
          </p:nvPr>
        </p:nvSpPr>
        <p:spPr/>
        <p:txBody>
          <a:bodyPr/>
          <a:lstStyle/>
          <a:p>
            <a:endParaRPr lang="en-US"/>
          </a:p>
        </p:txBody>
      </p:sp>
      <p:sp>
        <p:nvSpPr>
          <p:cNvPr id="306" name="Text Placeholder 305"/>
          <p:cNvSpPr>
            <a:spLocks noGrp="1"/>
          </p:cNvSpPr>
          <p:nvPr>
            <p:ph type="body" sz="quarter" idx="185"/>
          </p:nvPr>
        </p:nvSpPr>
        <p:spPr/>
        <p:txBody>
          <a:bodyPr>
            <a:normAutofit fontScale="92500" lnSpcReduction="20000"/>
          </a:bodyPr>
          <a:lstStyle/>
          <a:p>
            <a:endParaRPr lang="en-US" dirty="0"/>
          </a:p>
        </p:txBody>
      </p:sp>
      <p:pic>
        <p:nvPicPr>
          <p:cNvPr id="2" name="Picture 1" descr="nyu_stacked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6462" y="332108"/>
            <a:ext cx="1391412" cy="1994768"/>
          </a:xfrm>
          <a:prstGeom prst="rect">
            <a:avLst/>
          </a:prstGeom>
        </p:spPr>
      </p:pic>
    </p:spTree>
    <p:extLst>
      <p:ext uri="{BB962C8B-B14F-4D97-AF65-F5344CB8AC3E}">
        <p14:creationId xmlns:p14="http://schemas.microsoft.com/office/powerpoint/2010/main" val="39689676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osterPresentations.com-42x60-Templat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PosterPresentations.com-42x60-Template</Template>
  <TotalTime>155</TotalTime>
  <Words>1</Words>
  <Application>Microsoft Macintosh PowerPoint</Application>
  <PresentationFormat>Custom</PresentationFormat>
  <Paragraphs>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PosterPresentations.com-42x60-Template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A. Kotoulas</cp:lastModifiedBy>
  <cp:revision>29</cp:revision>
  <dcterms:created xsi:type="dcterms:W3CDTF">2012-02-07T00:08:52Z</dcterms:created>
  <dcterms:modified xsi:type="dcterms:W3CDTF">2017-08-08T00:35:37Z</dcterms:modified>
</cp:coreProperties>
</file>