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
  </p:notesMasterIdLst>
  <p:sldIdLst>
    <p:sldId id="256" r:id="rId2"/>
  </p:sldIdLst>
  <p:sldSz cx="32918400" cy="19202400"/>
  <p:notesSz cx="6858000" cy="9144000"/>
  <p:defaultText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936">
          <p15:clr>
            <a:srgbClr val="A4A3A4"/>
          </p15:clr>
        </p15:guide>
        <p15:guide id="2" orient="horz" pos="168">
          <p15:clr>
            <a:srgbClr val="A4A3A4"/>
          </p15:clr>
        </p15:guide>
        <p15:guide id="3" orient="horz" pos="11760">
          <p15:clr>
            <a:srgbClr val="A4A3A4"/>
          </p15:clr>
        </p15:guide>
        <p15:guide id="4" orient="horz">
          <p15:clr>
            <a:srgbClr val="A4A3A4"/>
          </p15:clr>
        </p15:guide>
        <p15:guide id="5" pos="436">
          <p15:clr>
            <a:srgbClr val="A4A3A4"/>
          </p15:clr>
        </p15:guide>
        <p15:guide id="6" pos="20302">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5706AA"/>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28" autoAdjust="0"/>
    <p:restoredTop sz="94675" autoAdjust="0"/>
  </p:normalViewPr>
  <p:slideViewPr>
    <p:cSldViewPr snapToGrid="0" snapToObjects="1" showGuides="1">
      <p:cViewPr varScale="1">
        <p:scale>
          <a:sx n="58" d="100"/>
          <a:sy n="58" d="100"/>
        </p:scale>
        <p:origin x="-728" y="-152"/>
      </p:cViewPr>
      <p:guideLst>
        <p:guide orient="horz" pos="1954"/>
        <p:guide orient="horz" pos="168"/>
        <p:guide orient="horz" pos="11760"/>
        <p:guide orient="horz"/>
        <p:guide pos="262"/>
        <p:guide pos="205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404021828"/>
      </p:ext>
    </p:extLst>
  </p:cSld>
  <p:clrMap bg1="lt1" tx1="dk1" bg2="lt2" tx2="dk2" accent1="accent1" accent2="accent2" accent3="accent3" accent4="accent4" accent5="accent5" accent6="accent6" hlink="hlink" folHlink="folHlink"/>
  <p:notesStyle>
    <a:lvl1pPr marL="0" algn="l" defTabSz="3134552" rtl="0" eaLnBrk="1" latinLnBrk="0" hangingPunct="1">
      <a:defRPr sz="4100" kern="1200">
        <a:solidFill>
          <a:schemeClr val="tx1"/>
        </a:solidFill>
        <a:latin typeface="+mn-lt"/>
        <a:ea typeface="+mn-ea"/>
        <a:cs typeface="+mn-cs"/>
      </a:defRPr>
    </a:lvl1pPr>
    <a:lvl2pPr marL="1567277" algn="l" defTabSz="3134552" rtl="0" eaLnBrk="1" latinLnBrk="0" hangingPunct="1">
      <a:defRPr sz="4100" kern="1200">
        <a:solidFill>
          <a:schemeClr val="tx1"/>
        </a:solidFill>
        <a:latin typeface="+mn-lt"/>
        <a:ea typeface="+mn-ea"/>
        <a:cs typeface="+mn-cs"/>
      </a:defRPr>
    </a:lvl2pPr>
    <a:lvl3pPr marL="3134552" algn="l" defTabSz="3134552" rtl="0" eaLnBrk="1" latinLnBrk="0" hangingPunct="1">
      <a:defRPr sz="4100" kern="1200">
        <a:solidFill>
          <a:schemeClr val="tx1"/>
        </a:solidFill>
        <a:latin typeface="+mn-lt"/>
        <a:ea typeface="+mn-ea"/>
        <a:cs typeface="+mn-cs"/>
      </a:defRPr>
    </a:lvl3pPr>
    <a:lvl4pPr marL="4701829" algn="l" defTabSz="3134552" rtl="0" eaLnBrk="1" latinLnBrk="0" hangingPunct="1">
      <a:defRPr sz="4100" kern="1200">
        <a:solidFill>
          <a:schemeClr val="tx1"/>
        </a:solidFill>
        <a:latin typeface="+mn-lt"/>
        <a:ea typeface="+mn-ea"/>
        <a:cs typeface="+mn-cs"/>
      </a:defRPr>
    </a:lvl4pPr>
    <a:lvl5pPr marL="6269105" algn="l" defTabSz="3134552" rtl="0" eaLnBrk="1" latinLnBrk="0" hangingPunct="1">
      <a:defRPr sz="4100" kern="1200">
        <a:solidFill>
          <a:schemeClr val="tx1"/>
        </a:solidFill>
        <a:latin typeface="+mn-lt"/>
        <a:ea typeface="+mn-ea"/>
        <a:cs typeface="+mn-cs"/>
      </a:defRPr>
    </a:lvl5pPr>
    <a:lvl6pPr marL="7836382" algn="l" defTabSz="3134552" rtl="0" eaLnBrk="1" latinLnBrk="0" hangingPunct="1">
      <a:defRPr sz="4100" kern="1200">
        <a:solidFill>
          <a:schemeClr val="tx1"/>
        </a:solidFill>
        <a:latin typeface="+mn-lt"/>
        <a:ea typeface="+mn-ea"/>
        <a:cs typeface="+mn-cs"/>
      </a:defRPr>
    </a:lvl6pPr>
    <a:lvl7pPr marL="9403659" algn="l" defTabSz="3134552" rtl="0" eaLnBrk="1" latinLnBrk="0" hangingPunct="1">
      <a:defRPr sz="4100" kern="1200">
        <a:solidFill>
          <a:schemeClr val="tx1"/>
        </a:solidFill>
        <a:latin typeface="+mn-lt"/>
        <a:ea typeface="+mn-ea"/>
        <a:cs typeface="+mn-cs"/>
      </a:defRPr>
    </a:lvl7pPr>
    <a:lvl8pPr marL="10970935" algn="l" defTabSz="3134552" rtl="0" eaLnBrk="1" latinLnBrk="0" hangingPunct="1">
      <a:defRPr sz="4100" kern="1200">
        <a:solidFill>
          <a:schemeClr val="tx1"/>
        </a:solidFill>
        <a:latin typeface="+mn-lt"/>
        <a:ea typeface="+mn-ea"/>
        <a:cs typeface="+mn-cs"/>
      </a:defRPr>
    </a:lvl8pPr>
    <a:lvl9pPr marL="12538212" algn="l" defTabSz="3134552"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677015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1" y="3550696"/>
            <a:ext cx="7542610"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91756" y="3110154"/>
            <a:ext cx="7536656" cy="455049"/>
          </a:xfrm>
          <a:prstGeom prst="rect">
            <a:avLst/>
          </a:prstGeom>
          <a:noFill/>
        </p:spPr>
        <p:txBody>
          <a:bodyPr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76949" y="8825780"/>
            <a:ext cx="7543800"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91755" y="8329105"/>
            <a:ext cx="7537847"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8696188" y="3570128"/>
            <a:ext cx="15540036"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8696187" y="3110154"/>
            <a:ext cx="15540038"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8696187" y="12796679"/>
            <a:ext cx="15540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8696187" y="12332075"/>
            <a:ext cx="15540038"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4715629" y="3110154"/>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4715629" y="3574759"/>
            <a:ext cx="7535264"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4715629" y="8364237"/>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4713742" y="8828841"/>
            <a:ext cx="7539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4715629" y="15018123"/>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4713742" y="15486960"/>
            <a:ext cx="7539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73" name="Text Placeholder 76"/>
          <p:cNvSpPr>
            <a:spLocks noGrp="1"/>
          </p:cNvSpPr>
          <p:nvPr>
            <p:ph type="body" sz="quarter" idx="161" hasCustomPrompt="1"/>
          </p:nvPr>
        </p:nvSpPr>
        <p:spPr>
          <a:xfrm>
            <a:off x="4406950" y="1366762"/>
            <a:ext cx="24109797" cy="766837"/>
          </a:xfrm>
          <a:prstGeom prst="rect">
            <a:avLst/>
          </a:prstGeom>
        </p:spPr>
        <p:txBody>
          <a:bodyPr>
            <a:normAutofit/>
          </a:bodyPr>
          <a:lstStyle>
            <a:lvl1pPr marL="0" indent="0" algn="ctr">
              <a:buFontTx/>
              <a:buNone/>
              <a:defRPr sz="44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4" name="Text Placeholder 76"/>
          <p:cNvSpPr>
            <a:spLocks noGrp="1"/>
          </p:cNvSpPr>
          <p:nvPr>
            <p:ph type="body" sz="quarter" idx="195" hasCustomPrompt="1"/>
          </p:nvPr>
        </p:nvSpPr>
        <p:spPr>
          <a:xfrm>
            <a:off x="4406950" y="2137990"/>
            <a:ext cx="24109797" cy="634555"/>
          </a:xfrm>
          <a:prstGeom prst="rect">
            <a:avLst/>
          </a:prstGeom>
        </p:spPr>
        <p:txBody>
          <a:bodyPr>
            <a:normAutofit/>
          </a:bodyPr>
          <a:lstStyle>
            <a:lvl1pPr marL="0" indent="0"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5" name="Text Placeholder 76"/>
          <p:cNvSpPr>
            <a:spLocks noGrp="1"/>
          </p:cNvSpPr>
          <p:nvPr>
            <p:ph type="body" sz="quarter" idx="196" hasCustomPrompt="1"/>
          </p:nvPr>
        </p:nvSpPr>
        <p:spPr>
          <a:xfrm>
            <a:off x="4406950" y="273839"/>
            <a:ext cx="24109797" cy="109292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9.wmf"/><Relationship Id="rId12"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wmf"/><Relationship Id="rId8" Type="http://schemas.openxmlformats.org/officeDocument/2006/relationships/image" Target="../media/image6.wmf"/><Relationship Id="rId9" Type="http://schemas.openxmlformats.org/officeDocument/2006/relationships/image" Target="../media/image7.wmf"/><Relationship Id="rId10"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2800350"/>
          </a:xfrm>
          <a:prstGeom prst="rect">
            <a:avLst/>
          </a:prstGeom>
          <a:solidFill>
            <a:srgbClr val="57068C"/>
          </a:solidFill>
          <a:ln w="9525">
            <a:solidFill>
              <a:schemeClr val="tx1"/>
            </a:solidFill>
            <a:miter lim="800000"/>
            <a:headEnd/>
            <a:tailEnd/>
          </a:ln>
          <a:effectLst/>
        </p:spPr>
        <p:txBody>
          <a:bodyPr wrap="none" lIns="65304" tIns="32651" rIns="65304" bIns="32651" anchor="ctr"/>
          <a:lstStyle/>
          <a:p>
            <a:pPr>
              <a:defRPr/>
            </a:pPr>
            <a:endParaRPr lang="en-US" dirty="0"/>
          </a:p>
        </p:txBody>
      </p:sp>
      <p:sp>
        <p:nvSpPr>
          <p:cNvPr id="9" name="Rectangle 9"/>
          <p:cNvSpPr>
            <a:spLocks noChangeArrowheads="1"/>
          </p:cNvSpPr>
          <p:nvPr/>
        </p:nvSpPr>
        <p:spPr bwMode="auto">
          <a:xfrm>
            <a:off x="0" y="2803128"/>
            <a:ext cx="32918400" cy="88900"/>
          </a:xfrm>
          <a:prstGeom prst="rect">
            <a:avLst/>
          </a:prstGeom>
          <a:solidFill>
            <a:schemeClr val="accent5">
              <a:lumMod val="50000"/>
            </a:schemeClr>
          </a:solidFill>
          <a:ln w="152400">
            <a:noFill/>
            <a:miter lim="800000"/>
            <a:headEnd/>
            <a:tailEnd/>
          </a:ln>
          <a:effectLst/>
        </p:spPr>
        <p:txBody>
          <a:bodyPr wrap="none" lIns="65304" tIns="32651" rIns="65304" bIns="32651" anchor="ctr"/>
          <a:lstStyle/>
          <a:p>
            <a:pPr>
              <a:defRPr/>
            </a:pPr>
            <a:endParaRPr lang="en-US" dirty="0"/>
          </a:p>
        </p:txBody>
      </p:sp>
      <p:sp>
        <p:nvSpPr>
          <p:cNvPr id="8" name="Rectangle 33"/>
          <p:cNvSpPr>
            <a:spLocks noChangeArrowheads="1"/>
          </p:cNvSpPr>
          <p:nvPr/>
        </p:nvSpPr>
        <p:spPr bwMode="auto">
          <a:xfrm>
            <a:off x="415925" y="3067050"/>
            <a:ext cx="32143700" cy="15601950"/>
          </a:xfrm>
          <a:prstGeom prst="roundRect">
            <a:avLst>
              <a:gd name="adj" fmla="val 964"/>
            </a:avLst>
          </a:prstGeom>
          <a:solidFill>
            <a:schemeClr val="bg1"/>
          </a:solidFill>
          <a:ln w="9525">
            <a:solidFill>
              <a:schemeClr val="tx2"/>
            </a:solidFill>
            <a:miter lim="800000"/>
            <a:headEnd/>
            <a:tailEnd/>
          </a:ln>
          <a:effectLst/>
        </p:spPr>
        <p:txBody>
          <a:bodyPr wrap="none" lIns="65304" tIns="32651" rIns="65304" bIns="32651" anchor="ctr"/>
          <a:lstStyle/>
          <a:p>
            <a:pPr>
              <a:defRPr/>
            </a:pPr>
            <a:endParaRPr lang="en-US" dirty="0"/>
          </a:p>
        </p:txBody>
      </p:sp>
      <p:grpSp>
        <p:nvGrpSpPr>
          <p:cNvPr id="23" name="Group 22"/>
          <p:cNvGrpSpPr>
            <a:grpSpLocks noChangeAspect="1"/>
          </p:cNvGrpSpPr>
          <p:nvPr userDrawn="1"/>
        </p:nvGrpSpPr>
        <p:grpSpPr>
          <a:xfrm>
            <a:off x="-6886463" y="2"/>
            <a:ext cx="6608534" cy="19202398"/>
            <a:chOff x="-11220549" y="-1"/>
            <a:chExt cx="11014225" cy="27432000"/>
          </a:xfrm>
        </p:grpSpPr>
        <p:sp>
          <p:nvSpPr>
            <p:cNvPr id="24" name="Rectangle 23"/>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3" name="Straight Connector 32"/>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4" name="Picture 33"/>
            <p:cNvPicPr>
              <a:picLocks noChangeAspect="1"/>
            </p:cNvPicPr>
            <p:nvPr userDrawn="1"/>
          </p:nvPicPr>
          <p:blipFill>
            <a:blip r:embed="rId3"/>
            <a:stretch>
              <a:fillRect/>
            </a:stretch>
          </p:blipFill>
          <p:spPr>
            <a:xfrm>
              <a:off x="-10736022" y="7070058"/>
              <a:ext cx="1597665" cy="1001614"/>
            </a:xfrm>
            <a:prstGeom prst="rect">
              <a:avLst/>
            </a:prstGeom>
          </p:spPr>
        </p:pic>
        <p:pic>
          <p:nvPicPr>
            <p:cNvPr id="35" name="Picture 34"/>
            <p:cNvPicPr>
              <a:picLocks noChangeAspect="1"/>
            </p:cNvPicPr>
            <p:nvPr userDrawn="1"/>
          </p:nvPicPr>
          <p:blipFill>
            <a:blip r:embed="rId4"/>
            <a:stretch>
              <a:fillRect/>
            </a:stretch>
          </p:blipFill>
          <p:spPr>
            <a:xfrm>
              <a:off x="-10736022" y="11080322"/>
              <a:ext cx="9986807" cy="877997"/>
            </a:xfrm>
            <a:prstGeom prst="rect">
              <a:avLst/>
            </a:prstGeom>
          </p:spPr>
        </p:pic>
        <p:grpSp>
          <p:nvGrpSpPr>
            <p:cNvPr id="36" name="Group 35"/>
            <p:cNvGrpSpPr/>
            <p:nvPr userDrawn="1"/>
          </p:nvGrpSpPr>
          <p:grpSpPr>
            <a:xfrm>
              <a:off x="-9844889" y="17817181"/>
              <a:ext cx="7631078" cy="1987425"/>
              <a:chOff x="-4516464" y="10195245"/>
              <a:chExt cx="3516822" cy="1095727"/>
            </a:xfrm>
          </p:grpSpPr>
          <p:grpSp>
            <p:nvGrpSpPr>
              <p:cNvPr id="42" name="Group 41"/>
              <p:cNvGrpSpPr/>
              <p:nvPr userDrawn="1"/>
            </p:nvGrpSpPr>
            <p:grpSpPr>
              <a:xfrm>
                <a:off x="-2783494" y="10195289"/>
                <a:ext cx="624373" cy="894736"/>
                <a:chOff x="-3958698" y="9877015"/>
                <a:chExt cx="779266" cy="1282147"/>
              </a:xfrm>
            </p:grpSpPr>
            <p:pic>
              <p:nvPicPr>
                <p:cNvPr id="54" name="Picture 53"/>
                <p:cNvPicPr>
                  <a:picLocks noChangeAspect="1"/>
                </p:cNvPicPr>
                <p:nvPr userDrawn="1"/>
              </p:nvPicPr>
              <p:blipFill>
                <a:blip r:embed="rId5"/>
                <a:stretch>
                  <a:fillRect/>
                </a:stretch>
              </p:blipFill>
              <p:spPr>
                <a:xfrm>
                  <a:off x="-3948160" y="9877015"/>
                  <a:ext cx="768728" cy="1090752"/>
                </a:xfrm>
                <a:prstGeom prst="rect">
                  <a:avLst/>
                </a:prstGeom>
              </p:spPr>
            </p:pic>
            <p:sp>
              <p:nvSpPr>
                <p:cNvPr id="5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43" name="Group 42"/>
              <p:cNvGrpSpPr/>
              <p:nvPr userDrawn="1"/>
            </p:nvGrpSpPr>
            <p:grpSpPr>
              <a:xfrm>
                <a:off x="-2033159" y="10195245"/>
                <a:ext cx="1033517" cy="907667"/>
                <a:chOff x="-2921738" y="10010570"/>
                <a:chExt cx="1420279" cy="1247337"/>
              </a:xfrm>
            </p:grpSpPr>
            <p:pic>
              <p:nvPicPr>
                <p:cNvPr id="52" name="Picture 51"/>
                <p:cNvPicPr>
                  <a:picLocks noChangeAspect="1"/>
                </p:cNvPicPr>
                <p:nvPr userDrawn="1"/>
              </p:nvPicPr>
              <p:blipFill>
                <a:blip r:embed="rId5"/>
                <a:stretch>
                  <a:fillRect/>
                </a:stretch>
              </p:blipFill>
              <p:spPr>
                <a:xfrm>
                  <a:off x="-2921738" y="10010570"/>
                  <a:ext cx="1420279" cy="1029695"/>
                </a:xfrm>
                <a:prstGeom prst="rect">
                  <a:avLst/>
                </a:prstGeom>
              </p:spPr>
            </p:pic>
            <p:sp>
              <p:nvSpPr>
                <p:cNvPr id="5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44" name="Picture 43"/>
              <p:cNvPicPr>
                <a:picLocks noChangeAspect="1"/>
              </p:cNvPicPr>
              <p:nvPr userDrawn="1"/>
            </p:nvPicPr>
            <p:blipFill>
              <a:blip r:embed="rId6"/>
              <a:stretch>
                <a:fillRect/>
              </a:stretch>
            </p:blipFill>
            <p:spPr>
              <a:xfrm>
                <a:off x="-4516464" y="10195268"/>
                <a:ext cx="1098742" cy="847761"/>
              </a:xfrm>
              <a:prstGeom prst="rect">
                <a:avLst/>
              </a:prstGeom>
            </p:spPr>
          </p:pic>
          <p:sp>
            <p:nvSpPr>
              <p:cNvPr id="5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37" name="Group 36"/>
            <p:cNvGrpSpPr/>
            <p:nvPr userDrawn="1"/>
          </p:nvGrpSpPr>
          <p:grpSpPr>
            <a:xfrm>
              <a:off x="-9604625" y="22201807"/>
              <a:ext cx="7832477" cy="2027097"/>
              <a:chOff x="-4427461" y="12587745"/>
              <a:chExt cx="3609638" cy="1117601"/>
            </a:xfrm>
          </p:grpSpPr>
          <p:pic>
            <p:nvPicPr>
              <p:cNvPr id="38" name="Picture 37"/>
              <p:cNvPicPr/>
              <p:nvPr userDrawn="1"/>
            </p:nvPicPr>
            <p:blipFill>
              <a:blip r:embed="rId7"/>
              <a:stretch>
                <a:fillRect/>
              </a:stretch>
            </p:blipFill>
            <p:spPr>
              <a:xfrm>
                <a:off x="-4179101" y="12737786"/>
                <a:ext cx="1512652" cy="772700"/>
              </a:xfrm>
              <a:prstGeom prst="rect">
                <a:avLst/>
              </a:prstGeom>
            </p:spPr>
          </p:pic>
          <p:pic>
            <p:nvPicPr>
              <p:cNvPr id="39" name="Picture 38"/>
              <p:cNvPicPr/>
              <p:nvPr userDrawn="1"/>
            </p:nvPicPr>
            <p:blipFill>
              <a:blip r:embed="rId8"/>
              <a:stretch>
                <a:fillRect/>
              </a:stretch>
            </p:blipFill>
            <p:spPr>
              <a:xfrm>
                <a:off x="-2596264" y="12737785"/>
                <a:ext cx="1512652" cy="772700"/>
              </a:xfrm>
              <a:prstGeom prst="rect">
                <a:avLst/>
              </a:prstGeom>
            </p:spPr>
          </p:pic>
          <p:sp>
            <p:nvSpPr>
              <p:cNvPr id="40"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41"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6" name="Group 55"/>
          <p:cNvGrpSpPr>
            <a:grpSpLocks noChangeAspect="1"/>
          </p:cNvGrpSpPr>
          <p:nvPr userDrawn="1"/>
        </p:nvGrpSpPr>
        <p:grpSpPr>
          <a:xfrm>
            <a:off x="33196329" y="11217"/>
            <a:ext cx="6632760" cy="19191183"/>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8" name="Picture 57"/>
            <p:cNvPicPr/>
            <p:nvPr userDrawn="1"/>
          </p:nvPicPr>
          <p:blipFill>
            <a:blip r:embed="rId9"/>
            <a:stretch>
              <a:fillRect/>
            </a:stretch>
          </p:blipFill>
          <p:spPr>
            <a:xfrm>
              <a:off x="39540164" y="3399421"/>
              <a:ext cx="5586150" cy="1716939"/>
            </a:xfrm>
            <a:prstGeom prst="rect">
              <a:avLst/>
            </a:prstGeom>
          </p:spPr>
        </p:pic>
        <p:pic>
          <p:nvPicPr>
            <p:cNvPr id="59" name="Picture 5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0" name="Picture 59"/>
            <p:cNvPicPr/>
            <p:nvPr userDrawn="1"/>
          </p:nvPicPr>
          <p:blipFill>
            <a:blip r:embed="rId11"/>
            <a:stretch>
              <a:fillRect/>
            </a:stretch>
          </p:blipFill>
          <p:spPr>
            <a:xfrm>
              <a:off x="37524683" y="10986709"/>
              <a:ext cx="1482265" cy="825421"/>
            </a:xfrm>
            <a:prstGeom prst="rect">
              <a:avLst/>
            </a:prstGeom>
          </p:spPr>
        </p:pic>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4" name="Picture 6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5" name="TextBox 44"/>
          <p:cNvSpPr txBox="1"/>
          <p:nvPr userDrawn="1"/>
        </p:nvSpPr>
        <p:spPr>
          <a:xfrm>
            <a:off x="33424835" y="17368896"/>
            <a:ext cx="4001398" cy="1081602"/>
          </a:xfrm>
          <a:prstGeom prst="rect">
            <a:avLst/>
          </a:prstGeom>
          <a:noFill/>
        </p:spPr>
        <p:txBody>
          <a:bodyPr wrap="square" lIns="65304" tIns="32651" rIns="65304" bIns="32651" rtlCol="0">
            <a:spAutoFit/>
          </a:bodyPr>
          <a:lstStyle/>
          <a:p>
            <a:pPr marL="176213" indent="-176213">
              <a:lnSpc>
                <a:spcPct val="100000"/>
              </a:lnSpc>
            </a:pPr>
            <a:r>
              <a:rPr lang="en-US" sz="1800" dirty="0" smtClean="0">
                <a:solidFill>
                  <a:schemeClr val="bg1"/>
                </a:solidFill>
              </a:rPr>
              <a:t>©2015</a:t>
            </a:r>
            <a:r>
              <a:rPr lang="en-US" sz="1800" baseline="0" dirty="0" smtClean="0">
                <a:solidFill>
                  <a:schemeClr val="bg1"/>
                </a:solidFill>
              </a:rPr>
              <a:t> </a:t>
            </a:r>
            <a:r>
              <a:rPr lang="en-US" sz="1800" dirty="0" smtClean="0">
                <a:solidFill>
                  <a:schemeClr val="bg1"/>
                </a:solidFill>
              </a:rPr>
              <a:t>PosterPresentations.com</a:t>
            </a:r>
            <a:br>
              <a:rPr lang="en-US" sz="1800" dirty="0" smtClean="0">
                <a:solidFill>
                  <a:schemeClr val="bg1"/>
                </a:solidFill>
              </a:rPr>
            </a:br>
            <a:r>
              <a:rPr lang="en-US" sz="1600" dirty="0" smtClean="0">
                <a:solidFill>
                  <a:schemeClr val="bg1"/>
                </a:solidFill>
              </a:rPr>
              <a:t>2117 Fourth Street ,</a:t>
            </a:r>
            <a:r>
              <a:rPr lang="en-US" sz="1600" baseline="0" dirty="0" smtClean="0">
                <a:solidFill>
                  <a:schemeClr val="bg1"/>
                </a:solidFill>
              </a:rPr>
              <a:t> Unit C </a:t>
            </a:r>
          </a:p>
          <a:p>
            <a:pPr marL="176213" indent="0">
              <a:lnSpc>
                <a:spcPct val="100000"/>
              </a:lnSpc>
            </a:pPr>
            <a:r>
              <a:rPr lang="en-US" sz="1600" baseline="0" dirty="0" smtClean="0">
                <a:solidFill>
                  <a:schemeClr val="bg1"/>
                </a:solidFill>
              </a:rPr>
              <a:t>Berkeley CA </a:t>
            </a:r>
            <a:r>
              <a:rPr lang="en-US" sz="1400" baseline="0" dirty="0" smtClean="0">
                <a:solidFill>
                  <a:schemeClr val="bg1"/>
                </a:solidFill>
              </a:rPr>
              <a:t>94710</a:t>
            </a:r>
            <a:r>
              <a:rPr lang="en-US" sz="1600" baseline="0" dirty="0" smtClean="0">
                <a:solidFill>
                  <a:schemeClr val="bg1"/>
                </a:solidFill>
              </a:rPr>
              <a:t/>
            </a:r>
            <a:br>
              <a:rPr lang="en-US" sz="1600" baseline="0" dirty="0" smtClean="0">
                <a:solidFill>
                  <a:schemeClr val="bg1"/>
                </a:solidFill>
              </a:rPr>
            </a:br>
            <a:r>
              <a:rPr lang="en-US" sz="1600" b="1" baseline="0" dirty="0" smtClean="0">
                <a:solidFill>
                  <a:srgbClr val="FFFF00"/>
                </a:solidFill>
              </a:rPr>
              <a:t>posterpresenter@gmail.com</a:t>
            </a:r>
            <a:endParaRPr lang="en-US" sz="1800" b="1" dirty="0">
              <a:solidFill>
                <a:srgbClr val="FFFF00"/>
              </a:solidFill>
            </a:endParaRPr>
          </a:p>
        </p:txBody>
      </p:sp>
      <p:sp>
        <p:nvSpPr>
          <p:cNvPr id="46" name="Text Box 14"/>
          <p:cNvSpPr txBox="1">
            <a:spLocks noChangeArrowheads="1"/>
          </p:cNvSpPr>
          <p:nvPr userDrawn="1"/>
        </p:nvSpPr>
        <p:spPr bwMode="auto">
          <a:xfrm>
            <a:off x="985840" y="18773777"/>
            <a:ext cx="1885950" cy="247393"/>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9" r:id="rId1"/>
  </p:sldLayoutIdLst>
  <p:timing>
    <p:tnLst>
      <p:par>
        <p:cTn xmlns:p14="http://schemas.microsoft.com/office/powerpoint/2010/mai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Placeholder 20"/>
          <p:cNvSpPr>
            <a:spLocks noGrp="1"/>
          </p:cNvSpPr>
          <p:nvPr>
            <p:ph type="body" sz="quarter" idx="10"/>
          </p:nvPr>
        </p:nvSpPr>
        <p:spPr/>
        <p:txBody>
          <a:bodyPr/>
          <a:lstStyle/>
          <a:p>
            <a:endParaRPr lang="en-US"/>
          </a:p>
        </p:txBody>
      </p:sp>
      <p:sp>
        <p:nvSpPr>
          <p:cNvPr id="22" name="Text Placeholder 21"/>
          <p:cNvSpPr>
            <a:spLocks noGrp="1"/>
          </p:cNvSpPr>
          <p:nvPr>
            <p:ph type="body" sz="quarter" idx="11"/>
          </p:nvPr>
        </p:nvSpPr>
        <p:spPr/>
        <p:txBody>
          <a:bodyPr/>
          <a:lstStyle/>
          <a:p>
            <a:endParaRPr lang="en-US"/>
          </a:p>
        </p:txBody>
      </p:sp>
      <p:sp>
        <p:nvSpPr>
          <p:cNvPr id="25" name="Text Placeholder 24"/>
          <p:cNvSpPr>
            <a:spLocks noGrp="1"/>
          </p:cNvSpPr>
          <p:nvPr>
            <p:ph type="body" sz="quarter" idx="19"/>
          </p:nvPr>
        </p:nvSpPr>
        <p:spPr/>
        <p:txBody>
          <a:bodyPr/>
          <a:lstStyle/>
          <a:p>
            <a:endParaRPr lang="en-US"/>
          </a:p>
        </p:txBody>
      </p:sp>
      <p:sp>
        <p:nvSpPr>
          <p:cNvPr id="26" name="Text Placeholder 25"/>
          <p:cNvSpPr>
            <a:spLocks noGrp="1"/>
          </p:cNvSpPr>
          <p:nvPr>
            <p:ph type="body" sz="quarter" idx="20"/>
          </p:nvPr>
        </p:nvSpPr>
        <p:spPr/>
        <p:txBody>
          <a:bodyPr/>
          <a:lstStyle/>
          <a:p>
            <a:endParaRPr lang="en-US"/>
          </a:p>
        </p:txBody>
      </p:sp>
      <p:sp>
        <p:nvSpPr>
          <p:cNvPr id="27" name="Text Placeholder 26"/>
          <p:cNvSpPr>
            <a:spLocks noGrp="1"/>
          </p:cNvSpPr>
          <p:nvPr>
            <p:ph type="body" sz="quarter" idx="21"/>
          </p:nvPr>
        </p:nvSpPr>
        <p:spPr/>
        <p:txBody>
          <a:bodyPr/>
          <a:lstStyle/>
          <a:p>
            <a:endParaRPr lang="en-US"/>
          </a:p>
        </p:txBody>
      </p:sp>
      <p:sp>
        <p:nvSpPr>
          <p:cNvPr id="28" name="Text Placeholder 27"/>
          <p:cNvSpPr>
            <a:spLocks noGrp="1"/>
          </p:cNvSpPr>
          <p:nvPr>
            <p:ph type="body" sz="quarter" idx="22"/>
          </p:nvPr>
        </p:nvSpPr>
        <p:spPr/>
        <p:txBody>
          <a:bodyPr/>
          <a:lstStyle/>
          <a:p>
            <a:endParaRPr lang="en-US"/>
          </a:p>
        </p:txBody>
      </p:sp>
      <p:sp>
        <p:nvSpPr>
          <p:cNvPr id="29" name="Text Placeholder 28"/>
          <p:cNvSpPr>
            <a:spLocks noGrp="1"/>
          </p:cNvSpPr>
          <p:nvPr>
            <p:ph type="body" sz="quarter" idx="23"/>
          </p:nvPr>
        </p:nvSpPr>
        <p:spPr/>
        <p:txBody>
          <a:bodyPr/>
          <a:lstStyle/>
          <a:p>
            <a:endParaRPr lang="en-US"/>
          </a:p>
        </p:txBody>
      </p:sp>
      <p:sp>
        <p:nvSpPr>
          <p:cNvPr id="30" name="Text Placeholder 29"/>
          <p:cNvSpPr>
            <a:spLocks noGrp="1"/>
          </p:cNvSpPr>
          <p:nvPr>
            <p:ph type="body" sz="quarter" idx="24"/>
          </p:nvPr>
        </p:nvSpPr>
        <p:spPr/>
        <p:txBody>
          <a:bodyPr/>
          <a:lstStyle/>
          <a:p>
            <a:endParaRPr lang="en-US"/>
          </a:p>
        </p:txBody>
      </p:sp>
      <p:sp>
        <p:nvSpPr>
          <p:cNvPr id="31" name="Text Placeholder 30"/>
          <p:cNvSpPr>
            <a:spLocks noGrp="1"/>
          </p:cNvSpPr>
          <p:nvPr>
            <p:ph type="body" sz="quarter" idx="25"/>
          </p:nvPr>
        </p:nvSpPr>
        <p:spPr/>
        <p:txBody>
          <a:bodyPr/>
          <a:lstStyle/>
          <a:p>
            <a:endParaRPr lang="en-US"/>
          </a:p>
        </p:txBody>
      </p:sp>
      <p:sp>
        <p:nvSpPr>
          <p:cNvPr id="226" name="Text Placeholder 225"/>
          <p:cNvSpPr>
            <a:spLocks noGrp="1"/>
          </p:cNvSpPr>
          <p:nvPr>
            <p:ph type="body" sz="quarter" idx="26"/>
          </p:nvPr>
        </p:nvSpPr>
        <p:spPr/>
        <p:txBody>
          <a:bodyPr/>
          <a:lstStyle/>
          <a:p>
            <a:endParaRPr lang="en-US"/>
          </a:p>
        </p:txBody>
      </p:sp>
      <p:sp>
        <p:nvSpPr>
          <p:cNvPr id="227" name="Text Placeholder 226"/>
          <p:cNvSpPr>
            <a:spLocks noGrp="1"/>
          </p:cNvSpPr>
          <p:nvPr>
            <p:ph type="body" sz="quarter" idx="27"/>
          </p:nvPr>
        </p:nvSpPr>
        <p:spPr/>
        <p:txBody>
          <a:bodyPr/>
          <a:lstStyle/>
          <a:p>
            <a:endParaRPr lang="en-US"/>
          </a:p>
        </p:txBody>
      </p:sp>
      <p:sp>
        <p:nvSpPr>
          <p:cNvPr id="228" name="Text Placeholder 227"/>
          <p:cNvSpPr>
            <a:spLocks noGrp="1"/>
          </p:cNvSpPr>
          <p:nvPr>
            <p:ph type="body" sz="quarter" idx="28"/>
          </p:nvPr>
        </p:nvSpPr>
        <p:spPr/>
        <p:txBody>
          <a:bodyPr/>
          <a:lstStyle/>
          <a:p>
            <a:endParaRPr lang="en-US"/>
          </a:p>
        </p:txBody>
      </p:sp>
      <p:sp>
        <p:nvSpPr>
          <p:cNvPr id="229" name="Text Placeholder 228"/>
          <p:cNvSpPr>
            <a:spLocks noGrp="1"/>
          </p:cNvSpPr>
          <p:nvPr>
            <p:ph type="body" sz="quarter" idx="29"/>
          </p:nvPr>
        </p:nvSpPr>
        <p:spPr/>
        <p:txBody>
          <a:bodyPr/>
          <a:lstStyle/>
          <a:p>
            <a:endParaRPr lang="en-US"/>
          </a:p>
        </p:txBody>
      </p:sp>
      <p:sp>
        <p:nvSpPr>
          <p:cNvPr id="230" name="Text Placeholder 229"/>
          <p:cNvSpPr>
            <a:spLocks noGrp="1"/>
          </p:cNvSpPr>
          <p:nvPr>
            <p:ph type="body" sz="quarter" idx="30"/>
          </p:nvPr>
        </p:nvSpPr>
        <p:spPr/>
        <p:txBody>
          <a:bodyPr/>
          <a:lstStyle/>
          <a:p>
            <a:endParaRPr lang="en-US"/>
          </a:p>
        </p:txBody>
      </p:sp>
      <p:sp>
        <p:nvSpPr>
          <p:cNvPr id="231" name="Text Placeholder 230"/>
          <p:cNvSpPr>
            <a:spLocks noGrp="1"/>
          </p:cNvSpPr>
          <p:nvPr>
            <p:ph type="body" sz="quarter" idx="161"/>
          </p:nvPr>
        </p:nvSpPr>
        <p:spPr/>
        <p:txBody>
          <a:bodyPr/>
          <a:lstStyle/>
          <a:p>
            <a:endParaRPr lang="en-US"/>
          </a:p>
        </p:txBody>
      </p:sp>
      <p:sp>
        <p:nvSpPr>
          <p:cNvPr id="232" name="Text Placeholder 231"/>
          <p:cNvSpPr>
            <a:spLocks noGrp="1"/>
          </p:cNvSpPr>
          <p:nvPr>
            <p:ph type="body" sz="quarter" idx="195"/>
          </p:nvPr>
        </p:nvSpPr>
        <p:spPr/>
        <p:txBody>
          <a:bodyPr>
            <a:normAutofit lnSpcReduction="10000"/>
          </a:bodyPr>
          <a:lstStyle/>
          <a:p>
            <a:endParaRPr lang="en-US"/>
          </a:p>
        </p:txBody>
      </p:sp>
      <p:sp>
        <p:nvSpPr>
          <p:cNvPr id="233" name="Text Placeholder 232"/>
          <p:cNvSpPr>
            <a:spLocks noGrp="1"/>
          </p:cNvSpPr>
          <p:nvPr>
            <p:ph type="body" sz="quarter" idx="196"/>
          </p:nvPr>
        </p:nvSpPr>
        <p:spPr/>
        <p:txBody>
          <a:bodyPr/>
          <a:lstStyle/>
          <a:p>
            <a:endParaRPr lang="en-US"/>
          </a:p>
        </p:txBody>
      </p:sp>
      <p:pic>
        <p:nvPicPr>
          <p:cNvPr id="2" name="Picture 1"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925" y="343306"/>
            <a:ext cx="1460178" cy="2093353"/>
          </a:xfrm>
          <a:prstGeom prst="rect">
            <a:avLst/>
          </a:prstGeom>
        </p:spPr>
      </p:pic>
    </p:spTree>
    <p:extLst>
      <p:ext uri="{BB962C8B-B14F-4D97-AF65-F5344CB8AC3E}">
        <p14:creationId xmlns:p14="http://schemas.microsoft.com/office/powerpoint/2010/main" val="29143948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PosterPresentations.com-42x72-Template</Template>
  <TotalTime>55</TotalTime>
  <Words>1</Words>
  <Application>Microsoft Macintosh PowerPoint</Application>
  <PresentationFormat>Custom</PresentationFormat>
  <Paragraphs>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1_Classic 3 Columns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24</cp:revision>
  <dcterms:created xsi:type="dcterms:W3CDTF">2012-02-07T00:41:31Z</dcterms:created>
  <dcterms:modified xsi:type="dcterms:W3CDTF">2017-08-08T00:34:59Z</dcterms:modified>
</cp:coreProperties>
</file>