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6" r:id="rId2"/>
  </p:sldIdLst>
  <p:sldSz cx="41148000" cy="19202400"/>
  <p:notesSz cx="6858000" cy="9144000"/>
  <p:defaultTextStyle>
    <a:defPPr>
      <a:defRPr lang="en-US"/>
    </a:defPPr>
    <a:lvl1pPr marL="0" algn="l" defTabSz="3448171" rtl="0" eaLnBrk="1" latinLnBrk="0" hangingPunct="1">
      <a:defRPr sz="6800" kern="1200">
        <a:solidFill>
          <a:schemeClr val="tx1"/>
        </a:solidFill>
        <a:latin typeface="+mn-lt"/>
        <a:ea typeface="+mn-ea"/>
        <a:cs typeface="+mn-cs"/>
      </a:defRPr>
    </a:lvl1pPr>
    <a:lvl2pPr marL="1724086" algn="l" defTabSz="3448171" rtl="0" eaLnBrk="1" latinLnBrk="0" hangingPunct="1">
      <a:defRPr sz="6800" kern="1200">
        <a:solidFill>
          <a:schemeClr val="tx1"/>
        </a:solidFill>
        <a:latin typeface="+mn-lt"/>
        <a:ea typeface="+mn-ea"/>
        <a:cs typeface="+mn-cs"/>
      </a:defRPr>
    </a:lvl2pPr>
    <a:lvl3pPr marL="3448171" algn="l" defTabSz="3448171" rtl="0" eaLnBrk="1" latinLnBrk="0" hangingPunct="1">
      <a:defRPr sz="6800" kern="1200">
        <a:solidFill>
          <a:schemeClr val="tx1"/>
        </a:solidFill>
        <a:latin typeface="+mn-lt"/>
        <a:ea typeface="+mn-ea"/>
        <a:cs typeface="+mn-cs"/>
      </a:defRPr>
    </a:lvl3pPr>
    <a:lvl4pPr marL="5172257" algn="l" defTabSz="3448171" rtl="0" eaLnBrk="1" latinLnBrk="0" hangingPunct="1">
      <a:defRPr sz="6800" kern="1200">
        <a:solidFill>
          <a:schemeClr val="tx1"/>
        </a:solidFill>
        <a:latin typeface="+mn-lt"/>
        <a:ea typeface="+mn-ea"/>
        <a:cs typeface="+mn-cs"/>
      </a:defRPr>
    </a:lvl4pPr>
    <a:lvl5pPr marL="6896342" algn="l" defTabSz="3448171" rtl="0" eaLnBrk="1" latinLnBrk="0" hangingPunct="1">
      <a:defRPr sz="6800" kern="1200">
        <a:solidFill>
          <a:schemeClr val="tx1"/>
        </a:solidFill>
        <a:latin typeface="+mn-lt"/>
        <a:ea typeface="+mn-ea"/>
        <a:cs typeface="+mn-cs"/>
      </a:defRPr>
    </a:lvl5pPr>
    <a:lvl6pPr marL="8620428" algn="l" defTabSz="3448171" rtl="0" eaLnBrk="1" latinLnBrk="0" hangingPunct="1">
      <a:defRPr sz="6800" kern="1200">
        <a:solidFill>
          <a:schemeClr val="tx1"/>
        </a:solidFill>
        <a:latin typeface="+mn-lt"/>
        <a:ea typeface="+mn-ea"/>
        <a:cs typeface="+mn-cs"/>
      </a:defRPr>
    </a:lvl6pPr>
    <a:lvl7pPr marL="10344514" algn="l" defTabSz="3448171" rtl="0" eaLnBrk="1" latinLnBrk="0" hangingPunct="1">
      <a:defRPr sz="6800" kern="1200">
        <a:solidFill>
          <a:schemeClr val="tx1"/>
        </a:solidFill>
        <a:latin typeface="+mn-lt"/>
        <a:ea typeface="+mn-ea"/>
        <a:cs typeface="+mn-cs"/>
      </a:defRPr>
    </a:lvl7pPr>
    <a:lvl8pPr marL="12068599" algn="l" defTabSz="3448171" rtl="0" eaLnBrk="1" latinLnBrk="0" hangingPunct="1">
      <a:defRPr sz="6800" kern="1200">
        <a:solidFill>
          <a:schemeClr val="tx1"/>
        </a:solidFill>
        <a:latin typeface="+mn-lt"/>
        <a:ea typeface="+mn-ea"/>
        <a:cs typeface="+mn-cs"/>
      </a:defRPr>
    </a:lvl8pPr>
    <a:lvl9pPr marL="13792685" algn="l" defTabSz="3448171" rtl="0" eaLnBrk="1" latinLnBrk="0" hangingPunct="1">
      <a:defRPr sz="6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095">
          <p15:clr>
            <a:srgbClr val="A4A3A4"/>
          </p15:clr>
        </p15:guide>
        <p15:guide id="2" orient="horz" pos="35">
          <p15:clr>
            <a:srgbClr val="A4A3A4"/>
          </p15:clr>
        </p15:guide>
        <p15:guide id="3" pos="25919">
          <p15:clr>
            <a:srgbClr val="A4A3A4"/>
          </p15:clr>
        </p15:guide>
        <p15:guide id="4" pos="2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83" autoAdjust="0"/>
    <p:restoredTop sz="94706" autoAdjust="0"/>
  </p:normalViewPr>
  <p:slideViewPr>
    <p:cSldViewPr snapToGrid="0" snapToObjects="1" showGuides="1">
      <p:cViewPr varScale="1">
        <p:scale>
          <a:sx n="49" d="100"/>
          <a:sy n="49" d="100"/>
        </p:scale>
        <p:origin x="-8" y="-1016"/>
      </p:cViewPr>
      <p:guideLst>
        <p:guide orient="horz" pos="12095"/>
        <p:guide orient="horz" pos="35"/>
        <p:guide pos="25788"/>
        <p:guide pos="1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8/8/17</a:t>
            </a:fld>
            <a:endParaRPr lang="en-US" dirty="0"/>
          </a:p>
        </p:txBody>
      </p:sp>
      <p:sp>
        <p:nvSpPr>
          <p:cNvPr id="4" name="Slide Image Placeholder 3"/>
          <p:cNvSpPr>
            <a:spLocks noGrp="1" noRot="1" noChangeAspect="1"/>
          </p:cNvSpPr>
          <p:nvPr>
            <p:ph type="sldImg" idx="2"/>
          </p:nvPr>
        </p:nvSpPr>
        <p:spPr>
          <a:xfrm>
            <a:off x="-244475" y="685800"/>
            <a:ext cx="73469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292406559"/>
      </p:ext>
    </p:extLst>
  </p:cSld>
  <p:clrMap bg1="lt1" tx1="dk1" bg2="lt2" tx2="dk2" accent1="accent1" accent2="accent2" accent3="accent3" accent4="accent4" accent5="accent5" accent6="accent6" hlink="hlink" folHlink="folHlink"/>
  <p:notesStyle>
    <a:lvl1pPr marL="0" algn="l" defTabSz="3448171" rtl="0" eaLnBrk="1" latinLnBrk="0" hangingPunct="1">
      <a:defRPr sz="4600" kern="1200">
        <a:solidFill>
          <a:schemeClr val="tx1"/>
        </a:solidFill>
        <a:latin typeface="+mn-lt"/>
        <a:ea typeface="+mn-ea"/>
        <a:cs typeface="+mn-cs"/>
      </a:defRPr>
    </a:lvl1pPr>
    <a:lvl2pPr marL="1724086" algn="l" defTabSz="3448171" rtl="0" eaLnBrk="1" latinLnBrk="0" hangingPunct="1">
      <a:defRPr sz="4600" kern="1200">
        <a:solidFill>
          <a:schemeClr val="tx1"/>
        </a:solidFill>
        <a:latin typeface="+mn-lt"/>
        <a:ea typeface="+mn-ea"/>
        <a:cs typeface="+mn-cs"/>
      </a:defRPr>
    </a:lvl2pPr>
    <a:lvl3pPr marL="3448171" algn="l" defTabSz="3448171" rtl="0" eaLnBrk="1" latinLnBrk="0" hangingPunct="1">
      <a:defRPr sz="4600" kern="1200">
        <a:solidFill>
          <a:schemeClr val="tx1"/>
        </a:solidFill>
        <a:latin typeface="+mn-lt"/>
        <a:ea typeface="+mn-ea"/>
        <a:cs typeface="+mn-cs"/>
      </a:defRPr>
    </a:lvl3pPr>
    <a:lvl4pPr marL="5172257" algn="l" defTabSz="3448171" rtl="0" eaLnBrk="1" latinLnBrk="0" hangingPunct="1">
      <a:defRPr sz="4600" kern="1200">
        <a:solidFill>
          <a:schemeClr val="tx1"/>
        </a:solidFill>
        <a:latin typeface="+mn-lt"/>
        <a:ea typeface="+mn-ea"/>
        <a:cs typeface="+mn-cs"/>
      </a:defRPr>
    </a:lvl4pPr>
    <a:lvl5pPr marL="6896342" algn="l" defTabSz="3448171" rtl="0" eaLnBrk="1" latinLnBrk="0" hangingPunct="1">
      <a:defRPr sz="4600" kern="1200">
        <a:solidFill>
          <a:schemeClr val="tx1"/>
        </a:solidFill>
        <a:latin typeface="+mn-lt"/>
        <a:ea typeface="+mn-ea"/>
        <a:cs typeface="+mn-cs"/>
      </a:defRPr>
    </a:lvl5pPr>
    <a:lvl6pPr marL="8620428" algn="l" defTabSz="3448171" rtl="0" eaLnBrk="1" latinLnBrk="0" hangingPunct="1">
      <a:defRPr sz="4600" kern="1200">
        <a:solidFill>
          <a:schemeClr val="tx1"/>
        </a:solidFill>
        <a:latin typeface="+mn-lt"/>
        <a:ea typeface="+mn-ea"/>
        <a:cs typeface="+mn-cs"/>
      </a:defRPr>
    </a:lvl6pPr>
    <a:lvl7pPr marL="10344514" algn="l" defTabSz="3448171" rtl="0" eaLnBrk="1" latinLnBrk="0" hangingPunct="1">
      <a:defRPr sz="4600" kern="1200">
        <a:solidFill>
          <a:schemeClr val="tx1"/>
        </a:solidFill>
        <a:latin typeface="+mn-lt"/>
        <a:ea typeface="+mn-ea"/>
        <a:cs typeface="+mn-cs"/>
      </a:defRPr>
    </a:lvl7pPr>
    <a:lvl8pPr marL="12068599" algn="l" defTabSz="3448171" rtl="0" eaLnBrk="1" latinLnBrk="0" hangingPunct="1">
      <a:defRPr sz="4600" kern="1200">
        <a:solidFill>
          <a:schemeClr val="tx1"/>
        </a:solidFill>
        <a:latin typeface="+mn-lt"/>
        <a:ea typeface="+mn-ea"/>
        <a:cs typeface="+mn-cs"/>
      </a:defRPr>
    </a:lvl8pPr>
    <a:lvl9pPr marL="13792685" algn="l" defTabSz="3448171"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3250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44997" y="9700562"/>
            <a:ext cx="7772780"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444997" y="3050680"/>
            <a:ext cx="7772780"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8583984" y="3050680"/>
            <a:ext cx="7752457"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444997" y="3566201"/>
            <a:ext cx="7772780"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444997" y="9127892"/>
            <a:ext cx="7772780"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6703611" y="3566201"/>
            <a:ext cx="7757743"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6702648" y="3050680"/>
            <a:ext cx="7757743"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867420" y="3050680"/>
            <a:ext cx="7755434"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867419" y="3566201"/>
            <a:ext cx="7755434"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867419" y="8325763"/>
            <a:ext cx="7755434"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867420" y="8841283"/>
            <a:ext cx="7755433"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867420" y="14533377"/>
            <a:ext cx="7755433"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867419" y="15048898"/>
            <a:ext cx="7755434"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8583501" y="3566201"/>
            <a:ext cx="7754386"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76" name="Text Placeholder 3"/>
          <p:cNvSpPr>
            <a:spLocks noGrp="1"/>
          </p:cNvSpPr>
          <p:nvPr>
            <p:ph type="body" sz="quarter" idx="136" hasCustomPrompt="1"/>
          </p:nvPr>
        </p:nvSpPr>
        <p:spPr>
          <a:xfrm>
            <a:off x="24854787" y="3566201"/>
            <a:ext cx="7757743" cy="446264"/>
          </a:xfrm>
          <a:prstGeom prst="rect">
            <a:avLst/>
          </a:prstGeom>
        </p:spPr>
        <p:txBody>
          <a:bodyPr wrap="square" lIns="83814" tIns="83814" rIns="83814" bIns="83814">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167350" indent="-448981">
              <a:defRPr sz="1900">
                <a:latin typeface="Trebuchet MS" pitchFamily="34" charset="0"/>
              </a:defRPr>
            </a:lvl2pPr>
            <a:lvl3pPr marL="1616330" indent="-448981">
              <a:defRPr sz="1900">
                <a:latin typeface="Trebuchet MS" pitchFamily="34" charset="0"/>
              </a:defRPr>
            </a:lvl3pPr>
            <a:lvl4pPr marL="2110209" indent="-493880">
              <a:defRPr sz="1900">
                <a:latin typeface="Trebuchet MS" pitchFamily="34" charset="0"/>
              </a:defRPr>
            </a:lvl4pPr>
            <a:lvl5pPr marL="2469394" indent="-359184">
              <a:defRPr sz="1900">
                <a:latin typeface="Trebuchet MS" pitchFamily="34" charset="0"/>
              </a:defRPr>
            </a:lvl5pPr>
          </a:lstStyle>
          <a:p>
            <a:pPr lvl="0"/>
            <a:r>
              <a:rPr lang="en-US" dirty="0" smtClean="0"/>
              <a:t>Type in or paste your text here</a:t>
            </a:r>
            <a:endParaRPr lang="en-US" dirty="0"/>
          </a:p>
        </p:txBody>
      </p:sp>
      <p:sp>
        <p:nvSpPr>
          <p:cNvPr id="77" name="Text Placeholder 5"/>
          <p:cNvSpPr>
            <a:spLocks noGrp="1"/>
          </p:cNvSpPr>
          <p:nvPr>
            <p:ph type="body" sz="quarter" idx="137" hasCustomPrompt="1"/>
          </p:nvPr>
        </p:nvSpPr>
        <p:spPr>
          <a:xfrm>
            <a:off x="24854307" y="3050680"/>
            <a:ext cx="7757743" cy="545189"/>
          </a:xfrm>
          <a:prstGeom prst="rect">
            <a:avLst/>
          </a:prstGeom>
          <a:noFill/>
        </p:spPr>
        <p:txBody>
          <a:bodyPr wrap="square" lIns="71838" tIns="71838" rIns="71838" bIns="71838"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edit)  RESULTS</a:t>
            </a:r>
            <a:endParaRPr lang="en-US" dirty="0"/>
          </a:p>
        </p:txBody>
      </p:sp>
      <p:sp>
        <p:nvSpPr>
          <p:cNvPr id="57" name="Text Placeholder 76"/>
          <p:cNvSpPr>
            <a:spLocks noGrp="1"/>
          </p:cNvSpPr>
          <p:nvPr>
            <p:ph type="body" sz="quarter" idx="161" hasCustomPrompt="1"/>
          </p:nvPr>
        </p:nvSpPr>
        <p:spPr>
          <a:xfrm>
            <a:off x="5227396" y="1183572"/>
            <a:ext cx="30688705" cy="850477"/>
          </a:xfrm>
          <a:prstGeom prst="rect">
            <a:avLst/>
          </a:prstGeom>
        </p:spPr>
        <p:txBody>
          <a:bodyPr>
            <a:normAutofit/>
          </a:bodyPr>
          <a:lstStyle>
            <a:lvl1pPr marL="0" indent="0" algn="ctr">
              <a:buFontTx/>
              <a:buNone/>
              <a:defRPr sz="4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58" name="Text Placeholder 76"/>
          <p:cNvSpPr>
            <a:spLocks noGrp="1"/>
          </p:cNvSpPr>
          <p:nvPr>
            <p:ph type="body" sz="quarter" idx="195" hasCustomPrompt="1"/>
          </p:nvPr>
        </p:nvSpPr>
        <p:spPr>
          <a:xfrm>
            <a:off x="5225143" y="2034050"/>
            <a:ext cx="30688705" cy="634555"/>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59" name="Text Placeholder 76"/>
          <p:cNvSpPr>
            <a:spLocks noGrp="1"/>
          </p:cNvSpPr>
          <p:nvPr>
            <p:ph type="body" sz="quarter" idx="196" hasCustomPrompt="1"/>
          </p:nvPr>
        </p:nvSpPr>
        <p:spPr>
          <a:xfrm>
            <a:off x="5229648" y="180134"/>
            <a:ext cx="30688705" cy="1003438"/>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1148000" cy="2800350"/>
          </a:xfrm>
          <a:prstGeom prst="rect">
            <a:avLst/>
          </a:prstGeom>
          <a:solidFill>
            <a:srgbClr val="57068C"/>
          </a:solidFill>
          <a:ln w="9525">
            <a:solidFill>
              <a:schemeClr val="tx1"/>
            </a:solidFill>
            <a:miter lim="800000"/>
            <a:headEnd/>
            <a:tailEnd/>
          </a:ln>
          <a:effectLst/>
        </p:spPr>
        <p:txBody>
          <a:bodyPr wrap="none" lIns="71838" tIns="35918" rIns="71838" bIns="35918" anchor="ctr"/>
          <a:lstStyle/>
          <a:p>
            <a:pPr>
              <a:defRPr/>
            </a:pPr>
            <a:endParaRPr lang="en-US" dirty="0"/>
          </a:p>
        </p:txBody>
      </p:sp>
      <p:sp>
        <p:nvSpPr>
          <p:cNvPr id="9" name="Rectangle 9"/>
          <p:cNvSpPr>
            <a:spLocks noChangeArrowheads="1"/>
          </p:cNvSpPr>
          <p:nvPr/>
        </p:nvSpPr>
        <p:spPr bwMode="auto">
          <a:xfrm>
            <a:off x="0" y="2803128"/>
            <a:ext cx="41148000" cy="88900"/>
          </a:xfrm>
          <a:prstGeom prst="rect">
            <a:avLst/>
          </a:prstGeom>
          <a:solidFill>
            <a:schemeClr val="accent5">
              <a:lumMod val="50000"/>
            </a:schemeClr>
          </a:solidFill>
          <a:ln w="152400">
            <a:noFill/>
            <a:miter lim="800000"/>
            <a:headEnd/>
            <a:tailEnd/>
          </a:ln>
          <a:effectLst/>
        </p:spPr>
        <p:txBody>
          <a:bodyPr wrap="none" lIns="71838" tIns="35918" rIns="71838" bIns="35918" anchor="ctr"/>
          <a:lstStyle/>
          <a:p>
            <a:pPr>
              <a:defRPr/>
            </a:pPr>
            <a:endParaRPr lang="en-US" dirty="0"/>
          </a:p>
        </p:txBody>
      </p:sp>
      <p:sp>
        <p:nvSpPr>
          <p:cNvPr id="25" name="Rectangle 33"/>
          <p:cNvSpPr>
            <a:spLocks noChangeArrowheads="1"/>
          </p:cNvSpPr>
          <p:nvPr/>
        </p:nvSpPr>
        <p:spPr bwMode="auto">
          <a:xfrm>
            <a:off x="212724" y="3047675"/>
            <a:ext cx="40725725" cy="15601950"/>
          </a:xfrm>
          <a:prstGeom prst="roundRect">
            <a:avLst>
              <a:gd name="adj" fmla="val 981"/>
            </a:avLst>
          </a:prstGeom>
          <a:solidFill>
            <a:schemeClr val="bg1"/>
          </a:solidFill>
          <a:ln w="9525">
            <a:solidFill>
              <a:schemeClr val="tx2"/>
            </a:solidFill>
            <a:miter lim="800000"/>
            <a:headEnd/>
            <a:tailEnd/>
          </a:ln>
          <a:effectLst/>
        </p:spPr>
        <p:txBody>
          <a:bodyPr wrap="none" lIns="71838" tIns="35918" rIns="71838" bIns="35918" anchor="ctr"/>
          <a:lstStyle/>
          <a:p>
            <a:pPr>
              <a:defRPr/>
            </a:pPr>
            <a:endParaRPr lang="en-US" dirty="0"/>
          </a:p>
        </p:txBody>
      </p:sp>
      <p:grpSp>
        <p:nvGrpSpPr>
          <p:cNvPr id="32" name="Group 31"/>
          <p:cNvGrpSpPr>
            <a:grpSpLocks noChangeAspect="1"/>
          </p:cNvGrpSpPr>
          <p:nvPr userDrawn="1"/>
        </p:nvGrpSpPr>
        <p:grpSpPr>
          <a:xfrm>
            <a:off x="-6790211" y="2"/>
            <a:ext cx="6608534" cy="19202398"/>
            <a:chOff x="-11220549" y="-1"/>
            <a:chExt cx="11014225" cy="27432000"/>
          </a:xfrm>
        </p:grpSpPr>
        <p:sp>
          <p:nvSpPr>
            <p:cNvPr id="37" name="Rectangle 36"/>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42”x90”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8" name="Straight Connector 37"/>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3"/>
            <a:stretch>
              <a:fillRect/>
            </a:stretch>
          </p:blipFill>
          <p:spPr>
            <a:xfrm>
              <a:off x="-10736022" y="7070058"/>
              <a:ext cx="1597665" cy="1001614"/>
            </a:xfrm>
            <a:prstGeom prst="rect">
              <a:avLst/>
            </a:prstGeom>
          </p:spPr>
        </p:pic>
        <p:pic>
          <p:nvPicPr>
            <p:cNvPr id="40" name="Picture 39"/>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6" name="Group 45"/>
            <p:cNvGrpSpPr/>
            <p:nvPr userDrawn="1"/>
          </p:nvGrpSpPr>
          <p:grpSpPr>
            <a:xfrm>
              <a:off x="-9844889" y="17817181"/>
              <a:ext cx="7631078" cy="1987425"/>
              <a:chOff x="-4516464" y="10195245"/>
              <a:chExt cx="3516822" cy="1095727"/>
            </a:xfrm>
          </p:grpSpPr>
          <p:grpSp>
            <p:nvGrpSpPr>
              <p:cNvPr id="52" name="Group 51"/>
              <p:cNvGrpSpPr/>
              <p:nvPr userDrawn="1"/>
            </p:nvGrpSpPr>
            <p:grpSpPr>
              <a:xfrm>
                <a:off x="-2783494" y="10195289"/>
                <a:ext cx="624373" cy="894736"/>
                <a:chOff x="-3958698" y="9877015"/>
                <a:chExt cx="779266" cy="1282147"/>
              </a:xfrm>
            </p:grpSpPr>
            <p:pic>
              <p:nvPicPr>
                <p:cNvPr id="58" name="Picture 57"/>
                <p:cNvPicPr>
                  <a:picLocks noChangeAspect="1"/>
                </p:cNvPicPr>
                <p:nvPr userDrawn="1"/>
              </p:nvPicPr>
              <p:blipFill>
                <a:blip r:embed="rId5"/>
                <a:stretch>
                  <a:fillRect/>
                </a:stretch>
              </p:blipFill>
              <p:spPr>
                <a:xfrm>
                  <a:off x="-3948160" y="9877015"/>
                  <a:ext cx="768728" cy="1090752"/>
                </a:xfrm>
                <a:prstGeom prst="rect">
                  <a:avLst/>
                </a:prstGeom>
              </p:spPr>
            </p:pic>
            <p:sp>
              <p:nvSpPr>
                <p:cNvPr id="59"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53" name="Group 52"/>
              <p:cNvGrpSpPr/>
              <p:nvPr userDrawn="1"/>
            </p:nvGrpSpPr>
            <p:grpSpPr>
              <a:xfrm>
                <a:off x="-2033159" y="10195245"/>
                <a:ext cx="1033517" cy="907667"/>
                <a:chOff x="-2921738" y="10010570"/>
                <a:chExt cx="1420279" cy="1247337"/>
              </a:xfrm>
            </p:grpSpPr>
            <p:pic>
              <p:nvPicPr>
                <p:cNvPr id="56" name="Picture 55"/>
                <p:cNvPicPr>
                  <a:picLocks noChangeAspect="1"/>
                </p:cNvPicPr>
                <p:nvPr userDrawn="1"/>
              </p:nvPicPr>
              <p:blipFill>
                <a:blip r:embed="rId5"/>
                <a:stretch>
                  <a:fillRect/>
                </a:stretch>
              </p:blipFill>
              <p:spPr>
                <a:xfrm>
                  <a:off x="-2921738" y="10010570"/>
                  <a:ext cx="1420279" cy="1029695"/>
                </a:xfrm>
                <a:prstGeom prst="rect">
                  <a:avLst/>
                </a:prstGeom>
              </p:spPr>
            </p:pic>
            <p:sp>
              <p:nvSpPr>
                <p:cNvPr id="57"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54" name="Picture 53"/>
              <p:cNvPicPr>
                <a:picLocks noChangeAspect="1"/>
              </p:cNvPicPr>
              <p:nvPr userDrawn="1"/>
            </p:nvPicPr>
            <p:blipFill>
              <a:blip r:embed="rId6"/>
              <a:stretch>
                <a:fillRect/>
              </a:stretch>
            </p:blipFill>
            <p:spPr>
              <a:xfrm>
                <a:off x="-4516464" y="10195268"/>
                <a:ext cx="1098742" cy="847761"/>
              </a:xfrm>
              <a:prstGeom prst="rect">
                <a:avLst/>
              </a:prstGeom>
            </p:spPr>
          </p:pic>
          <p:sp>
            <p:nvSpPr>
              <p:cNvPr id="55"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7" name="Group 46"/>
            <p:cNvGrpSpPr/>
            <p:nvPr userDrawn="1"/>
          </p:nvGrpSpPr>
          <p:grpSpPr>
            <a:xfrm>
              <a:off x="-9604625" y="22201807"/>
              <a:ext cx="7832477" cy="2027097"/>
              <a:chOff x="-4427461" y="12587745"/>
              <a:chExt cx="3609638" cy="1117601"/>
            </a:xfrm>
          </p:grpSpPr>
          <p:pic>
            <p:nvPicPr>
              <p:cNvPr id="48" name="Picture 47"/>
              <p:cNvPicPr/>
              <p:nvPr userDrawn="1"/>
            </p:nvPicPr>
            <p:blipFill>
              <a:blip r:embed="rId7"/>
              <a:stretch>
                <a:fillRect/>
              </a:stretch>
            </p:blipFill>
            <p:spPr>
              <a:xfrm>
                <a:off x="-4179101" y="12737786"/>
                <a:ext cx="1512652" cy="772700"/>
              </a:xfrm>
              <a:prstGeom prst="rect">
                <a:avLst/>
              </a:prstGeom>
            </p:spPr>
          </p:pic>
          <p:pic>
            <p:nvPicPr>
              <p:cNvPr id="49" name="Picture 48"/>
              <p:cNvPicPr/>
              <p:nvPr userDrawn="1"/>
            </p:nvPicPr>
            <p:blipFill>
              <a:blip r:embed="rId8"/>
              <a:stretch>
                <a:fillRect/>
              </a:stretch>
            </p:blipFill>
            <p:spPr>
              <a:xfrm>
                <a:off x="-2596264" y="12737785"/>
                <a:ext cx="1512652" cy="772700"/>
              </a:xfrm>
              <a:prstGeom prst="rect">
                <a:avLst/>
              </a:prstGeom>
            </p:spPr>
          </p:pic>
          <p:sp>
            <p:nvSpPr>
              <p:cNvPr id="5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5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60" name="Group 59"/>
          <p:cNvGrpSpPr>
            <a:grpSpLocks noChangeAspect="1"/>
          </p:cNvGrpSpPr>
          <p:nvPr userDrawn="1"/>
        </p:nvGrpSpPr>
        <p:grpSpPr>
          <a:xfrm>
            <a:off x="41384608" y="11217"/>
            <a:ext cx="6632760" cy="19191183"/>
            <a:chOff x="36782324" y="0"/>
            <a:chExt cx="11062139" cy="27432000"/>
          </a:xfrm>
        </p:grpSpPr>
        <p:sp>
          <p:nvSpPr>
            <p:cNvPr id="61" name="Rectangle 6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62" name="Picture 61"/>
            <p:cNvPicPr/>
            <p:nvPr userDrawn="1"/>
          </p:nvPicPr>
          <p:blipFill>
            <a:blip r:embed="rId9"/>
            <a:stretch>
              <a:fillRect/>
            </a:stretch>
          </p:blipFill>
          <p:spPr>
            <a:xfrm>
              <a:off x="39540164" y="3399421"/>
              <a:ext cx="5586150" cy="1716939"/>
            </a:xfrm>
            <a:prstGeom prst="rect">
              <a:avLst/>
            </a:prstGeom>
          </p:spPr>
        </p:pic>
        <p:pic>
          <p:nvPicPr>
            <p:cNvPr id="63" name="Picture 62"/>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4" name="Picture 63"/>
            <p:cNvPicPr/>
            <p:nvPr userDrawn="1"/>
          </p:nvPicPr>
          <p:blipFill>
            <a:blip r:embed="rId11"/>
            <a:stretch>
              <a:fillRect/>
            </a:stretch>
          </p:blipFill>
          <p:spPr>
            <a:xfrm>
              <a:off x="37524683" y="10986709"/>
              <a:ext cx="1482265" cy="825421"/>
            </a:xfrm>
            <a:prstGeom prst="rect">
              <a:avLst/>
            </a:prstGeom>
          </p:spPr>
        </p:pic>
        <p:grpSp>
          <p:nvGrpSpPr>
            <p:cNvPr id="65" name="Group 64"/>
            <p:cNvGrpSpPr/>
            <p:nvPr userDrawn="1"/>
          </p:nvGrpSpPr>
          <p:grpSpPr>
            <a:xfrm>
              <a:off x="37163426" y="23152352"/>
              <a:ext cx="10354213" cy="1052915"/>
              <a:chOff x="31687960" y="29635357"/>
              <a:chExt cx="9771399" cy="1090622"/>
            </a:xfrm>
          </p:grpSpPr>
          <p:sp>
            <p:nvSpPr>
              <p:cNvPr id="67" name="Rounded Rectangle 6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8" name="Picture 6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sp>
          <p:nvSpPr>
            <p:cNvPr id="66" name="TextBox 63"/>
            <p:cNvSpPr txBox="1"/>
            <p:nvPr userDrawn="1"/>
          </p:nvSpPr>
          <p:spPr>
            <a:xfrm>
              <a:off x="37163425" y="24730439"/>
              <a:ext cx="4118250" cy="1231825"/>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 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71450"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        </a:t>
              </a:r>
            </a:p>
            <a:p>
              <a:pPr marL="171450" indent="0">
                <a:lnSpc>
                  <a:spcPct val="100000"/>
                </a:lnSpc>
              </a:pPr>
              <a:r>
                <a:rPr lang="en-US" sz="1400" baseline="0" dirty="0" smtClean="0">
                  <a:solidFill>
                    <a:schemeClr val="bg1"/>
                  </a:solidFill>
                  <a:latin typeface="Calibri" panose="020F0502020204030204" pitchFamily="34" charset="0"/>
                </a:rPr>
                <a:t>Berkeley CA 94710</a:t>
              </a:r>
            </a:p>
            <a:p>
              <a:pPr marL="171450" indent="0">
                <a:lnSpc>
                  <a:spcPct val="100000"/>
                </a:lnSpc>
              </a:pP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sp>
        <p:nvSpPr>
          <p:cNvPr id="41" name="Text Box 14"/>
          <p:cNvSpPr txBox="1">
            <a:spLocks noChangeArrowheads="1"/>
          </p:cNvSpPr>
          <p:nvPr userDrawn="1"/>
        </p:nvSpPr>
        <p:spPr bwMode="auto">
          <a:xfrm>
            <a:off x="767956" y="18802350"/>
            <a:ext cx="2357438" cy="263979"/>
          </a:xfrm>
          <a:prstGeom prst="rect">
            <a:avLst/>
          </a:prstGeom>
          <a:noFill/>
          <a:ln w="9525">
            <a:noFill/>
            <a:miter lim="800000"/>
            <a:headEnd/>
            <a:tailEnd/>
          </a:ln>
          <a:effectLst/>
        </p:spPr>
        <p:txBody>
          <a:bodyPr lIns="71701" tIns="35844" rIns="71701" bIns="35844">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3448171" rtl="0" eaLnBrk="1" latinLnBrk="0" hangingPunct="1">
        <a:spcBef>
          <a:spcPct val="0"/>
        </a:spcBef>
        <a:buNone/>
        <a:defRPr sz="6900" kern="1200">
          <a:solidFill>
            <a:schemeClr val="bg1"/>
          </a:solidFill>
          <a:latin typeface="Trebuchet MS" pitchFamily="34" charset="0"/>
          <a:ea typeface="+mj-ea"/>
          <a:cs typeface="+mj-cs"/>
        </a:defRPr>
      </a:lvl1pPr>
    </p:titleStyle>
    <p:bodyStyle>
      <a:lvl1pPr marL="1293065" indent="-1293065" algn="l" defTabSz="3448171" rtl="0" eaLnBrk="1" latinLnBrk="0" hangingPunct="1">
        <a:spcBef>
          <a:spcPct val="20000"/>
        </a:spcBef>
        <a:buFont typeface="Arial" pitchFamily="34" charset="0"/>
        <a:buChar char="•"/>
        <a:defRPr sz="12100" kern="1200">
          <a:solidFill>
            <a:schemeClr val="tx1"/>
          </a:solidFill>
          <a:latin typeface="+mn-lt"/>
          <a:ea typeface="+mn-ea"/>
          <a:cs typeface="+mn-cs"/>
        </a:defRPr>
      </a:lvl1pPr>
      <a:lvl2pPr marL="2801639" indent="-1077553" algn="l" defTabSz="3448171" rtl="0" eaLnBrk="1" latinLnBrk="0" hangingPunct="1">
        <a:spcBef>
          <a:spcPct val="20000"/>
        </a:spcBef>
        <a:buFont typeface="Arial" pitchFamily="34" charset="0"/>
        <a:buChar char="–"/>
        <a:defRPr sz="10600" kern="1200">
          <a:solidFill>
            <a:schemeClr val="tx1"/>
          </a:solidFill>
          <a:latin typeface="+mn-lt"/>
          <a:ea typeface="+mn-ea"/>
          <a:cs typeface="+mn-cs"/>
        </a:defRPr>
      </a:lvl2pPr>
      <a:lvl3pPr marL="4310214" indent="-862043" algn="l" defTabSz="3448171" rtl="0" eaLnBrk="1" latinLnBrk="0" hangingPunct="1">
        <a:spcBef>
          <a:spcPct val="20000"/>
        </a:spcBef>
        <a:buFont typeface="Arial" pitchFamily="34" charset="0"/>
        <a:buChar char="•"/>
        <a:defRPr sz="9100" kern="1200">
          <a:solidFill>
            <a:schemeClr val="tx1"/>
          </a:solidFill>
          <a:latin typeface="+mn-lt"/>
          <a:ea typeface="+mn-ea"/>
          <a:cs typeface="+mn-cs"/>
        </a:defRPr>
      </a:lvl3pPr>
      <a:lvl4pPr marL="6034300"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758385"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482471"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206556"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2930642"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654726" indent="-862043" algn="l" defTabSz="3448171"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en-US"/>
      </a:defPPr>
      <a:lvl1pPr marL="0" algn="l" defTabSz="3448171" rtl="0" eaLnBrk="1" latinLnBrk="0" hangingPunct="1">
        <a:defRPr sz="6800" kern="1200">
          <a:solidFill>
            <a:schemeClr val="tx1"/>
          </a:solidFill>
          <a:latin typeface="+mn-lt"/>
          <a:ea typeface="+mn-ea"/>
          <a:cs typeface="+mn-cs"/>
        </a:defRPr>
      </a:lvl1pPr>
      <a:lvl2pPr marL="1724086" algn="l" defTabSz="3448171" rtl="0" eaLnBrk="1" latinLnBrk="0" hangingPunct="1">
        <a:defRPr sz="6800" kern="1200">
          <a:solidFill>
            <a:schemeClr val="tx1"/>
          </a:solidFill>
          <a:latin typeface="+mn-lt"/>
          <a:ea typeface="+mn-ea"/>
          <a:cs typeface="+mn-cs"/>
        </a:defRPr>
      </a:lvl2pPr>
      <a:lvl3pPr marL="3448171" algn="l" defTabSz="3448171" rtl="0" eaLnBrk="1" latinLnBrk="0" hangingPunct="1">
        <a:defRPr sz="6800" kern="1200">
          <a:solidFill>
            <a:schemeClr val="tx1"/>
          </a:solidFill>
          <a:latin typeface="+mn-lt"/>
          <a:ea typeface="+mn-ea"/>
          <a:cs typeface="+mn-cs"/>
        </a:defRPr>
      </a:lvl3pPr>
      <a:lvl4pPr marL="5172257" algn="l" defTabSz="3448171" rtl="0" eaLnBrk="1" latinLnBrk="0" hangingPunct="1">
        <a:defRPr sz="6800" kern="1200">
          <a:solidFill>
            <a:schemeClr val="tx1"/>
          </a:solidFill>
          <a:latin typeface="+mn-lt"/>
          <a:ea typeface="+mn-ea"/>
          <a:cs typeface="+mn-cs"/>
        </a:defRPr>
      </a:lvl4pPr>
      <a:lvl5pPr marL="6896342" algn="l" defTabSz="3448171" rtl="0" eaLnBrk="1" latinLnBrk="0" hangingPunct="1">
        <a:defRPr sz="6800" kern="1200">
          <a:solidFill>
            <a:schemeClr val="tx1"/>
          </a:solidFill>
          <a:latin typeface="+mn-lt"/>
          <a:ea typeface="+mn-ea"/>
          <a:cs typeface="+mn-cs"/>
        </a:defRPr>
      </a:lvl5pPr>
      <a:lvl6pPr marL="8620428" algn="l" defTabSz="3448171" rtl="0" eaLnBrk="1" latinLnBrk="0" hangingPunct="1">
        <a:defRPr sz="6800" kern="1200">
          <a:solidFill>
            <a:schemeClr val="tx1"/>
          </a:solidFill>
          <a:latin typeface="+mn-lt"/>
          <a:ea typeface="+mn-ea"/>
          <a:cs typeface="+mn-cs"/>
        </a:defRPr>
      </a:lvl6pPr>
      <a:lvl7pPr marL="10344514" algn="l" defTabSz="3448171" rtl="0" eaLnBrk="1" latinLnBrk="0" hangingPunct="1">
        <a:defRPr sz="6800" kern="1200">
          <a:solidFill>
            <a:schemeClr val="tx1"/>
          </a:solidFill>
          <a:latin typeface="+mn-lt"/>
          <a:ea typeface="+mn-ea"/>
          <a:cs typeface="+mn-cs"/>
        </a:defRPr>
      </a:lvl7pPr>
      <a:lvl8pPr marL="12068599" algn="l" defTabSz="3448171" rtl="0" eaLnBrk="1" latinLnBrk="0" hangingPunct="1">
        <a:defRPr sz="6800" kern="1200">
          <a:solidFill>
            <a:schemeClr val="tx1"/>
          </a:solidFill>
          <a:latin typeface="+mn-lt"/>
          <a:ea typeface="+mn-ea"/>
          <a:cs typeface="+mn-cs"/>
        </a:defRPr>
      </a:lvl8pPr>
      <a:lvl9pPr marL="13792685" algn="l" defTabSz="3448171"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 Placeholder 238"/>
          <p:cNvSpPr>
            <a:spLocks noGrp="1"/>
          </p:cNvSpPr>
          <p:nvPr>
            <p:ph type="body" sz="quarter" idx="10"/>
          </p:nvPr>
        </p:nvSpPr>
        <p:spPr/>
        <p:txBody>
          <a:bodyPr/>
          <a:lstStyle/>
          <a:p>
            <a:endParaRPr lang="en-US"/>
          </a:p>
        </p:txBody>
      </p:sp>
      <p:sp>
        <p:nvSpPr>
          <p:cNvPr id="240" name="Text Placeholder 239"/>
          <p:cNvSpPr>
            <a:spLocks noGrp="1"/>
          </p:cNvSpPr>
          <p:nvPr>
            <p:ph type="body" sz="quarter" idx="11"/>
          </p:nvPr>
        </p:nvSpPr>
        <p:spPr/>
        <p:txBody>
          <a:bodyPr/>
          <a:lstStyle/>
          <a:p>
            <a:endParaRPr lang="en-US"/>
          </a:p>
        </p:txBody>
      </p:sp>
      <p:sp>
        <p:nvSpPr>
          <p:cNvPr id="243" name="Text Placeholder 242"/>
          <p:cNvSpPr>
            <a:spLocks noGrp="1"/>
          </p:cNvSpPr>
          <p:nvPr>
            <p:ph type="body" sz="quarter" idx="20"/>
          </p:nvPr>
        </p:nvSpPr>
        <p:spPr/>
        <p:txBody>
          <a:bodyPr/>
          <a:lstStyle/>
          <a:p>
            <a:endParaRPr lang="en-US"/>
          </a:p>
        </p:txBody>
      </p:sp>
      <p:sp>
        <p:nvSpPr>
          <p:cNvPr id="244" name="Text Placeholder 243"/>
          <p:cNvSpPr>
            <a:spLocks noGrp="1"/>
          </p:cNvSpPr>
          <p:nvPr>
            <p:ph type="body" sz="quarter" idx="21"/>
          </p:nvPr>
        </p:nvSpPr>
        <p:spPr/>
        <p:txBody>
          <a:bodyPr/>
          <a:lstStyle/>
          <a:p>
            <a:endParaRPr lang="en-US"/>
          </a:p>
        </p:txBody>
      </p:sp>
      <p:sp>
        <p:nvSpPr>
          <p:cNvPr id="245" name="Text Placeholder 244"/>
          <p:cNvSpPr>
            <a:spLocks noGrp="1"/>
          </p:cNvSpPr>
          <p:nvPr>
            <p:ph type="body" sz="quarter" idx="22"/>
          </p:nvPr>
        </p:nvSpPr>
        <p:spPr/>
        <p:txBody>
          <a:bodyPr/>
          <a:lstStyle/>
          <a:p>
            <a:endParaRPr lang="en-US"/>
          </a:p>
        </p:txBody>
      </p:sp>
      <p:sp>
        <p:nvSpPr>
          <p:cNvPr id="246" name="Text Placeholder 245"/>
          <p:cNvSpPr>
            <a:spLocks noGrp="1"/>
          </p:cNvSpPr>
          <p:nvPr>
            <p:ph type="body" sz="quarter" idx="23"/>
          </p:nvPr>
        </p:nvSpPr>
        <p:spPr/>
        <p:txBody>
          <a:bodyPr/>
          <a:lstStyle/>
          <a:p>
            <a:endParaRPr lang="en-US"/>
          </a:p>
        </p:txBody>
      </p:sp>
      <p:sp>
        <p:nvSpPr>
          <p:cNvPr id="247" name="Text Placeholder 246"/>
          <p:cNvSpPr>
            <a:spLocks noGrp="1"/>
          </p:cNvSpPr>
          <p:nvPr>
            <p:ph type="body" sz="quarter" idx="24"/>
          </p:nvPr>
        </p:nvSpPr>
        <p:spPr/>
        <p:txBody>
          <a:bodyPr/>
          <a:lstStyle/>
          <a:p>
            <a:endParaRPr lang="en-US"/>
          </a:p>
        </p:txBody>
      </p:sp>
      <p:sp>
        <p:nvSpPr>
          <p:cNvPr id="248" name="Text Placeholder 247"/>
          <p:cNvSpPr>
            <a:spLocks noGrp="1"/>
          </p:cNvSpPr>
          <p:nvPr>
            <p:ph type="body" sz="quarter" idx="25"/>
          </p:nvPr>
        </p:nvSpPr>
        <p:spPr/>
        <p:txBody>
          <a:bodyPr/>
          <a:lstStyle/>
          <a:p>
            <a:endParaRPr lang="en-US"/>
          </a:p>
        </p:txBody>
      </p:sp>
      <p:sp>
        <p:nvSpPr>
          <p:cNvPr id="249" name="Text Placeholder 248"/>
          <p:cNvSpPr>
            <a:spLocks noGrp="1"/>
          </p:cNvSpPr>
          <p:nvPr>
            <p:ph type="body" sz="quarter" idx="26"/>
          </p:nvPr>
        </p:nvSpPr>
        <p:spPr/>
        <p:txBody>
          <a:bodyPr/>
          <a:lstStyle/>
          <a:p>
            <a:endParaRPr lang="en-US"/>
          </a:p>
        </p:txBody>
      </p:sp>
      <p:sp>
        <p:nvSpPr>
          <p:cNvPr id="250" name="Text Placeholder 249"/>
          <p:cNvSpPr>
            <a:spLocks noGrp="1"/>
          </p:cNvSpPr>
          <p:nvPr>
            <p:ph type="body" sz="quarter" idx="27"/>
          </p:nvPr>
        </p:nvSpPr>
        <p:spPr/>
        <p:txBody>
          <a:bodyPr/>
          <a:lstStyle/>
          <a:p>
            <a:endParaRPr lang="en-US"/>
          </a:p>
        </p:txBody>
      </p:sp>
      <p:sp>
        <p:nvSpPr>
          <p:cNvPr id="251" name="Text Placeholder 250"/>
          <p:cNvSpPr>
            <a:spLocks noGrp="1"/>
          </p:cNvSpPr>
          <p:nvPr>
            <p:ph type="body" sz="quarter" idx="28"/>
          </p:nvPr>
        </p:nvSpPr>
        <p:spPr/>
        <p:txBody>
          <a:bodyPr/>
          <a:lstStyle/>
          <a:p>
            <a:endParaRPr lang="en-US"/>
          </a:p>
        </p:txBody>
      </p:sp>
      <p:sp>
        <p:nvSpPr>
          <p:cNvPr id="252" name="Text Placeholder 251"/>
          <p:cNvSpPr>
            <a:spLocks noGrp="1"/>
          </p:cNvSpPr>
          <p:nvPr>
            <p:ph type="body" sz="quarter" idx="29"/>
          </p:nvPr>
        </p:nvSpPr>
        <p:spPr/>
        <p:txBody>
          <a:bodyPr/>
          <a:lstStyle/>
          <a:p>
            <a:endParaRPr lang="en-US"/>
          </a:p>
        </p:txBody>
      </p:sp>
      <p:sp>
        <p:nvSpPr>
          <p:cNvPr id="253" name="Text Placeholder 252"/>
          <p:cNvSpPr>
            <a:spLocks noGrp="1"/>
          </p:cNvSpPr>
          <p:nvPr>
            <p:ph type="body" sz="quarter" idx="30"/>
          </p:nvPr>
        </p:nvSpPr>
        <p:spPr/>
        <p:txBody>
          <a:bodyPr/>
          <a:lstStyle/>
          <a:p>
            <a:endParaRPr lang="en-US"/>
          </a:p>
        </p:txBody>
      </p:sp>
      <p:sp>
        <p:nvSpPr>
          <p:cNvPr id="254" name="Text Placeholder 253"/>
          <p:cNvSpPr>
            <a:spLocks noGrp="1"/>
          </p:cNvSpPr>
          <p:nvPr>
            <p:ph type="body" sz="quarter" idx="96"/>
          </p:nvPr>
        </p:nvSpPr>
        <p:spPr/>
        <p:txBody>
          <a:bodyPr/>
          <a:lstStyle/>
          <a:p>
            <a:endParaRPr lang="en-US"/>
          </a:p>
        </p:txBody>
      </p:sp>
      <p:sp>
        <p:nvSpPr>
          <p:cNvPr id="266" name="Text Placeholder 265"/>
          <p:cNvSpPr>
            <a:spLocks noGrp="1"/>
          </p:cNvSpPr>
          <p:nvPr>
            <p:ph type="body" sz="quarter" idx="136"/>
          </p:nvPr>
        </p:nvSpPr>
        <p:spPr/>
        <p:txBody>
          <a:bodyPr/>
          <a:lstStyle/>
          <a:p>
            <a:endParaRPr lang="en-US"/>
          </a:p>
        </p:txBody>
      </p:sp>
      <p:sp>
        <p:nvSpPr>
          <p:cNvPr id="267" name="Text Placeholder 266"/>
          <p:cNvSpPr>
            <a:spLocks noGrp="1"/>
          </p:cNvSpPr>
          <p:nvPr>
            <p:ph type="body" sz="quarter" idx="137"/>
          </p:nvPr>
        </p:nvSpPr>
        <p:spPr/>
        <p:txBody>
          <a:bodyPr/>
          <a:lstStyle/>
          <a:p>
            <a:endParaRPr lang="en-US"/>
          </a:p>
        </p:txBody>
      </p:sp>
      <p:sp>
        <p:nvSpPr>
          <p:cNvPr id="291" name="Text Placeholder 290"/>
          <p:cNvSpPr>
            <a:spLocks noGrp="1"/>
          </p:cNvSpPr>
          <p:nvPr>
            <p:ph type="body" sz="quarter" idx="161"/>
          </p:nvPr>
        </p:nvSpPr>
        <p:spPr/>
        <p:txBody>
          <a:bodyPr/>
          <a:lstStyle/>
          <a:p>
            <a:endParaRPr lang="en-US"/>
          </a:p>
        </p:txBody>
      </p:sp>
      <p:sp>
        <p:nvSpPr>
          <p:cNvPr id="292" name="Text Placeholder 291"/>
          <p:cNvSpPr>
            <a:spLocks noGrp="1"/>
          </p:cNvSpPr>
          <p:nvPr>
            <p:ph type="body" sz="quarter" idx="195"/>
          </p:nvPr>
        </p:nvSpPr>
        <p:spPr/>
        <p:txBody>
          <a:bodyPr>
            <a:normAutofit lnSpcReduction="10000"/>
          </a:bodyPr>
          <a:lstStyle/>
          <a:p>
            <a:endParaRPr lang="en-US"/>
          </a:p>
        </p:txBody>
      </p:sp>
      <p:sp>
        <p:nvSpPr>
          <p:cNvPr id="293" name="Text Placeholder 292"/>
          <p:cNvSpPr>
            <a:spLocks noGrp="1"/>
          </p:cNvSpPr>
          <p:nvPr>
            <p:ph type="body" sz="quarter" idx="196"/>
          </p:nvPr>
        </p:nvSpPr>
        <p:spPr/>
        <p:txBody>
          <a:bodyPr>
            <a:normAutofit lnSpcReduction="10000"/>
          </a:bodyPr>
          <a:lstStyle/>
          <a:p>
            <a:endParaRPr lang="en-US" dirty="0"/>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725" y="234397"/>
            <a:ext cx="1637567" cy="2347662"/>
          </a:xfrm>
          <a:prstGeom prst="rect">
            <a:avLst/>
          </a:prstGeom>
        </p:spPr>
      </p:pic>
    </p:spTree>
    <p:extLst>
      <p:ext uri="{BB962C8B-B14F-4D97-AF65-F5344CB8AC3E}">
        <p14:creationId xmlns:p14="http://schemas.microsoft.com/office/powerpoint/2010/main" val="23657762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42x90-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PosterPresentations.com-42x90-Template</Template>
  <TotalTime>62</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PosterPresentations.com-42x90-Template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 Kotoulas</cp:lastModifiedBy>
  <cp:revision>25</cp:revision>
  <dcterms:created xsi:type="dcterms:W3CDTF">2012-02-07T00:57:20Z</dcterms:created>
  <dcterms:modified xsi:type="dcterms:W3CDTF">2017-08-08T16:44:16Z</dcterms:modified>
</cp:coreProperties>
</file>