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43891200" cy="438912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424">
          <p15:clr>
            <a:srgbClr val="A4A3A4"/>
          </p15:clr>
        </p15:guide>
        <p15:guide id="2" orient="horz" pos="384">
          <p15:clr>
            <a:srgbClr val="A4A3A4"/>
          </p15:clr>
        </p15:guide>
        <p15:guide id="3" orient="horz" pos="26880">
          <p15:clr>
            <a:srgbClr val="A4A3A4"/>
          </p15:clr>
        </p15:guide>
        <p15:guide id="4" orient="horz">
          <p15:clr>
            <a:srgbClr val="A4A3A4"/>
          </p15:clr>
        </p15:guide>
        <p15:guide id="5" pos="581">
          <p15:clr>
            <a:srgbClr val="A4A3A4"/>
          </p15:clr>
        </p15:guide>
        <p15:guide id="6" pos="2714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25" d="100"/>
          <a:sy n="25" d="100"/>
        </p:scale>
        <p:origin x="-2976" y="-144"/>
      </p:cViewPr>
      <p:guideLst>
        <p:guide orient="horz" pos="4394"/>
        <p:guide orient="horz" pos="384"/>
        <p:guide orient="horz" pos="26880"/>
        <p:guide orient="horz"/>
        <p:guide pos="581"/>
        <p:guide pos="271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7777274"/>
            <a:ext cx="13591277"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7020986"/>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23826027"/>
            <a:ext cx="13592864"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22990632"/>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8176914"/>
            <a:ext cx="13571534"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7431210"/>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7787858"/>
            <a:ext cx="13571534"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5866" y="7020986"/>
            <a:ext cx="13579475"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2" y="7020986"/>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2" y="7777274"/>
            <a:ext cx="13576029"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2" y="22947822"/>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1" y="23704107"/>
            <a:ext cx="13581061"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2" y="34239202"/>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3" y="34995490"/>
            <a:ext cx="13581061" cy="892530"/>
          </a:xfrm>
          <a:prstGeom prst="rect">
            <a:avLst/>
          </a:prstGeom>
        </p:spPr>
        <p:txBody>
          <a:bodyPr wrap="square" lIns="228589" tIns="228589" rIns="228589" bIns="228589">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829300" y="4702646"/>
            <a:ext cx="32232600"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829300" y="2850986"/>
            <a:ext cx="32232600" cy="18516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829300" y="584363"/>
            <a:ext cx="32232600" cy="2266623"/>
          </a:xfrm>
          <a:prstGeom prst="rect">
            <a:avLst/>
          </a:prstGeom>
        </p:spPr>
        <p:txBody>
          <a:bodyPr anchor="t" anchorCtr="1">
            <a:normAutofit/>
          </a:bodyPr>
          <a:lstStyle>
            <a:lvl1pPr marL="0" indent="0" algn="ctr">
              <a:buFontTx/>
              <a:buNone/>
              <a:defRPr sz="115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6400800"/>
          </a:xfrm>
          <a:prstGeom prst="rect">
            <a:avLst/>
          </a:prstGeom>
          <a:solidFill>
            <a:srgbClr val="57068C"/>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7151"/>
            <a:ext cx="43891200" cy="2032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966915" y="43031610"/>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922338" y="7010400"/>
            <a:ext cx="42164000" cy="35661600"/>
          </a:xfrm>
          <a:prstGeom prst="roundRect">
            <a:avLst>
              <a:gd name="adj" fmla="val 882"/>
            </a:avLst>
          </a:prstGeom>
          <a:solidFill>
            <a:schemeClr val="bg1"/>
          </a:solidFill>
          <a:ln w="9525">
            <a:solidFill>
              <a:schemeClr val="tx2"/>
            </a:solidFill>
            <a:miter lim="800000"/>
            <a:headEnd/>
            <a:tailEnd/>
          </a:ln>
          <a:effectLst/>
        </p:spPr>
        <p:txBody>
          <a:bodyPr wrap="none" lIns="91436" tIns="45717" rIns="91436" bIns="45717" anchor="ctr"/>
          <a:lstStyle/>
          <a:p>
            <a:pPr>
              <a:defRPr/>
            </a:pPr>
            <a:endParaRPr lang="en-US" dirty="0"/>
          </a:p>
        </p:txBody>
      </p:sp>
      <p:grpSp>
        <p:nvGrpSpPr>
          <p:cNvPr id="2" name="Group 1"/>
          <p:cNvGrpSpPr/>
          <p:nvPr userDrawn="1"/>
        </p:nvGrpSpPr>
        <p:grpSpPr>
          <a:xfrm>
            <a:off x="-13978626" y="0"/>
            <a:ext cx="13467502" cy="438912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48”x48”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357438" indent="-15875" algn="l" defTabSz="850900"/>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3200" b="0" baseline="0" dirty="0" smtClean="0">
                <a:solidFill>
                  <a:schemeClr val="bg1">
                    <a:lumMod val="75000"/>
                  </a:schemeClr>
                </a:solidFill>
                <a:latin typeface="Trebuchet MS" pitchFamily="34" charset="0"/>
              </a:endParaRP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600" b="0" dirty="0" smtClean="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32" name="Group 31"/>
            <p:cNvGrpSpPr/>
            <p:nvPr userDrawn="1"/>
          </p:nvGrpSpPr>
          <p:grpSpPr>
            <a:xfrm>
              <a:off x="-12090394" y="32335949"/>
              <a:ext cx="9204778" cy="2791162"/>
              <a:chOff x="-4440600" y="12356268"/>
              <a:chExt cx="3470785" cy="1049219"/>
            </a:xfrm>
          </p:grpSpPr>
          <p:grpSp>
            <p:nvGrpSpPr>
              <p:cNvPr id="46" name="Group 45"/>
              <p:cNvGrpSpPr/>
              <p:nvPr userDrawn="1"/>
            </p:nvGrpSpPr>
            <p:grpSpPr>
              <a:xfrm>
                <a:off x="-2753668" y="12400491"/>
                <a:ext cx="624431" cy="880679"/>
                <a:chOff x="-3921471" y="13037088"/>
                <a:chExt cx="779338" cy="1262008"/>
              </a:xfrm>
            </p:grpSpPr>
            <p:pic>
              <p:nvPicPr>
                <p:cNvPr id="52" name="Picture 51"/>
                <p:cNvPicPr>
                  <a:picLocks noChangeAspect="1"/>
                </p:cNvPicPr>
                <p:nvPr userDrawn="1"/>
              </p:nvPicPr>
              <p:blipFill>
                <a:blip r:embed="rId6"/>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65266"/>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03333" y="12400493"/>
                <a:ext cx="1033518" cy="876416"/>
                <a:chOff x="-2880749" y="13041046"/>
                <a:chExt cx="1420279" cy="1204388"/>
              </a:xfrm>
            </p:grpSpPr>
            <p:pic>
              <p:nvPicPr>
                <p:cNvPr id="50" name="Picture 49"/>
                <p:cNvPicPr>
                  <a:picLocks noChangeAspect="1"/>
                </p:cNvPicPr>
                <p:nvPr userDrawn="1"/>
              </p:nvPicPr>
              <p:blipFill>
                <a:blip r:embed="rId6"/>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5438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10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289239"/>
              </a:xfrm>
              <a:prstGeom prst="rect">
                <a:avLst/>
              </a:prstGeom>
              <a:noFill/>
            </p:spPr>
            <p:txBody>
              <a:bodyPr wrap="square" lIns="457200" tIns="457200" rIns="457200" bIns="0" rtlCol="0">
                <a:spAutoFit/>
              </a:bodyPr>
              <a:lstStyle/>
              <a:p>
                <a:pPr algn="ctr"/>
                <a:r>
                  <a:rPr lang="en-US" sz="2000" dirty="0" smtClean="0">
                    <a:solidFill>
                      <a:schemeClr val="bg1"/>
                    </a:solidFill>
                  </a:rPr>
                  <a:t>Corner</a:t>
                </a:r>
                <a:r>
                  <a:rPr lang="en-US" sz="2000" baseline="0" dirty="0" smtClean="0">
                    <a:solidFill>
                      <a:schemeClr val="bg1"/>
                    </a:solidFill>
                  </a:rPr>
                  <a:t> handles</a:t>
                </a:r>
                <a:endParaRPr lang="en-US" sz="2000" dirty="0">
                  <a:solidFill>
                    <a:schemeClr val="bg1"/>
                  </a:solidFill>
                </a:endParaRPr>
              </a:p>
            </p:txBody>
          </p:sp>
        </p:grpSp>
        <p:grpSp>
          <p:nvGrpSpPr>
            <p:cNvPr id="37" name="Group 36"/>
            <p:cNvGrpSpPr/>
            <p:nvPr userDrawn="1"/>
          </p:nvGrpSpPr>
          <p:grpSpPr>
            <a:xfrm>
              <a:off x="-12968586" y="38908539"/>
              <a:ext cx="11394793" cy="2998418"/>
              <a:chOff x="-4754996" y="14609970"/>
              <a:chExt cx="4296559"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915392555"/>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106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137524614"/>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106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41" name="TextBox 40"/>
              <p:cNvSpPr txBox="1"/>
              <p:nvPr userDrawn="1"/>
            </p:nvSpPr>
            <p:spPr>
              <a:xfrm rot="16200000">
                <a:off x="-5235785" y="15090759"/>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5100286"/>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3" name="Group 2"/>
          <p:cNvGrpSpPr/>
          <p:nvPr userDrawn="1"/>
        </p:nvGrpSpPr>
        <p:grpSpPr>
          <a:xfrm>
            <a:off x="44402324" y="-5404"/>
            <a:ext cx="13516287" cy="43896604"/>
            <a:chOff x="44402324" y="-5404"/>
            <a:chExt cx="13516287" cy="43896604"/>
          </a:xfrm>
        </p:grpSpPr>
        <p:sp>
          <p:nvSpPr>
            <p:cNvPr id="55" name="Rectangle 54"/>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4043363" lvl="2" indent="0" algn="l" defTabSz="142875"/>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70100" lvl="1" indent="0" algn="l" defTabSz="114300"/>
              <a:r>
                <a:rPr lang="en-US" sz="3200" b="0" baseline="0" dirty="0" smtClean="0">
                  <a:solidFill>
                    <a:schemeClr val="bg1">
                      <a:lumMod val="75000"/>
                    </a:schemeClr>
                  </a:solidFill>
                  <a:latin typeface="Trebuchet MS" pitchFamily="34" charset="0"/>
                </a:rPr>
                <a:t>To add a table from scratch go to the INSERT menu and </a:t>
              </a:r>
              <a:br>
                <a:rPr lang="en-US" sz="3200" b="0" baseline="0" dirty="0" smtClean="0">
                  <a:solidFill>
                    <a:schemeClr val="bg1">
                      <a:lumMod val="75000"/>
                    </a:schemeClr>
                  </a:solidFill>
                  <a:latin typeface="Trebuchet MS" pitchFamily="34" charset="0"/>
                </a:rPr>
              </a:br>
              <a:r>
                <a:rPr lang="en-US" sz="3200" b="0" baseline="0" dirty="0" smtClean="0">
                  <a:solidFill>
                    <a:schemeClr val="bg1">
                      <a:lumMod val="75000"/>
                    </a:schemeClr>
                  </a:solidFill>
                  <a:latin typeface="Trebuchet MS" pitchFamily="34" charset="0"/>
                </a:rPr>
                <a:t>click on TABLE. A drop-down box will help you select rows and columns. </a:t>
              </a:r>
            </a:p>
            <a:p>
              <a:pPr marL="2117725"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29154938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106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913105229"/>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106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804763" y="41810385"/>
              <a:ext cx="8394380" cy="1399638"/>
            </a:xfrm>
            <a:prstGeom prst="rect">
              <a:avLst/>
            </a:prstGeom>
            <a:noFill/>
          </p:spPr>
          <p:txBody>
            <a:bodyPr wrap="square" lIns="65304" tIns="32651" rIns="65304" bIns="32651" rtlCol="0">
              <a:spAutoFit/>
            </a:bodyPr>
            <a:lstStyle/>
            <a:p>
              <a:pPr marL="396875" indent="-396875">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396875"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60"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 Placeholder 351"/>
          <p:cNvSpPr>
            <a:spLocks noGrp="1"/>
          </p:cNvSpPr>
          <p:nvPr>
            <p:ph type="body" sz="quarter" idx="10"/>
          </p:nvPr>
        </p:nvSpPr>
        <p:spPr/>
        <p:txBody>
          <a:bodyPr/>
          <a:lstStyle/>
          <a:p>
            <a:endParaRPr lang="en-US"/>
          </a:p>
        </p:txBody>
      </p:sp>
      <p:sp>
        <p:nvSpPr>
          <p:cNvPr id="353" name="Text Placeholder 352"/>
          <p:cNvSpPr>
            <a:spLocks noGrp="1"/>
          </p:cNvSpPr>
          <p:nvPr>
            <p:ph type="body" sz="quarter" idx="11"/>
          </p:nvPr>
        </p:nvSpPr>
        <p:spPr/>
        <p:txBody>
          <a:bodyPr/>
          <a:lstStyle/>
          <a:p>
            <a:endParaRPr lang="en-US"/>
          </a:p>
        </p:txBody>
      </p:sp>
      <p:sp>
        <p:nvSpPr>
          <p:cNvPr id="355" name="Text Placeholder 354"/>
          <p:cNvSpPr>
            <a:spLocks noGrp="1"/>
          </p:cNvSpPr>
          <p:nvPr>
            <p:ph type="body" sz="quarter" idx="19"/>
          </p:nvPr>
        </p:nvSpPr>
        <p:spPr/>
        <p:txBody>
          <a:bodyPr/>
          <a:lstStyle/>
          <a:p>
            <a:endParaRPr lang="en-US"/>
          </a:p>
        </p:txBody>
      </p:sp>
      <p:sp>
        <p:nvSpPr>
          <p:cNvPr id="356" name="Text Placeholder 355"/>
          <p:cNvSpPr>
            <a:spLocks noGrp="1"/>
          </p:cNvSpPr>
          <p:nvPr>
            <p:ph type="body" sz="quarter" idx="20"/>
          </p:nvPr>
        </p:nvSpPr>
        <p:spPr/>
        <p:txBody>
          <a:bodyPr/>
          <a:lstStyle/>
          <a:p>
            <a:endParaRPr lang="en-US"/>
          </a:p>
        </p:txBody>
      </p:sp>
      <p:sp>
        <p:nvSpPr>
          <p:cNvPr id="357" name="Text Placeholder 356"/>
          <p:cNvSpPr>
            <a:spLocks noGrp="1"/>
          </p:cNvSpPr>
          <p:nvPr>
            <p:ph type="body" sz="quarter" idx="21"/>
          </p:nvPr>
        </p:nvSpPr>
        <p:spPr/>
        <p:txBody>
          <a:bodyPr/>
          <a:lstStyle/>
          <a:p>
            <a:endParaRPr lang="en-US"/>
          </a:p>
        </p:txBody>
      </p:sp>
      <p:sp>
        <p:nvSpPr>
          <p:cNvPr id="358" name="Text Placeholder 357"/>
          <p:cNvSpPr>
            <a:spLocks noGrp="1"/>
          </p:cNvSpPr>
          <p:nvPr>
            <p:ph type="body" sz="quarter" idx="22"/>
          </p:nvPr>
        </p:nvSpPr>
        <p:spPr/>
        <p:txBody>
          <a:bodyPr/>
          <a:lstStyle/>
          <a:p>
            <a:endParaRPr lang="en-US"/>
          </a:p>
        </p:txBody>
      </p:sp>
      <p:sp>
        <p:nvSpPr>
          <p:cNvPr id="359" name="Text Placeholder 358"/>
          <p:cNvSpPr>
            <a:spLocks noGrp="1"/>
          </p:cNvSpPr>
          <p:nvPr>
            <p:ph type="body" sz="quarter" idx="23"/>
          </p:nvPr>
        </p:nvSpPr>
        <p:spPr/>
        <p:txBody>
          <a:bodyPr/>
          <a:lstStyle/>
          <a:p>
            <a:endParaRPr lang="en-US"/>
          </a:p>
        </p:txBody>
      </p:sp>
      <p:sp>
        <p:nvSpPr>
          <p:cNvPr id="360" name="Text Placeholder 359"/>
          <p:cNvSpPr>
            <a:spLocks noGrp="1"/>
          </p:cNvSpPr>
          <p:nvPr>
            <p:ph type="body" sz="quarter" idx="24"/>
          </p:nvPr>
        </p:nvSpPr>
        <p:spPr/>
        <p:txBody>
          <a:bodyPr/>
          <a:lstStyle/>
          <a:p>
            <a:endParaRPr lang="en-US"/>
          </a:p>
        </p:txBody>
      </p:sp>
      <p:sp>
        <p:nvSpPr>
          <p:cNvPr id="361" name="Text Placeholder 360"/>
          <p:cNvSpPr>
            <a:spLocks noGrp="1"/>
          </p:cNvSpPr>
          <p:nvPr>
            <p:ph type="body" sz="quarter" idx="25"/>
          </p:nvPr>
        </p:nvSpPr>
        <p:spPr/>
        <p:txBody>
          <a:bodyPr/>
          <a:lstStyle/>
          <a:p>
            <a:endParaRPr lang="en-US"/>
          </a:p>
        </p:txBody>
      </p:sp>
      <p:sp>
        <p:nvSpPr>
          <p:cNvPr id="362" name="Text Placeholder 361"/>
          <p:cNvSpPr>
            <a:spLocks noGrp="1"/>
          </p:cNvSpPr>
          <p:nvPr>
            <p:ph type="body" sz="quarter" idx="26"/>
          </p:nvPr>
        </p:nvSpPr>
        <p:spPr/>
        <p:txBody>
          <a:bodyPr/>
          <a:lstStyle/>
          <a:p>
            <a:endParaRPr lang="en-US"/>
          </a:p>
        </p:txBody>
      </p:sp>
      <p:sp>
        <p:nvSpPr>
          <p:cNvPr id="363" name="Text Placeholder 362"/>
          <p:cNvSpPr>
            <a:spLocks noGrp="1"/>
          </p:cNvSpPr>
          <p:nvPr>
            <p:ph type="body" sz="quarter" idx="27"/>
          </p:nvPr>
        </p:nvSpPr>
        <p:spPr/>
        <p:txBody>
          <a:bodyPr/>
          <a:lstStyle/>
          <a:p>
            <a:endParaRPr lang="en-US"/>
          </a:p>
        </p:txBody>
      </p:sp>
      <p:sp>
        <p:nvSpPr>
          <p:cNvPr id="364" name="Text Placeholder 363"/>
          <p:cNvSpPr>
            <a:spLocks noGrp="1"/>
          </p:cNvSpPr>
          <p:nvPr>
            <p:ph type="body" sz="quarter" idx="28"/>
          </p:nvPr>
        </p:nvSpPr>
        <p:spPr/>
        <p:txBody>
          <a:bodyPr/>
          <a:lstStyle/>
          <a:p>
            <a:endParaRPr lang="en-US"/>
          </a:p>
        </p:txBody>
      </p:sp>
      <p:sp>
        <p:nvSpPr>
          <p:cNvPr id="365" name="Text Placeholder 364"/>
          <p:cNvSpPr>
            <a:spLocks noGrp="1"/>
          </p:cNvSpPr>
          <p:nvPr>
            <p:ph type="body" sz="quarter" idx="29"/>
          </p:nvPr>
        </p:nvSpPr>
        <p:spPr/>
        <p:txBody>
          <a:bodyPr/>
          <a:lstStyle/>
          <a:p>
            <a:endParaRPr lang="en-US"/>
          </a:p>
        </p:txBody>
      </p:sp>
      <p:sp>
        <p:nvSpPr>
          <p:cNvPr id="366" name="Text Placeholder 365"/>
          <p:cNvSpPr>
            <a:spLocks noGrp="1"/>
          </p:cNvSpPr>
          <p:nvPr>
            <p:ph type="body" sz="quarter" idx="30"/>
          </p:nvPr>
        </p:nvSpPr>
        <p:spPr/>
        <p:txBody>
          <a:bodyPr/>
          <a:lstStyle/>
          <a:p>
            <a:endParaRPr lang="en-US"/>
          </a:p>
        </p:txBody>
      </p:sp>
      <p:sp>
        <p:nvSpPr>
          <p:cNvPr id="404" name="Text Placeholder 403"/>
          <p:cNvSpPr>
            <a:spLocks noGrp="1"/>
          </p:cNvSpPr>
          <p:nvPr>
            <p:ph type="body" sz="quarter" idx="150"/>
          </p:nvPr>
        </p:nvSpPr>
        <p:spPr/>
        <p:txBody>
          <a:bodyPr/>
          <a:lstStyle/>
          <a:p>
            <a:endParaRPr lang="en-US"/>
          </a:p>
        </p:txBody>
      </p:sp>
      <p:sp>
        <p:nvSpPr>
          <p:cNvPr id="405" name="Text Placeholder 404"/>
          <p:cNvSpPr>
            <a:spLocks noGrp="1"/>
          </p:cNvSpPr>
          <p:nvPr>
            <p:ph type="body" sz="quarter" idx="151"/>
          </p:nvPr>
        </p:nvSpPr>
        <p:spPr/>
        <p:txBody>
          <a:bodyPr/>
          <a:lstStyle/>
          <a:p>
            <a:endParaRPr lang="en-US"/>
          </a:p>
        </p:txBody>
      </p:sp>
      <p:sp>
        <p:nvSpPr>
          <p:cNvPr id="406" name="Text Placeholder 405"/>
          <p:cNvSpPr>
            <a:spLocks noGrp="1"/>
          </p:cNvSpPr>
          <p:nvPr>
            <p:ph type="body" sz="quarter" idx="153"/>
          </p:nvPr>
        </p:nvSpPr>
        <p:spPr/>
        <p:txBody>
          <a:bodyPr/>
          <a:lstStyle/>
          <a:p>
            <a:endParaRPr lang="en-US" dirty="0"/>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080" y="679128"/>
            <a:ext cx="3412453" cy="4892190"/>
          </a:xfrm>
          <a:prstGeom prst="rect">
            <a:avLst/>
          </a:prstGeom>
        </p:spPr>
      </p:pic>
    </p:spTree>
    <p:extLst>
      <p:ext uri="{BB962C8B-B14F-4D97-AF65-F5344CB8AC3E}">
        <p14:creationId xmlns:p14="http://schemas.microsoft.com/office/powerpoint/2010/main" val="38653989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123</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PosterPresentations.com-48x48-Template</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29</cp:revision>
  <dcterms:created xsi:type="dcterms:W3CDTF">2012-02-09T20:53:12Z</dcterms:created>
  <dcterms:modified xsi:type="dcterms:W3CDTF">2017-08-08T00:34:17Z</dcterms:modified>
</cp:coreProperties>
</file>