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sldIdLst>
    <p:sldId id="256" r:id="rId2"/>
  </p:sldIdLst>
  <p:sldSz cx="32918400" cy="219456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701" autoAdjust="0"/>
  </p:normalViewPr>
  <p:slideViewPr>
    <p:cSldViewPr snapToGrid="0" snapToObjects="1" showGuides="1">
      <p:cViewPr varScale="1">
        <p:scale>
          <a:sx n="49" d="100"/>
          <a:sy n="49" d="100"/>
        </p:scale>
        <p:origin x="-1080" y="-120"/>
      </p:cViewPr>
      <p:guideLst>
        <p:guide orient="horz" pos="2197"/>
        <p:guide orient="horz" pos="192"/>
        <p:guide orient="horz" pos="1344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002937"/>
            <a:ext cx="1019345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3510493"/>
            <a:ext cx="10179845"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2023504"/>
            <a:ext cx="1019464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1495316"/>
            <a:ext cx="1017984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14259907"/>
            <a:ext cx="10178651"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13715605"/>
            <a:ext cx="10178651"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4002937"/>
            <a:ext cx="10178651"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6899" y="3510493"/>
            <a:ext cx="10184606"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510493"/>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4002937"/>
            <a:ext cx="10182022"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1473911"/>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1966354"/>
            <a:ext cx="10185796" cy="606704"/>
          </a:xfrm>
          <a:prstGeom prst="rect">
            <a:avLst/>
          </a:prstGeom>
        </p:spPr>
        <p:txBody>
          <a:bodyPr wrap="square" lIns="163258" tIns="163258" rIns="163258" bIns="163258">
            <a:spAutoFit/>
          </a:bodyPr>
          <a:lstStyle>
            <a:lvl1pPr marL="0" indent="0">
              <a:buNone/>
              <a:tabLst/>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7062451"/>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7612045"/>
            <a:ext cx="1018579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rgbClr val="57068C"/>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3" y="3496850"/>
            <a:ext cx="31543622" cy="17830800"/>
          </a:xfrm>
          <a:prstGeom prst="roundRect">
            <a:avLst>
              <a:gd name="adj" fmla="val 1112"/>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1228727" y="21519325"/>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grpSp>
        <p:nvGrpSpPr>
          <p:cNvPr id="131" name="Group 130"/>
          <p:cNvGrpSpPr>
            <a:grpSpLocks noChangeAspect="1"/>
          </p:cNvGrpSpPr>
          <p:nvPr userDrawn="1"/>
        </p:nvGrpSpPr>
        <p:grpSpPr>
          <a:xfrm>
            <a:off x="-6886463" y="2"/>
            <a:ext cx="6608534" cy="21945598"/>
            <a:chOff x="-11220550" y="-1"/>
            <a:chExt cx="11014226" cy="27432000"/>
          </a:xfrm>
        </p:grpSpPr>
        <p:sp>
          <p:nvSpPr>
            <p:cNvPr id="132" name="Rectangle 13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133" name="Straight Connector 132"/>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34" name="Picture 133"/>
            <p:cNvPicPr>
              <a:picLocks noChangeAspect="1"/>
            </p:cNvPicPr>
            <p:nvPr userDrawn="1"/>
          </p:nvPicPr>
          <p:blipFill>
            <a:blip r:embed="rId3"/>
            <a:stretch>
              <a:fillRect/>
            </a:stretch>
          </p:blipFill>
          <p:spPr>
            <a:xfrm>
              <a:off x="-10921163" y="8258380"/>
              <a:ext cx="1597665" cy="1001614"/>
            </a:xfrm>
            <a:prstGeom prst="rect">
              <a:avLst/>
            </a:prstGeom>
          </p:spPr>
        </p:pic>
        <p:pic>
          <p:nvPicPr>
            <p:cNvPr id="135" name="Picture 134"/>
            <p:cNvPicPr>
              <a:picLocks noChangeAspect="1"/>
            </p:cNvPicPr>
            <p:nvPr userDrawn="1"/>
          </p:nvPicPr>
          <p:blipFill>
            <a:blip r:embed="rId4"/>
            <a:stretch>
              <a:fillRect/>
            </a:stretch>
          </p:blipFill>
          <p:spPr>
            <a:xfrm>
              <a:off x="-10736023" y="12656056"/>
              <a:ext cx="9986807" cy="877998"/>
            </a:xfrm>
            <a:prstGeom prst="rect">
              <a:avLst/>
            </a:prstGeom>
          </p:spPr>
        </p:pic>
        <p:grpSp>
          <p:nvGrpSpPr>
            <p:cNvPr id="136" name="Group 135"/>
            <p:cNvGrpSpPr/>
            <p:nvPr userDrawn="1"/>
          </p:nvGrpSpPr>
          <p:grpSpPr>
            <a:xfrm>
              <a:off x="-9844889" y="20003965"/>
              <a:ext cx="7631078" cy="1987374"/>
              <a:chOff x="-4516464" y="11400895"/>
              <a:chExt cx="3516822" cy="1095700"/>
            </a:xfrm>
          </p:grpSpPr>
          <p:grpSp>
            <p:nvGrpSpPr>
              <p:cNvPr id="142" name="Group 141"/>
              <p:cNvGrpSpPr/>
              <p:nvPr userDrawn="1"/>
            </p:nvGrpSpPr>
            <p:grpSpPr>
              <a:xfrm>
                <a:off x="-2783494" y="11400931"/>
                <a:ext cx="624373" cy="894738"/>
                <a:chOff x="-3958698" y="11604666"/>
                <a:chExt cx="779266" cy="1282148"/>
              </a:xfrm>
            </p:grpSpPr>
            <p:pic>
              <p:nvPicPr>
                <p:cNvPr id="148" name="Picture 147"/>
                <p:cNvPicPr>
                  <a:picLocks noChangeAspect="1"/>
                </p:cNvPicPr>
                <p:nvPr userDrawn="1"/>
              </p:nvPicPr>
              <p:blipFill>
                <a:blip r:embed="rId5"/>
                <a:stretch>
                  <a:fillRect/>
                </a:stretch>
              </p:blipFill>
              <p:spPr>
                <a:xfrm>
                  <a:off x="-3948160" y="11604666"/>
                  <a:ext cx="768728" cy="1090753"/>
                </a:xfrm>
                <a:prstGeom prst="rect">
                  <a:avLst/>
                </a:prstGeom>
              </p:spPr>
            </p:pic>
            <p:sp>
              <p:nvSpPr>
                <p:cNvPr id="149"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143" name="Group 142"/>
              <p:cNvGrpSpPr/>
              <p:nvPr userDrawn="1"/>
            </p:nvGrpSpPr>
            <p:grpSpPr>
              <a:xfrm>
                <a:off x="-2033159" y="11400901"/>
                <a:ext cx="1033517" cy="907673"/>
                <a:chOff x="-2921738" y="11667366"/>
                <a:chExt cx="1420279" cy="1247341"/>
              </a:xfrm>
            </p:grpSpPr>
            <p:pic>
              <p:nvPicPr>
                <p:cNvPr id="146" name="Picture 145"/>
                <p:cNvPicPr>
                  <a:picLocks noChangeAspect="1"/>
                </p:cNvPicPr>
                <p:nvPr userDrawn="1"/>
              </p:nvPicPr>
              <p:blipFill>
                <a:blip r:embed="rId5"/>
                <a:stretch>
                  <a:fillRect/>
                </a:stretch>
              </p:blipFill>
              <p:spPr>
                <a:xfrm>
                  <a:off x="-2921738" y="11667366"/>
                  <a:ext cx="1420279" cy="1029695"/>
                </a:xfrm>
                <a:prstGeom prst="rect">
                  <a:avLst/>
                </a:prstGeom>
              </p:spPr>
            </p:pic>
            <p:sp>
              <p:nvSpPr>
                <p:cNvPr id="147"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144" name="Picture 143"/>
              <p:cNvPicPr>
                <a:picLocks noChangeAspect="1"/>
              </p:cNvPicPr>
              <p:nvPr userDrawn="1"/>
            </p:nvPicPr>
            <p:blipFill>
              <a:blip r:embed="rId6"/>
              <a:stretch>
                <a:fillRect/>
              </a:stretch>
            </p:blipFill>
            <p:spPr>
              <a:xfrm>
                <a:off x="-4516464" y="11400895"/>
                <a:ext cx="1098742" cy="847761"/>
              </a:xfrm>
              <a:prstGeom prst="rect">
                <a:avLst/>
              </a:prstGeom>
            </p:spPr>
          </p:pic>
          <p:sp>
            <p:nvSpPr>
              <p:cNvPr id="145"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137" name="Group 136"/>
            <p:cNvGrpSpPr/>
            <p:nvPr userDrawn="1"/>
          </p:nvGrpSpPr>
          <p:grpSpPr>
            <a:xfrm>
              <a:off x="-9469558" y="23877378"/>
              <a:ext cx="7832477" cy="2027099"/>
              <a:chOff x="-4365215" y="13511542"/>
              <a:chExt cx="3609638" cy="1117602"/>
            </a:xfrm>
          </p:grpSpPr>
          <p:pic>
            <p:nvPicPr>
              <p:cNvPr id="138" name="Picture 137"/>
              <p:cNvPicPr/>
              <p:nvPr userDrawn="1"/>
            </p:nvPicPr>
            <p:blipFill>
              <a:blip r:embed="rId7"/>
              <a:stretch>
                <a:fillRect/>
              </a:stretch>
            </p:blipFill>
            <p:spPr>
              <a:xfrm>
                <a:off x="-4116855" y="13661577"/>
                <a:ext cx="1512652" cy="772700"/>
              </a:xfrm>
              <a:prstGeom prst="rect">
                <a:avLst/>
              </a:prstGeom>
            </p:spPr>
          </p:pic>
          <p:pic>
            <p:nvPicPr>
              <p:cNvPr id="139" name="Picture 138"/>
              <p:cNvPicPr/>
              <p:nvPr userDrawn="1"/>
            </p:nvPicPr>
            <p:blipFill>
              <a:blip r:embed="rId8"/>
              <a:stretch>
                <a:fillRect/>
              </a:stretch>
            </p:blipFill>
            <p:spPr>
              <a:xfrm>
                <a:off x="-2534018" y="13661577"/>
                <a:ext cx="1512652" cy="772700"/>
              </a:xfrm>
              <a:prstGeom prst="rect">
                <a:avLst/>
              </a:prstGeom>
            </p:spPr>
          </p:pic>
          <p:sp>
            <p:nvSpPr>
              <p:cNvPr id="140"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141"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150" name="Group 149"/>
          <p:cNvGrpSpPr>
            <a:grpSpLocks noChangeAspect="1"/>
          </p:cNvGrpSpPr>
          <p:nvPr userDrawn="1"/>
        </p:nvGrpSpPr>
        <p:grpSpPr>
          <a:xfrm>
            <a:off x="33172104" y="11216"/>
            <a:ext cx="6632760" cy="21934383"/>
            <a:chOff x="36782324" y="0"/>
            <a:chExt cx="11062139" cy="27432000"/>
          </a:xfrm>
        </p:grpSpPr>
        <p:sp>
          <p:nvSpPr>
            <p:cNvPr id="151" name="Rectangle 15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152" name="Picture 151"/>
            <p:cNvPicPr/>
            <p:nvPr userDrawn="1"/>
          </p:nvPicPr>
          <p:blipFill>
            <a:blip r:embed="rId9"/>
            <a:stretch>
              <a:fillRect/>
            </a:stretch>
          </p:blipFill>
          <p:spPr>
            <a:xfrm>
              <a:off x="39540164" y="3688889"/>
              <a:ext cx="5586150" cy="1716939"/>
            </a:xfrm>
            <a:prstGeom prst="rect">
              <a:avLst/>
            </a:prstGeom>
          </p:spPr>
        </p:pic>
        <p:pic>
          <p:nvPicPr>
            <p:cNvPr id="153" name="Picture 152"/>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154" name="Picture 153"/>
            <p:cNvPicPr/>
            <p:nvPr userDrawn="1"/>
          </p:nvPicPr>
          <p:blipFill>
            <a:blip r:embed="rId11"/>
            <a:stretch>
              <a:fillRect/>
            </a:stretch>
          </p:blipFill>
          <p:spPr>
            <a:xfrm>
              <a:off x="37593435" y="11823083"/>
              <a:ext cx="1482265" cy="825421"/>
            </a:xfrm>
            <a:prstGeom prst="rect">
              <a:avLst/>
            </a:prstGeom>
          </p:spPr>
        </p:pic>
        <p:grpSp>
          <p:nvGrpSpPr>
            <p:cNvPr id="155" name="Group 154"/>
            <p:cNvGrpSpPr/>
            <p:nvPr userDrawn="1"/>
          </p:nvGrpSpPr>
          <p:grpSpPr>
            <a:xfrm>
              <a:off x="37163426" y="23152348"/>
              <a:ext cx="10354213" cy="1115850"/>
              <a:chOff x="31687960" y="29635357"/>
              <a:chExt cx="9771399" cy="1155811"/>
            </a:xfrm>
          </p:grpSpPr>
          <p:sp>
            <p:nvSpPr>
              <p:cNvPr id="157" name="Rounded Rectangle 15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58" name="Picture 15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5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156" name="TextBox 63"/>
            <p:cNvSpPr txBox="1"/>
            <p:nvPr userDrawn="1"/>
          </p:nvSpPr>
          <p:spPr>
            <a:xfrm>
              <a:off x="37163425" y="24536528"/>
              <a:ext cx="4030238" cy="1077768"/>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69863"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69863" indent="0">
                <a:lnSpc>
                  <a:spcPct val="100000"/>
                </a:lnSpc>
              </a:pPr>
              <a:r>
                <a:rPr lang="en-US" sz="1400" baseline="0" dirty="0" smtClean="0">
                  <a:solidFill>
                    <a:schemeClr val="bg1"/>
                  </a:solidFill>
                  <a:latin typeface="Calibri" panose="020F0502020204030204" pitchFamily="34" charset="0"/>
                </a:rPr>
                <a:t>Berkeley CA 94710</a:t>
              </a:r>
              <a:br>
                <a:rPr lang="en-US" sz="1400" baseline="0" dirty="0" smtClean="0">
                  <a:solidFill>
                    <a:schemeClr val="bg1"/>
                  </a:solidFill>
                  <a:latin typeface="Calibri" panose="020F0502020204030204" pitchFamily="34" charset="0"/>
                </a:rPr>
              </a:b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 Placeholder 251"/>
          <p:cNvSpPr>
            <a:spLocks noGrp="1"/>
          </p:cNvSpPr>
          <p:nvPr>
            <p:ph type="body" sz="quarter" idx="10"/>
          </p:nvPr>
        </p:nvSpPr>
        <p:spPr/>
        <p:txBody>
          <a:bodyPr/>
          <a:lstStyle/>
          <a:p>
            <a:endParaRPr lang="en-US"/>
          </a:p>
        </p:txBody>
      </p:sp>
      <p:sp>
        <p:nvSpPr>
          <p:cNvPr id="253" name="Text Placeholder 252"/>
          <p:cNvSpPr>
            <a:spLocks noGrp="1"/>
          </p:cNvSpPr>
          <p:nvPr>
            <p:ph type="body" sz="quarter" idx="11"/>
          </p:nvPr>
        </p:nvSpPr>
        <p:spPr/>
        <p:txBody>
          <a:bodyPr/>
          <a:lstStyle/>
          <a:p>
            <a:endParaRPr lang="en-US"/>
          </a:p>
        </p:txBody>
      </p:sp>
      <p:sp>
        <p:nvSpPr>
          <p:cNvPr id="160" name="Text Placeholder 159"/>
          <p:cNvSpPr>
            <a:spLocks noGrp="1"/>
          </p:cNvSpPr>
          <p:nvPr>
            <p:ph type="body" sz="quarter" idx="19"/>
          </p:nvPr>
        </p:nvSpPr>
        <p:spPr/>
        <p:txBody>
          <a:bodyPr/>
          <a:lstStyle/>
          <a:p>
            <a:endParaRPr lang="en-US"/>
          </a:p>
        </p:txBody>
      </p:sp>
      <p:sp>
        <p:nvSpPr>
          <p:cNvPr id="161" name="Text Placeholder 160"/>
          <p:cNvSpPr>
            <a:spLocks noGrp="1"/>
          </p:cNvSpPr>
          <p:nvPr>
            <p:ph type="body" sz="quarter" idx="20"/>
          </p:nvPr>
        </p:nvSpPr>
        <p:spPr/>
        <p:txBody>
          <a:bodyPr/>
          <a:lstStyle/>
          <a:p>
            <a:endParaRPr lang="en-US"/>
          </a:p>
        </p:txBody>
      </p:sp>
      <p:sp>
        <p:nvSpPr>
          <p:cNvPr id="162" name="Text Placeholder 161"/>
          <p:cNvSpPr>
            <a:spLocks noGrp="1"/>
          </p:cNvSpPr>
          <p:nvPr>
            <p:ph type="body" sz="quarter" idx="21"/>
          </p:nvPr>
        </p:nvSpPr>
        <p:spPr/>
        <p:txBody>
          <a:bodyPr/>
          <a:lstStyle/>
          <a:p>
            <a:endParaRPr lang="en-US"/>
          </a:p>
        </p:txBody>
      </p:sp>
      <p:sp>
        <p:nvSpPr>
          <p:cNvPr id="163" name="Text Placeholder 162"/>
          <p:cNvSpPr>
            <a:spLocks noGrp="1"/>
          </p:cNvSpPr>
          <p:nvPr>
            <p:ph type="body" sz="quarter" idx="22"/>
          </p:nvPr>
        </p:nvSpPr>
        <p:spPr/>
        <p:txBody>
          <a:bodyPr/>
          <a:lstStyle/>
          <a:p>
            <a:endParaRPr lang="en-US"/>
          </a:p>
        </p:txBody>
      </p:sp>
      <p:sp>
        <p:nvSpPr>
          <p:cNvPr id="164" name="Text Placeholder 163"/>
          <p:cNvSpPr>
            <a:spLocks noGrp="1"/>
          </p:cNvSpPr>
          <p:nvPr>
            <p:ph type="body" sz="quarter" idx="23"/>
          </p:nvPr>
        </p:nvSpPr>
        <p:spPr/>
        <p:txBody>
          <a:bodyPr/>
          <a:lstStyle/>
          <a:p>
            <a:endParaRPr lang="en-US"/>
          </a:p>
        </p:txBody>
      </p:sp>
      <p:sp>
        <p:nvSpPr>
          <p:cNvPr id="165" name="Text Placeholder 164"/>
          <p:cNvSpPr>
            <a:spLocks noGrp="1"/>
          </p:cNvSpPr>
          <p:nvPr>
            <p:ph type="body" sz="quarter" idx="24"/>
          </p:nvPr>
        </p:nvSpPr>
        <p:spPr/>
        <p:txBody>
          <a:bodyPr/>
          <a:lstStyle/>
          <a:p>
            <a:endParaRPr lang="en-US"/>
          </a:p>
        </p:txBody>
      </p:sp>
      <p:sp>
        <p:nvSpPr>
          <p:cNvPr id="166" name="Text Placeholder 165"/>
          <p:cNvSpPr>
            <a:spLocks noGrp="1"/>
          </p:cNvSpPr>
          <p:nvPr>
            <p:ph type="body" sz="quarter" idx="25"/>
          </p:nvPr>
        </p:nvSpPr>
        <p:spPr/>
        <p:txBody>
          <a:bodyPr/>
          <a:lstStyle/>
          <a:p>
            <a:endParaRPr lang="en-US"/>
          </a:p>
        </p:txBody>
      </p:sp>
      <p:sp>
        <p:nvSpPr>
          <p:cNvPr id="167" name="Text Placeholder 166"/>
          <p:cNvSpPr>
            <a:spLocks noGrp="1"/>
          </p:cNvSpPr>
          <p:nvPr>
            <p:ph type="body" sz="quarter" idx="26"/>
          </p:nvPr>
        </p:nvSpPr>
        <p:spPr/>
        <p:txBody>
          <a:bodyPr/>
          <a:lstStyle/>
          <a:p>
            <a:endParaRPr lang="en-US"/>
          </a:p>
        </p:txBody>
      </p:sp>
      <p:sp>
        <p:nvSpPr>
          <p:cNvPr id="168" name="Text Placeholder 167"/>
          <p:cNvSpPr>
            <a:spLocks noGrp="1"/>
          </p:cNvSpPr>
          <p:nvPr>
            <p:ph type="body" sz="quarter" idx="27"/>
          </p:nvPr>
        </p:nvSpPr>
        <p:spPr/>
        <p:txBody>
          <a:bodyPr/>
          <a:lstStyle/>
          <a:p>
            <a:endParaRPr lang="en-US"/>
          </a:p>
        </p:txBody>
      </p:sp>
      <p:sp>
        <p:nvSpPr>
          <p:cNvPr id="169" name="Text Placeholder 168"/>
          <p:cNvSpPr>
            <a:spLocks noGrp="1"/>
          </p:cNvSpPr>
          <p:nvPr>
            <p:ph type="body" sz="quarter" idx="28"/>
          </p:nvPr>
        </p:nvSpPr>
        <p:spPr/>
        <p:txBody>
          <a:bodyPr/>
          <a:lstStyle/>
          <a:p>
            <a:endParaRPr lang="en-US"/>
          </a:p>
        </p:txBody>
      </p:sp>
      <p:sp>
        <p:nvSpPr>
          <p:cNvPr id="256" name="Text Placeholder 255"/>
          <p:cNvSpPr>
            <a:spLocks noGrp="1"/>
          </p:cNvSpPr>
          <p:nvPr>
            <p:ph type="body" sz="quarter" idx="29"/>
          </p:nvPr>
        </p:nvSpPr>
        <p:spPr/>
        <p:txBody>
          <a:bodyPr/>
          <a:lstStyle/>
          <a:p>
            <a:endParaRPr lang="en-US"/>
          </a:p>
        </p:txBody>
      </p:sp>
      <p:sp>
        <p:nvSpPr>
          <p:cNvPr id="257" name="Text Placeholder 256"/>
          <p:cNvSpPr>
            <a:spLocks noGrp="1"/>
          </p:cNvSpPr>
          <p:nvPr>
            <p:ph type="body" sz="quarter" idx="30"/>
          </p:nvPr>
        </p:nvSpPr>
        <p:spPr/>
        <p:txBody>
          <a:bodyPr/>
          <a:lstStyle/>
          <a:p>
            <a:endParaRPr lang="en-US"/>
          </a:p>
        </p:txBody>
      </p:sp>
      <p:sp>
        <p:nvSpPr>
          <p:cNvPr id="295" name="Text Placeholder 294"/>
          <p:cNvSpPr>
            <a:spLocks noGrp="1"/>
          </p:cNvSpPr>
          <p:nvPr>
            <p:ph type="body" sz="quarter" idx="150"/>
          </p:nvPr>
        </p:nvSpPr>
        <p:spPr/>
        <p:txBody>
          <a:bodyPr>
            <a:normAutofit lnSpcReduction="10000"/>
          </a:bodyPr>
          <a:lstStyle/>
          <a:p>
            <a:endParaRPr lang="en-US"/>
          </a:p>
        </p:txBody>
      </p:sp>
      <p:sp>
        <p:nvSpPr>
          <p:cNvPr id="296" name="Text Placeholder 295"/>
          <p:cNvSpPr>
            <a:spLocks noGrp="1"/>
          </p:cNvSpPr>
          <p:nvPr>
            <p:ph type="body" sz="quarter" idx="184"/>
          </p:nvPr>
        </p:nvSpPr>
        <p:spPr/>
        <p:txBody>
          <a:bodyPr>
            <a:normAutofit fontScale="92500" lnSpcReduction="10000"/>
          </a:bodyPr>
          <a:lstStyle/>
          <a:p>
            <a:endParaRPr lang="en-US"/>
          </a:p>
        </p:txBody>
      </p:sp>
      <p:sp>
        <p:nvSpPr>
          <p:cNvPr id="297" name="Text Placeholder 296"/>
          <p:cNvSpPr>
            <a:spLocks noGrp="1"/>
          </p:cNvSpPr>
          <p:nvPr>
            <p:ph type="body" sz="quarter" idx="185"/>
          </p:nvPr>
        </p:nvSpPr>
        <p:spPr/>
        <p:txBody>
          <a:bodyPr/>
          <a:lstStyle/>
          <a:p>
            <a:endParaRPr lang="en-US"/>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60" y="322970"/>
            <a:ext cx="1673095" cy="2398596"/>
          </a:xfrm>
          <a:prstGeom prst="rect">
            <a:avLst/>
          </a:prstGeom>
        </p:spPr>
      </p:pic>
    </p:spTree>
    <p:extLst>
      <p:ext uri="{BB962C8B-B14F-4D97-AF65-F5344CB8AC3E}">
        <p14:creationId xmlns:p14="http://schemas.microsoft.com/office/powerpoint/2010/main" val="22124196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169</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1_Classic 3 Columns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28</cp:revision>
  <dcterms:created xsi:type="dcterms:W3CDTF">2012-02-09T21:09:21Z</dcterms:created>
  <dcterms:modified xsi:type="dcterms:W3CDTF">2017-08-08T00:33:38Z</dcterms:modified>
</cp:coreProperties>
</file>