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
  </p:notesMasterIdLst>
  <p:handoutMasterIdLst>
    <p:handoutMasterId r:id="rId4"/>
  </p:handoutMasterIdLst>
  <p:sldIdLst>
    <p:sldId id="256" r:id="rId2"/>
  </p:sldIdLst>
  <p:sldSz cx="30275213" cy="42803763"/>
  <p:notesSz cx="6858000" cy="9144000"/>
  <p:defaultText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316">
          <p15:clr>
            <a:srgbClr val="A4A3A4"/>
          </p15:clr>
        </p15:guide>
        <p15:guide id="2" orient="horz" pos="375">
          <p15:clr>
            <a:srgbClr val="A4A3A4"/>
          </p15:clr>
        </p15:guide>
        <p15:guide id="3" orient="horz" pos="26214">
          <p15:clr>
            <a:srgbClr val="A4A3A4"/>
          </p15:clr>
        </p15:guide>
        <p15:guide id="4" orient="horz">
          <p15:clr>
            <a:srgbClr val="A4A3A4"/>
          </p15:clr>
        </p15:guide>
        <p15:guide id="5" pos="401">
          <p15:clr>
            <a:srgbClr val="A4A3A4"/>
          </p15:clr>
        </p15:guide>
        <p15:guide id="6" pos="1867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27" d="100"/>
          <a:sy n="27" d="100"/>
        </p:scale>
        <p:origin x="-3760" y="-176"/>
      </p:cViewPr>
      <p:guideLst>
        <p:guide orient="horz" pos="4316"/>
        <p:guide orient="horz" pos="375"/>
        <p:guide orient="horz" pos="26214"/>
        <p:guide orient="horz"/>
        <p:guide pos="401"/>
        <p:guide pos="18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6" d="100"/>
          <a:sy n="76" d="100"/>
        </p:scale>
        <p:origin x="27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8/8/17</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298410" rtl="0" eaLnBrk="1" latinLnBrk="0" hangingPunct="1">
      <a:defRPr sz="5800" kern="1200">
        <a:solidFill>
          <a:schemeClr val="tx1"/>
        </a:solidFill>
        <a:latin typeface="+mn-lt"/>
        <a:ea typeface="+mn-ea"/>
        <a:cs typeface="+mn-cs"/>
      </a:defRPr>
    </a:lvl1pPr>
    <a:lvl2pPr marL="2149205" algn="l" defTabSz="4298410" rtl="0" eaLnBrk="1" latinLnBrk="0" hangingPunct="1">
      <a:defRPr sz="5800" kern="1200">
        <a:solidFill>
          <a:schemeClr val="tx1"/>
        </a:solidFill>
        <a:latin typeface="+mn-lt"/>
        <a:ea typeface="+mn-ea"/>
        <a:cs typeface="+mn-cs"/>
      </a:defRPr>
    </a:lvl2pPr>
    <a:lvl3pPr marL="4298410" algn="l" defTabSz="4298410" rtl="0" eaLnBrk="1" latinLnBrk="0" hangingPunct="1">
      <a:defRPr sz="5800" kern="1200">
        <a:solidFill>
          <a:schemeClr val="tx1"/>
        </a:solidFill>
        <a:latin typeface="+mn-lt"/>
        <a:ea typeface="+mn-ea"/>
        <a:cs typeface="+mn-cs"/>
      </a:defRPr>
    </a:lvl3pPr>
    <a:lvl4pPr marL="6447613" algn="l" defTabSz="4298410" rtl="0" eaLnBrk="1" latinLnBrk="0" hangingPunct="1">
      <a:defRPr sz="5800" kern="1200">
        <a:solidFill>
          <a:schemeClr val="tx1"/>
        </a:solidFill>
        <a:latin typeface="+mn-lt"/>
        <a:ea typeface="+mn-ea"/>
        <a:cs typeface="+mn-cs"/>
      </a:defRPr>
    </a:lvl4pPr>
    <a:lvl5pPr marL="8596817" algn="l" defTabSz="4298410" rtl="0" eaLnBrk="1" latinLnBrk="0" hangingPunct="1">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80766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2811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36213" y="6542236"/>
            <a:ext cx="1428786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636211" y="18480518"/>
            <a:ext cx="1429135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OBJECTIVES</a:t>
            </a:r>
            <a:endParaRPr lang="en-US" dirty="0"/>
          </a:p>
        </p:txBody>
      </p:sp>
      <p:sp>
        <p:nvSpPr>
          <p:cNvPr id="25" name="Text Placeholder 5"/>
          <p:cNvSpPr>
            <a:spLocks noGrp="1"/>
          </p:cNvSpPr>
          <p:nvPr>
            <p:ph type="body" sz="quarter" idx="25" hasCustomPrompt="1"/>
          </p:nvPr>
        </p:nvSpPr>
        <p:spPr>
          <a:xfrm>
            <a:off x="15353328" y="6542236"/>
            <a:ext cx="14287682"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5353328" y="72811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5353329" y="18503095"/>
            <a:ext cx="1428375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5347853" y="19296378"/>
            <a:ext cx="1428923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5364404" y="33390901"/>
            <a:ext cx="14276605"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5353329" y="34204184"/>
            <a:ext cx="14283756"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23691" y="19275662"/>
            <a:ext cx="1430038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4090899" y="4110875"/>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4090899" y="2558463"/>
            <a:ext cx="22093415" cy="1262156"/>
          </a:xfrm>
          <a:prstGeom prst="rect">
            <a:avLst/>
          </a:prstGeom>
        </p:spPr>
        <p:txBody>
          <a:bodyPr lIns="77349" tIns="38675" rIns="77349" bIns="38675" anchor="t" anchorCtr="1">
            <a:no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4090899" y="492940"/>
            <a:ext cx="22093415" cy="1775267"/>
          </a:xfrm>
          <a:prstGeom prst="rect">
            <a:avLst/>
          </a:prstGeom>
        </p:spPr>
        <p:txBody>
          <a:bodyPr lIns="77349" tIns="38675" rIns="77349" bIns="38675" anchor="t" anchorCtr="1">
            <a:normAutofit/>
          </a:bodyPr>
          <a:lstStyle>
            <a:lvl1pPr marL="0" indent="0" algn="ctr">
              <a:buFontTx/>
              <a:buNone/>
              <a:defRPr sz="9800" b="1">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0275213" cy="5166360"/>
          </a:xfrm>
          <a:prstGeom prst="rect">
            <a:avLst/>
          </a:prstGeom>
          <a:solidFill>
            <a:srgbClr val="57068C"/>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8" name="Rectangle 33"/>
          <p:cNvSpPr>
            <a:spLocks noChangeArrowheads="1"/>
          </p:cNvSpPr>
          <p:nvPr/>
        </p:nvSpPr>
        <p:spPr bwMode="auto">
          <a:xfrm>
            <a:off x="630735" y="6002905"/>
            <a:ext cx="29010460" cy="35802745"/>
          </a:xfrm>
          <a:prstGeom prst="roundRect">
            <a:avLst>
              <a:gd name="adj" fmla="val 870"/>
            </a:avLst>
          </a:prstGeom>
          <a:solidFill>
            <a:schemeClr val="bg1"/>
          </a:soli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01397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grpSp>
        <p:nvGrpSpPr>
          <p:cNvPr id="36" name="Group 35"/>
          <p:cNvGrpSpPr/>
          <p:nvPr userDrawn="1"/>
        </p:nvGrpSpPr>
        <p:grpSpPr>
          <a:xfrm>
            <a:off x="-12658121" y="-48127"/>
            <a:ext cx="12259293" cy="42851889"/>
            <a:chOff x="-11225189" y="-1"/>
            <a:chExt cx="11018865" cy="38516022"/>
          </a:xfrm>
        </p:grpSpPr>
        <p:sp>
          <p:nvSpPr>
            <p:cNvPr id="37" name="Rectangle 36"/>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smtClean="0">
                  <a:solidFill>
                    <a:srgbClr val="FF0000"/>
                  </a:solidFill>
                  <a:latin typeface="Trebuchet MS" pitchFamily="34" charset="0"/>
                </a:rPr>
                <a:t>(—THIS SIDEBAR DOES NOT PRINT—)</a:t>
              </a:r>
              <a:endParaRPr lang="en-US" sz="4000" b="1" spc="600"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DESIGN</a:t>
              </a:r>
              <a:r>
                <a:rPr lang="en-US" sz="4800" b="1" spc="600" baseline="0" dirty="0" smtClean="0">
                  <a:solidFill>
                    <a:schemeClr val="bg1"/>
                  </a:solidFill>
                  <a:latin typeface="Trebuchet MS" pitchFamily="34" charset="0"/>
                </a:rPr>
                <a:t> </a:t>
              </a:r>
              <a:r>
                <a:rPr lang="en-US" sz="4800" b="1" spc="600" dirty="0" smtClean="0">
                  <a:solidFill>
                    <a:schemeClr val="bg1"/>
                  </a:solidFill>
                  <a:latin typeface="Trebuchet MS" pitchFamily="34" charset="0"/>
                </a:rPr>
                <a:t>GUIDE</a:t>
              </a:r>
            </a:p>
            <a:p>
              <a:pPr algn="ctr"/>
              <a:endParaRPr lang="en-US" sz="3600" b="1" dirty="0" smtClean="0">
                <a:latin typeface="Trebuchet MS" pitchFamily="34" charset="0"/>
              </a:endParaRPr>
            </a:p>
            <a:p>
              <a:pPr defTabSz="3765639"/>
              <a:r>
                <a:rPr lang="en-US" sz="3600" i="0" dirty="0" smtClean="0">
                  <a:latin typeface="Trebuchet MS" pitchFamily="34" charset="0"/>
                </a:rPr>
                <a:t>This PowerPoint</a:t>
              </a:r>
              <a:r>
                <a:rPr lang="en-US" sz="3600" i="0" baseline="0" dirty="0" smtClean="0">
                  <a:latin typeface="Trebuchet MS" pitchFamily="34" charset="0"/>
                </a:rPr>
                <a:t> </a:t>
              </a:r>
              <a:r>
                <a:rPr lang="en-US" sz="3600" i="0" dirty="0" smtClean="0">
                  <a:latin typeface="Trebuchet MS" pitchFamily="34" charset="0"/>
                </a:rPr>
                <a:t>2007 template produces</a:t>
              </a:r>
              <a:r>
                <a:rPr lang="en-US" sz="3600" i="0" baseline="0" dirty="0" smtClean="0">
                  <a:latin typeface="Trebuchet MS" pitchFamily="34" charset="0"/>
                </a:rPr>
                <a:t> </a:t>
              </a:r>
              <a:r>
                <a:rPr lang="en-US" sz="3600" i="0" dirty="0" smtClean="0">
                  <a:latin typeface="Trebuchet MS" pitchFamily="34" charset="0"/>
                </a:rPr>
                <a:t>an</a:t>
              </a:r>
              <a:r>
                <a:rPr lang="en-US" sz="3600" i="0" baseline="0" dirty="0" smtClean="0">
                  <a:latin typeface="Trebuchet MS" pitchFamily="34" charset="0"/>
                </a:rPr>
                <a:t> A0</a:t>
              </a:r>
              <a:r>
                <a:rPr lang="en-US" sz="3600" i="0" dirty="0" smtClean="0">
                  <a:latin typeface="Trebuchet MS" pitchFamily="34" charset="0"/>
                </a:rPr>
                <a:t> presentation poster. </a:t>
              </a:r>
              <a:r>
                <a:rPr lang="en-US" sz="3600" dirty="0" smtClean="0">
                  <a:latin typeface="Trebuchet MS" pitchFamily="34" charset="0"/>
                </a:rPr>
                <a:t>You</a:t>
              </a:r>
              <a:r>
                <a:rPr lang="en-US" sz="3600" baseline="0" dirty="0" smtClean="0">
                  <a:latin typeface="Trebuchet MS" pitchFamily="34" charset="0"/>
                </a:rPr>
                <a:t> can u</a:t>
              </a:r>
              <a:r>
                <a:rPr lang="en-US" sz="3600" dirty="0" smtClean="0">
                  <a:latin typeface="Trebuchet MS" pitchFamily="34" charset="0"/>
                </a:rPr>
                <a:t>se</a:t>
              </a:r>
              <a:r>
                <a:rPr lang="en-US" sz="3600" baseline="0" dirty="0" smtClean="0">
                  <a:latin typeface="Trebuchet MS" pitchFamily="34" charset="0"/>
                </a:rPr>
                <a:t> it to create your research poster and </a:t>
              </a:r>
              <a:r>
                <a:rPr lang="en-US" sz="3600" dirty="0" smtClean="0">
                  <a:latin typeface="Trebuchet MS" pitchFamily="34" charset="0"/>
                </a:rPr>
                <a:t>save valuable time placing titles, subtitles,</a:t>
              </a:r>
              <a:r>
                <a:rPr lang="en-US" sz="3600" baseline="0" dirty="0" smtClean="0">
                  <a:latin typeface="Trebuchet MS" pitchFamily="34" charset="0"/>
                </a:rPr>
                <a:t> text, and graphics</a:t>
              </a:r>
              <a:r>
                <a:rPr lang="en-US" sz="3600" dirty="0" smtClean="0">
                  <a:latin typeface="Trebuchet MS" pitchFamily="34" charset="0"/>
                </a:rPr>
                <a:t>. </a:t>
              </a:r>
            </a:p>
            <a:p>
              <a:pPr defTabSz="3765639"/>
              <a:endParaRPr lang="en-US" sz="3600" dirty="0" smtClean="0">
                <a:latin typeface="Trebuchet MS" pitchFamily="34" charset="0"/>
              </a:endParaRPr>
            </a:p>
            <a:p>
              <a:pPr defTabSz="4389219"/>
              <a:r>
                <a:rPr lang="en-US" sz="36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smtClean="0">
                  <a:solidFill>
                    <a:srgbClr val="FFC000"/>
                  </a:solidFill>
                  <a:latin typeface="Trebuchet MS" pitchFamily="34" charset="0"/>
                </a:rPr>
                <a:t>PosterPresentations.com</a:t>
              </a:r>
              <a:r>
                <a:rPr lang="en-US" sz="3600" b="1" dirty="0" smtClean="0">
                  <a:solidFill>
                    <a:schemeClr val="bg1"/>
                  </a:solidFill>
                  <a:latin typeface="Trebuchet MS" pitchFamily="34" charset="0"/>
                </a:rPr>
                <a:t> </a:t>
              </a:r>
              <a:r>
                <a:rPr lang="en-US" sz="3600" dirty="0" smtClean="0">
                  <a:solidFill>
                    <a:schemeClr val="bg1"/>
                  </a:solidFill>
                  <a:latin typeface="Trebuchet MS" pitchFamily="34" charset="0"/>
                </a:rPr>
                <a:t>and click on HELP DESK.</a:t>
              </a:r>
            </a:p>
            <a:p>
              <a:pPr defTabSz="4389219"/>
              <a:endParaRPr lang="en-US" sz="3600" dirty="0" smtClean="0">
                <a:latin typeface="Trebuchet MS" pitchFamily="34" charset="0"/>
              </a:endParaRPr>
            </a:p>
            <a:p>
              <a:pPr defTabSz="4389219"/>
              <a:r>
                <a:rPr lang="en-US" sz="3600" dirty="0" smtClean="0">
                  <a:solidFill>
                    <a:schemeClr val="bg1"/>
                  </a:solidFill>
                  <a:latin typeface="Trebuchet MS" pitchFamily="34" charset="0"/>
                </a:rPr>
                <a:t>When</a:t>
              </a:r>
              <a:r>
                <a:rPr lang="en-US" sz="3600" baseline="0" dirty="0" smtClean="0">
                  <a:solidFill>
                    <a:schemeClr val="bg1"/>
                  </a:solidFill>
                  <a:latin typeface="Trebuchet MS" pitchFamily="34" charset="0"/>
                </a:rPr>
                <a:t> you are ready to print your poster</a:t>
              </a:r>
              <a:r>
                <a:rPr lang="en-US" sz="3600" dirty="0" smtClean="0">
                  <a:solidFill>
                    <a:schemeClr val="bg1"/>
                  </a:solidFill>
                  <a:latin typeface="Trebuchet MS" pitchFamily="34" charset="0"/>
                </a:rPr>
                <a:t>,</a:t>
              </a:r>
              <a:r>
                <a:rPr lang="en-US" sz="3600" baseline="0" dirty="0" smtClean="0">
                  <a:solidFill>
                    <a:schemeClr val="bg1"/>
                  </a:solidFill>
                  <a:latin typeface="Trebuchet MS" pitchFamily="34" charset="0"/>
                </a:rPr>
                <a:t> go online to </a:t>
              </a:r>
              <a:r>
                <a:rPr lang="en-US" sz="3600" b="0" dirty="0" smtClean="0">
                  <a:solidFill>
                    <a:schemeClr val="bg1"/>
                  </a:solidFill>
                  <a:latin typeface="Trebuchet MS" pitchFamily="34" charset="0"/>
                </a:rPr>
                <a:t>PosterPresentations.com</a:t>
              </a:r>
              <a:r>
                <a:rPr lang="en-US" sz="3600" dirty="0" smtClean="0">
                  <a:solidFill>
                    <a:schemeClr val="bg1"/>
                  </a:solidFill>
                  <a:latin typeface="Trebuchet MS" pitchFamily="34" charset="0"/>
                </a:rPr>
                <a:t/>
              </a:r>
              <a:br>
                <a:rPr lang="en-US" sz="3600" dirty="0" smtClean="0">
                  <a:solidFill>
                    <a:schemeClr val="bg1"/>
                  </a:solidFill>
                  <a:latin typeface="Trebuchet MS" pitchFamily="34" charset="0"/>
                </a:rPr>
              </a:br>
              <a:endParaRPr lang="en-US" sz="3600" dirty="0" smtClean="0">
                <a:solidFill>
                  <a:schemeClr val="bg1"/>
                </a:solidFill>
                <a:latin typeface="Trebuchet MS" pitchFamily="34" charset="0"/>
              </a:endParaRPr>
            </a:p>
            <a:p>
              <a:pPr algn="l" defTabSz="3765639"/>
              <a:r>
                <a:rPr lang="en-US" sz="3600" b="0" dirty="0" smtClean="0">
                  <a:solidFill>
                    <a:schemeClr val="bg1"/>
                  </a:solidFill>
                  <a:latin typeface="Trebuchet MS" pitchFamily="34" charset="0"/>
                </a:rPr>
                <a:t>Need</a:t>
              </a:r>
              <a:r>
                <a:rPr lang="en-US" sz="3600" b="0" baseline="0" dirty="0" smtClean="0">
                  <a:solidFill>
                    <a:schemeClr val="bg1"/>
                  </a:solidFill>
                  <a:latin typeface="Trebuchet MS" pitchFamily="34" charset="0"/>
                </a:rPr>
                <a:t> assistance? Call us at </a:t>
              </a:r>
              <a:r>
                <a:rPr lang="en-US" sz="3600" b="0" dirty="0" smtClean="0">
                  <a:solidFill>
                    <a:srgbClr val="FFC000"/>
                  </a:solidFill>
                  <a:latin typeface="Trebuchet MS" pitchFamily="34" charset="0"/>
                </a:rPr>
                <a:t>1.510.649.3001</a:t>
              </a:r>
            </a:p>
            <a:p>
              <a:pPr algn="l" defTabSz="3765639"/>
              <a:endParaRPr lang="en-US" sz="4400" b="1" dirty="0" smtClean="0">
                <a:solidFill>
                  <a:srgbClr val="FFFF00"/>
                </a:solidFill>
                <a:latin typeface="Trebuchet MS" pitchFamily="34" charset="0"/>
              </a:endParaRPr>
            </a:p>
            <a:p>
              <a:pPr algn="ctr"/>
              <a:endParaRPr lang="en-US" sz="3200" b="1"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QUICK START</a:t>
              </a:r>
            </a:p>
            <a:p>
              <a:pPr algn="ctr"/>
              <a:endParaRPr lang="en-US" sz="40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Zoom in and out</a:t>
              </a:r>
            </a:p>
            <a:p>
              <a:pPr marL="2527300" indent="-650875" algn="l" defTabSz="850900">
                <a:tabLst/>
              </a:pPr>
              <a:r>
                <a:rPr lang="en-US" sz="3200" b="0" baseline="0" dirty="0" smtClean="0">
                  <a:solidFill>
                    <a:schemeClr val="bg1"/>
                  </a:solidFill>
                  <a:latin typeface="Trebuchet MS" pitchFamily="34" charset="0"/>
                </a:rPr>
                <a:t>	</a:t>
              </a:r>
              <a:r>
                <a:rPr lang="en-US" sz="32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Title, Authors, and Affiliations</a:t>
              </a:r>
            </a:p>
            <a:p>
              <a:pPr algn="l"/>
              <a:r>
                <a:rPr lang="en-US" sz="32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3600" b="1" baseline="0" dirty="0" smtClean="0">
                  <a:solidFill>
                    <a:schemeClr val="bg1"/>
                  </a:solidFill>
                  <a:latin typeface="Trebuchet MS" pitchFamily="34" charset="0"/>
                </a:rPr>
                <a:t/>
              </a:r>
              <a:br>
                <a:rPr lang="en-US" sz="3600" b="1" baseline="0" dirty="0" smtClean="0">
                  <a:solidFill>
                    <a:schemeClr val="bg1"/>
                  </a:solidFill>
                  <a:latin typeface="Trebuchet MS" pitchFamily="34" charset="0"/>
                </a:rPr>
              </a:br>
              <a:endParaRPr lang="en-US" sz="3600" b="1" dirty="0" smtClean="0">
                <a:solidFill>
                  <a:schemeClr val="bg1"/>
                </a:solidFill>
                <a:latin typeface="Trebuchet MS" pitchFamily="34" charset="0"/>
              </a:endParaRPr>
            </a:p>
            <a:p>
              <a:pPr algn="ctr"/>
              <a:endParaRPr lang="en-US" sz="3600" b="1" dirty="0" smtClean="0">
                <a:solidFill>
                  <a:srgbClr val="FFC000"/>
                </a:solidFill>
                <a:latin typeface="Trebuchet MS" pitchFamily="34" charset="0"/>
              </a:endParaRPr>
            </a:p>
            <a:p>
              <a:pPr algn="ctr"/>
              <a:endParaRPr lang="en-US" sz="3600" b="1" dirty="0" smtClean="0">
                <a:solidFill>
                  <a:srgbClr val="FFC000"/>
                </a:solidFill>
                <a:latin typeface="Trebuchet MS" pitchFamily="34" charset="0"/>
              </a:endParaRPr>
            </a:p>
            <a:p>
              <a:pPr algn="ctr"/>
              <a:r>
                <a:rPr lang="en-US" sz="4000" b="1" dirty="0" smtClean="0">
                  <a:solidFill>
                    <a:srgbClr val="FFC000"/>
                  </a:solidFill>
                  <a:latin typeface="Trebuchet MS" pitchFamily="34" charset="0"/>
                </a:rPr>
                <a:t>Adding Logos</a:t>
              </a:r>
              <a:r>
                <a:rPr lang="en-US" sz="4000" b="1" baseline="0" dirty="0" smtClean="0">
                  <a:solidFill>
                    <a:srgbClr val="FFC000"/>
                  </a:solidFill>
                  <a:latin typeface="Trebuchet MS" pitchFamily="34" charset="0"/>
                </a:rPr>
                <a:t> / Seals</a:t>
              </a:r>
            </a:p>
            <a:p>
              <a:pPr algn="l"/>
              <a:r>
                <a:rPr lang="en-US" sz="32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spc="0"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See if your school’s logo is available on our free poster templates page.</a:t>
              </a:r>
            </a:p>
            <a:p>
              <a:pPr algn="l"/>
              <a:endParaRPr lang="en-US" sz="3200" b="0" baseline="0" dirty="0" smtClean="0">
                <a:latin typeface="Trebuchet MS" pitchFamily="34" charset="0"/>
              </a:endParaRPr>
            </a:p>
            <a:p>
              <a:pPr algn="ctr"/>
              <a:r>
                <a:rPr lang="en-US" sz="4000" b="1" baseline="0" dirty="0" smtClean="0">
                  <a:solidFill>
                    <a:srgbClr val="FFC000"/>
                  </a:solidFill>
                  <a:latin typeface="Trebuchet MS" pitchFamily="34" charset="0"/>
                </a:rPr>
                <a:t>Photographs / Graphics</a:t>
              </a:r>
            </a:p>
            <a:p>
              <a:pPr algn="l" defTabSz="977900"/>
              <a:r>
                <a:rPr lang="en-US" sz="32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smtClean="0">
                  <a:solidFill>
                    <a:schemeClr val="bg1">
                      <a:lumMod val="75000"/>
                    </a:schemeClr>
                  </a:solidFill>
                  <a:latin typeface="Trebuchet MS" pitchFamily="34" charset="0"/>
                </a:rPr>
                <a:t>disproportionally.</a:t>
              </a:r>
            </a:p>
            <a:p>
              <a:pPr algn="l" defTabSz="977900"/>
              <a:endParaRPr lang="en-US" sz="3200" b="0" baseline="0" dirty="0" smtClean="0">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r>
                <a:rPr lang="en-US" sz="4000" b="1" baseline="0" dirty="0" smtClean="0">
                  <a:solidFill>
                    <a:srgbClr val="FFC000"/>
                  </a:solidFill>
                  <a:latin typeface="Trebuchet MS" pitchFamily="34" charset="0"/>
                </a:rPr>
                <a:t>Image Quality Check</a:t>
              </a:r>
            </a:p>
            <a:p>
              <a:pPr lvl="0" algn="l" defTabSz="977900"/>
              <a:r>
                <a:rPr lang="en-US" sz="32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3600" b="0" dirty="0" smtClean="0">
                <a:latin typeface="Trebuchet MS" pitchFamily="34" charset="0"/>
              </a:endParaRPr>
            </a:p>
          </p:txBody>
        </p:sp>
        <p:cxnSp>
          <p:nvCxnSpPr>
            <p:cNvPr id="38" name="Straight Connector 37"/>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4"/>
            <a:stretch>
              <a:fillRect/>
            </a:stretch>
          </p:blipFill>
          <p:spPr>
            <a:xfrm>
              <a:off x="-10479105" y="12472417"/>
              <a:ext cx="1597666" cy="1201935"/>
            </a:xfrm>
            <a:prstGeom prst="rect">
              <a:avLst/>
            </a:prstGeom>
          </p:spPr>
        </p:pic>
        <p:pic>
          <p:nvPicPr>
            <p:cNvPr id="40" name="Picture 3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41" name="Group 40"/>
            <p:cNvGrpSpPr/>
            <p:nvPr userDrawn="1"/>
          </p:nvGrpSpPr>
          <p:grpSpPr>
            <a:xfrm>
              <a:off x="-9744993" y="29384977"/>
              <a:ext cx="7531182" cy="2202634"/>
              <a:chOff x="-4470427" y="13701622"/>
              <a:chExt cx="3470785" cy="1011982"/>
            </a:xfrm>
          </p:grpSpPr>
          <p:grpSp>
            <p:nvGrpSpPr>
              <p:cNvPr id="49" name="Group 48"/>
              <p:cNvGrpSpPr/>
              <p:nvPr userDrawn="1"/>
            </p:nvGrpSpPr>
            <p:grpSpPr>
              <a:xfrm>
                <a:off x="-2783495" y="13745853"/>
                <a:ext cx="624431" cy="898924"/>
                <a:chOff x="-3958697" y="14964973"/>
                <a:chExt cx="779338" cy="1288152"/>
              </a:xfrm>
            </p:grpSpPr>
            <p:pic>
              <p:nvPicPr>
                <p:cNvPr id="70" name="Picture 69"/>
                <p:cNvPicPr>
                  <a:picLocks noChangeAspect="1"/>
                </p:cNvPicPr>
                <p:nvPr userDrawn="1"/>
              </p:nvPicPr>
              <p:blipFill>
                <a:blip r:embed="rId6"/>
                <a:stretch>
                  <a:fillRect/>
                </a:stretch>
              </p:blipFill>
              <p:spPr>
                <a:xfrm>
                  <a:off x="-3948160" y="14964973"/>
                  <a:ext cx="768801" cy="1090857"/>
                </a:xfrm>
                <a:prstGeom prst="rect">
                  <a:avLst/>
                </a:prstGeom>
              </p:spPr>
            </p:pic>
            <p:sp>
              <p:nvSpPr>
                <p:cNvPr id="71" name="TextBox 70"/>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smtClean="0">
                      <a:solidFill>
                        <a:schemeClr val="tx1"/>
                      </a:solidFill>
                    </a:rPr>
                    <a:t>ORIGINAL</a:t>
                  </a:r>
                  <a:endParaRPr lang="en-US" sz="2000" b="1" dirty="0">
                    <a:solidFill>
                      <a:schemeClr val="tx1"/>
                    </a:solidFill>
                  </a:endParaRPr>
                </a:p>
              </p:txBody>
            </p:sp>
          </p:grpSp>
          <p:grpSp>
            <p:nvGrpSpPr>
              <p:cNvPr id="65" name="Group 64"/>
              <p:cNvGrpSpPr/>
              <p:nvPr userDrawn="1"/>
            </p:nvGrpSpPr>
            <p:grpSpPr>
              <a:xfrm>
                <a:off x="-2033159" y="13745867"/>
                <a:ext cx="1033517" cy="898915"/>
                <a:chOff x="-2921738" y="14889872"/>
                <a:chExt cx="1420279" cy="1235304"/>
              </a:xfrm>
            </p:grpSpPr>
            <p:pic>
              <p:nvPicPr>
                <p:cNvPr id="68" name="Picture 67"/>
                <p:cNvPicPr>
                  <a:picLocks noChangeAspect="1"/>
                </p:cNvPicPr>
                <p:nvPr userDrawn="1"/>
              </p:nvPicPr>
              <p:blipFill>
                <a:blip r:embed="rId6"/>
                <a:stretch>
                  <a:fillRect/>
                </a:stretch>
              </p:blipFill>
              <p:spPr>
                <a:xfrm>
                  <a:off x="-2921738" y="14889872"/>
                  <a:ext cx="1420279" cy="1029694"/>
                </a:xfrm>
                <a:prstGeom prst="rect">
                  <a:avLst/>
                </a:prstGeom>
              </p:spPr>
            </p:pic>
            <p:sp>
              <p:nvSpPr>
                <p:cNvPr id="69" name="TextBox 68"/>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smtClean="0">
                      <a:solidFill>
                        <a:schemeClr val="bg1"/>
                      </a:solidFill>
                    </a:rPr>
                    <a:t>DISTORTED</a:t>
                  </a:r>
                  <a:endParaRPr lang="en-US" sz="900" b="1" dirty="0">
                    <a:solidFill>
                      <a:schemeClr val="bg1"/>
                    </a:solidFill>
                  </a:endParaRPr>
                </a:p>
              </p:txBody>
            </p:sp>
          </p:grpSp>
          <p:pic>
            <p:nvPicPr>
              <p:cNvPr id="66" name="Picture 65"/>
              <p:cNvPicPr>
                <a:picLocks noChangeAspect="1"/>
              </p:cNvPicPr>
              <p:nvPr userDrawn="1"/>
            </p:nvPicPr>
            <p:blipFill>
              <a:blip r:embed="rId7"/>
              <a:stretch>
                <a:fillRect/>
              </a:stretch>
            </p:blipFill>
            <p:spPr>
              <a:xfrm>
                <a:off x="-4470427" y="13701622"/>
                <a:ext cx="1098742" cy="847761"/>
              </a:xfrm>
              <a:prstGeom prst="rect">
                <a:avLst/>
              </a:prstGeom>
            </p:spPr>
          </p:pic>
          <p:sp>
            <p:nvSpPr>
              <p:cNvPr id="67" name="TextBox 66"/>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42" name="Group 41"/>
            <p:cNvGrpSpPr/>
            <p:nvPr userDrawn="1"/>
          </p:nvGrpSpPr>
          <p:grpSpPr>
            <a:xfrm>
              <a:off x="-10573702" y="34554904"/>
              <a:ext cx="9344084" cy="2526502"/>
              <a:chOff x="-4835604" y="15859915"/>
              <a:chExt cx="4306270" cy="1160780"/>
            </a:xfrm>
          </p:grpSpPr>
          <p:graphicFrame>
            <p:nvGraphicFramePr>
              <p:cNvPr id="43" name="Object 42"/>
              <p:cNvGraphicFramePr>
                <a:graphicFrameLocks noChangeAspect="1"/>
              </p:cNvGraphicFramePr>
              <p:nvPr userDrawn="1">
                <p:extLst>
                  <p:ext uri="{D42A27DB-BD31-4B8C-83A1-F6EECF244321}">
                    <p14:modId xmlns:p14="http://schemas.microsoft.com/office/powerpoint/2010/main" val="386578299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2087"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44" name="Object 43"/>
              <p:cNvGraphicFramePr>
                <a:graphicFrameLocks noChangeAspect="1"/>
              </p:cNvGraphicFramePr>
              <p:nvPr userDrawn="1">
                <p:extLst>
                  <p:ext uri="{D42A27DB-BD31-4B8C-83A1-F6EECF244321}">
                    <p14:modId xmlns:p14="http://schemas.microsoft.com/office/powerpoint/2010/main" val="1762727889"/>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2088"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6" name="TextBox 45"/>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7" name="TextBox 46"/>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82" name="Group 81"/>
          <p:cNvGrpSpPr/>
          <p:nvPr userDrawn="1"/>
        </p:nvGrpSpPr>
        <p:grpSpPr>
          <a:xfrm>
            <a:off x="30676632" y="0"/>
            <a:ext cx="12284832" cy="42803763"/>
            <a:chOff x="44157839" y="-55065"/>
            <a:chExt cx="11062139" cy="38543561"/>
          </a:xfrm>
        </p:grpSpPr>
        <p:sp>
          <p:nvSpPr>
            <p:cNvPr id="83" name="Rectangle 82"/>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smtClean="0">
                  <a:solidFill>
                    <a:schemeClr val="bg1"/>
                  </a:solidFill>
                  <a:latin typeface="Trebuchet MS" pitchFamily="34" charset="0"/>
                </a:rPr>
                <a:t>QUICK START (cont.)</a:t>
              </a:r>
            </a:p>
            <a:p>
              <a:pPr algn="ctr"/>
              <a:endParaRPr lang="en-US" sz="44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r>
                <a:rPr lang="en-US" sz="32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Text</a:t>
              </a:r>
            </a:p>
            <a:p>
              <a:pPr marL="3429000" lvl="2" indent="0" algn="l" defTabSz="114300"/>
              <a:r>
                <a:rPr lang="en-US" sz="32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 </a:t>
              </a:r>
              <a:r>
                <a:rPr kumimoji="0" lang="en-US" sz="4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smtClean="0">
                <a:solidFill>
                  <a:schemeClr val="bg1">
                    <a:lumMod val="75000"/>
                  </a:schemeClr>
                </a:solidFill>
                <a:latin typeface="Trebuchet MS" pitchFamily="34" charset="0"/>
              </a:endParaRPr>
            </a:p>
            <a:p>
              <a:pPr marL="1518341" lvl="2"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Tables</a:t>
              </a:r>
            </a:p>
            <a:p>
              <a:pPr marL="2000250" lvl="1" indent="0" algn="l" defTabSz="114300"/>
              <a:r>
                <a:rPr lang="en-US" sz="32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2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84" name="Object 83"/>
            <p:cNvGraphicFramePr>
              <a:graphicFrameLocks noChangeAspect="1"/>
            </p:cNvGraphicFramePr>
            <p:nvPr userDrawn="1">
              <p:extLst>
                <p:ext uri="{D42A27DB-BD31-4B8C-83A1-F6EECF244321}">
                  <p14:modId xmlns:p14="http://schemas.microsoft.com/office/powerpoint/2010/main" val="3842880063"/>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2089"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85" name="Picture 84"/>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86" name="Object 85"/>
            <p:cNvGraphicFramePr>
              <a:graphicFrameLocks noChangeAspect="1"/>
            </p:cNvGraphicFramePr>
            <p:nvPr userDrawn="1">
              <p:extLst>
                <p:ext uri="{D42A27DB-BD31-4B8C-83A1-F6EECF244321}">
                  <p14:modId xmlns:p14="http://schemas.microsoft.com/office/powerpoint/2010/main" val="2925422147"/>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2090"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87" name="Group 86"/>
            <p:cNvGrpSpPr/>
            <p:nvPr userDrawn="1"/>
          </p:nvGrpSpPr>
          <p:grpSpPr>
            <a:xfrm>
              <a:off x="44487207" y="35164894"/>
              <a:ext cx="10354213" cy="1265612"/>
              <a:chOff x="44200453" y="33317650"/>
              <a:chExt cx="9771399" cy="1090622"/>
            </a:xfrm>
          </p:grpSpPr>
          <p:sp>
            <p:nvSpPr>
              <p:cNvPr id="89" name="Rounded Rectangle 88"/>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91" name="TextBox 90"/>
              <p:cNvSpPr txBox="1"/>
              <p:nvPr userDrawn="1"/>
            </p:nvSpPr>
            <p:spPr>
              <a:xfrm>
                <a:off x="45300663" y="33507571"/>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5" name="TextBox 34"/>
          <p:cNvSpPr txBox="1"/>
          <p:nvPr userDrawn="1"/>
        </p:nvSpPr>
        <p:spPr>
          <a:xfrm>
            <a:off x="31033558" y="40911552"/>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sp>
        <p:nvSpPr>
          <p:cNvPr id="45" name="Text Box 14"/>
          <p:cNvSpPr txBox="1">
            <a:spLocks noChangeArrowheads="1"/>
          </p:cNvSpPr>
          <p:nvPr userDrawn="1"/>
        </p:nvSpPr>
        <p:spPr bwMode="auto">
          <a:xfrm>
            <a:off x="1432294" y="41948434"/>
            <a:ext cx="2636977" cy="337227"/>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2015</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60" r:id="rId1"/>
  </p:sldLayoutIdLst>
  <p:timing>
    <p:tnLst>
      <p:par>
        <p:cTn xmlns:p14="http://schemas.microsoft.com/office/powerpoint/2010/mai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Text Placeholder 333"/>
          <p:cNvSpPr>
            <a:spLocks noGrp="1"/>
          </p:cNvSpPr>
          <p:nvPr>
            <p:ph type="body" sz="quarter" idx="10"/>
          </p:nvPr>
        </p:nvSpPr>
        <p:spPr/>
        <p:txBody>
          <a:bodyPr/>
          <a:lstStyle/>
          <a:p>
            <a:endParaRPr lang="en-US"/>
          </a:p>
        </p:txBody>
      </p:sp>
      <p:sp>
        <p:nvSpPr>
          <p:cNvPr id="335" name="Text Placeholder 334"/>
          <p:cNvSpPr>
            <a:spLocks noGrp="1"/>
          </p:cNvSpPr>
          <p:nvPr>
            <p:ph type="body" sz="quarter" idx="11"/>
          </p:nvPr>
        </p:nvSpPr>
        <p:spPr/>
        <p:txBody>
          <a:bodyPr/>
          <a:lstStyle/>
          <a:p>
            <a:endParaRPr lang="en-US"/>
          </a:p>
        </p:txBody>
      </p:sp>
      <p:sp>
        <p:nvSpPr>
          <p:cNvPr id="338" name="Text Placeholder 337"/>
          <p:cNvSpPr>
            <a:spLocks noGrp="1"/>
          </p:cNvSpPr>
          <p:nvPr>
            <p:ph type="body" sz="quarter" idx="20"/>
          </p:nvPr>
        </p:nvSpPr>
        <p:spPr/>
        <p:txBody>
          <a:bodyPr/>
          <a:lstStyle/>
          <a:p>
            <a:endParaRPr lang="en-US"/>
          </a:p>
        </p:txBody>
      </p:sp>
      <p:sp>
        <p:nvSpPr>
          <p:cNvPr id="339" name="Text Placeholder 338"/>
          <p:cNvSpPr>
            <a:spLocks noGrp="1"/>
          </p:cNvSpPr>
          <p:nvPr>
            <p:ph type="body" sz="quarter" idx="25"/>
          </p:nvPr>
        </p:nvSpPr>
        <p:spPr/>
        <p:txBody>
          <a:bodyPr/>
          <a:lstStyle/>
          <a:p>
            <a:endParaRPr lang="en-US"/>
          </a:p>
        </p:txBody>
      </p:sp>
      <p:sp>
        <p:nvSpPr>
          <p:cNvPr id="340" name="Text Placeholder 339"/>
          <p:cNvSpPr>
            <a:spLocks noGrp="1"/>
          </p:cNvSpPr>
          <p:nvPr>
            <p:ph type="body" sz="quarter" idx="26"/>
          </p:nvPr>
        </p:nvSpPr>
        <p:spPr/>
        <p:txBody>
          <a:bodyPr/>
          <a:lstStyle/>
          <a:p>
            <a:endParaRPr lang="en-US"/>
          </a:p>
        </p:txBody>
      </p:sp>
      <p:sp>
        <p:nvSpPr>
          <p:cNvPr id="341" name="Text Placeholder 340"/>
          <p:cNvSpPr>
            <a:spLocks noGrp="1"/>
          </p:cNvSpPr>
          <p:nvPr>
            <p:ph type="body" sz="quarter" idx="27"/>
          </p:nvPr>
        </p:nvSpPr>
        <p:spPr/>
        <p:txBody>
          <a:bodyPr/>
          <a:lstStyle/>
          <a:p>
            <a:endParaRPr lang="en-US"/>
          </a:p>
        </p:txBody>
      </p:sp>
      <p:sp>
        <p:nvSpPr>
          <p:cNvPr id="342" name="Text Placeholder 341"/>
          <p:cNvSpPr>
            <a:spLocks noGrp="1"/>
          </p:cNvSpPr>
          <p:nvPr>
            <p:ph type="body" sz="quarter" idx="28"/>
          </p:nvPr>
        </p:nvSpPr>
        <p:spPr/>
        <p:txBody>
          <a:bodyPr/>
          <a:lstStyle/>
          <a:p>
            <a:endParaRPr lang="en-US"/>
          </a:p>
        </p:txBody>
      </p:sp>
      <p:sp>
        <p:nvSpPr>
          <p:cNvPr id="343" name="Text Placeholder 342"/>
          <p:cNvSpPr>
            <a:spLocks noGrp="1"/>
          </p:cNvSpPr>
          <p:nvPr>
            <p:ph type="body" sz="quarter" idx="29"/>
          </p:nvPr>
        </p:nvSpPr>
        <p:spPr/>
        <p:txBody>
          <a:bodyPr/>
          <a:lstStyle/>
          <a:p>
            <a:endParaRPr lang="en-US"/>
          </a:p>
        </p:txBody>
      </p:sp>
      <p:sp>
        <p:nvSpPr>
          <p:cNvPr id="344" name="Text Placeholder 343"/>
          <p:cNvSpPr>
            <a:spLocks noGrp="1"/>
          </p:cNvSpPr>
          <p:nvPr>
            <p:ph type="body" sz="quarter" idx="30"/>
          </p:nvPr>
        </p:nvSpPr>
        <p:spPr/>
        <p:txBody>
          <a:bodyPr/>
          <a:lstStyle/>
          <a:p>
            <a:endParaRPr lang="en-US"/>
          </a:p>
        </p:txBody>
      </p:sp>
      <p:sp>
        <p:nvSpPr>
          <p:cNvPr id="346" name="Text Placeholder 345"/>
          <p:cNvSpPr>
            <a:spLocks noGrp="1"/>
          </p:cNvSpPr>
          <p:nvPr>
            <p:ph type="body" sz="quarter" idx="96"/>
          </p:nvPr>
        </p:nvSpPr>
        <p:spPr/>
        <p:txBody>
          <a:bodyPr/>
          <a:lstStyle/>
          <a:p>
            <a:endParaRPr lang="en-US"/>
          </a:p>
        </p:txBody>
      </p:sp>
      <p:sp>
        <p:nvSpPr>
          <p:cNvPr id="383" name="Text Placeholder 382"/>
          <p:cNvSpPr>
            <a:spLocks noGrp="1"/>
          </p:cNvSpPr>
          <p:nvPr>
            <p:ph type="body" sz="quarter" idx="150"/>
          </p:nvPr>
        </p:nvSpPr>
        <p:spPr>
          <a:xfrm>
            <a:off x="4090899" y="3922727"/>
            <a:ext cx="22093415" cy="1087559"/>
          </a:xfrm>
        </p:spPr>
        <p:txBody>
          <a:bodyPr/>
          <a:lstStyle/>
          <a:p>
            <a:endParaRPr lang="en-US"/>
          </a:p>
        </p:txBody>
      </p:sp>
      <p:sp>
        <p:nvSpPr>
          <p:cNvPr id="384" name="Text Placeholder 383"/>
          <p:cNvSpPr>
            <a:spLocks noGrp="1"/>
          </p:cNvSpPr>
          <p:nvPr>
            <p:ph type="body" sz="quarter" idx="151"/>
          </p:nvPr>
        </p:nvSpPr>
        <p:spPr>
          <a:xfrm>
            <a:off x="4090899" y="2370315"/>
            <a:ext cx="22093415" cy="1262156"/>
          </a:xfrm>
        </p:spPr>
        <p:txBody>
          <a:bodyPr>
            <a:normAutofit/>
          </a:bodyPr>
          <a:lstStyle/>
          <a:p>
            <a:endParaRPr lang="en-US"/>
          </a:p>
        </p:txBody>
      </p:sp>
      <p:sp>
        <p:nvSpPr>
          <p:cNvPr id="385" name="Text Placeholder 384"/>
          <p:cNvSpPr>
            <a:spLocks noGrp="1"/>
          </p:cNvSpPr>
          <p:nvPr>
            <p:ph type="body" sz="quarter" idx="153"/>
          </p:nvPr>
        </p:nvSpPr>
        <p:spPr>
          <a:xfrm>
            <a:off x="4090899" y="304792"/>
            <a:ext cx="22093415" cy="1775267"/>
          </a:xfrm>
        </p:spPr>
        <p:txBody>
          <a:bodyPr/>
          <a:lstStyle/>
          <a:p>
            <a:endParaRPr lang="en-US"/>
          </a:p>
        </p:txBody>
      </p:sp>
      <p:pic>
        <p:nvPicPr>
          <p:cNvPr id="15" name="Picture 14"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955" y="961870"/>
            <a:ext cx="2390592" cy="3427220"/>
          </a:xfrm>
          <a:prstGeom prst="rect">
            <a:avLst/>
          </a:prstGeom>
        </p:spPr>
      </p:pic>
    </p:spTree>
    <p:extLst>
      <p:ext uri="{BB962C8B-B14F-4D97-AF65-F5344CB8AC3E}">
        <p14:creationId xmlns:p14="http://schemas.microsoft.com/office/powerpoint/2010/main" val="387486927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69</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27</cp:revision>
  <dcterms:created xsi:type="dcterms:W3CDTF">2012-02-10T00:21:22Z</dcterms:created>
  <dcterms:modified xsi:type="dcterms:W3CDTF">2017-08-08T17:07:12Z</dcterms:modified>
</cp:coreProperties>
</file>