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32918400" cy="21945600"/>
  <p:notesSz cx="6858000" cy="9144000"/>
  <p:defaultTextStyle>
    <a:defPPr>
      <a:defRPr lang="en-US"/>
    </a:defPPr>
    <a:lvl1pPr marL="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94"/>
  </p:normalViewPr>
  <p:slideViewPr>
    <p:cSldViewPr>
      <p:cViewPr varScale="1">
        <p:scale>
          <a:sx n="36" d="100"/>
          <a:sy n="36" d="100"/>
        </p:scale>
        <p:origin x="2056" y="288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77A55-83F4-482C-9320-3139C293237E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6028C-D206-45C5-8581-1DC7D74260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21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13502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313502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313502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313502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313502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313502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313502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313502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313502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61E1AB-9BFA-4C47-B517-9811EFA8B93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7250" y="685800"/>
            <a:ext cx="51435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61" y="6817786"/>
            <a:ext cx="27979686" cy="47032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3" y="12435419"/>
            <a:ext cx="23043355" cy="5609168"/>
          </a:xfrm>
        </p:spPr>
        <p:txBody>
          <a:bodyPr/>
          <a:lstStyle>
            <a:lvl1pPr marL="0" indent="0" algn="ctr">
              <a:buNone/>
              <a:defRPr/>
            </a:lvl1pPr>
            <a:lvl2pPr marL="326513" indent="0" algn="ctr">
              <a:buNone/>
              <a:defRPr/>
            </a:lvl2pPr>
            <a:lvl3pPr marL="653026" indent="0" algn="ctr">
              <a:buNone/>
              <a:defRPr/>
            </a:lvl3pPr>
            <a:lvl4pPr marL="979536" indent="0" algn="ctr">
              <a:buNone/>
              <a:defRPr/>
            </a:lvl4pPr>
            <a:lvl5pPr marL="1306049" indent="0" algn="ctr">
              <a:buNone/>
              <a:defRPr/>
            </a:lvl5pPr>
            <a:lvl6pPr marL="1632563" indent="0" algn="ctr">
              <a:buNone/>
              <a:defRPr/>
            </a:lvl6pPr>
            <a:lvl7pPr marL="1959076" indent="0" algn="ctr">
              <a:buNone/>
              <a:defRPr/>
            </a:lvl7pPr>
            <a:lvl8pPr marL="2285586" indent="0" algn="ctr">
              <a:buNone/>
              <a:defRPr/>
            </a:lvl8pPr>
            <a:lvl9pPr marL="261209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253033" y="848784"/>
            <a:ext cx="7910514" cy="206195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0305" y="848784"/>
            <a:ext cx="23618426" cy="206195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4102293"/>
            <a:ext cx="27980878" cy="4358218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9301693"/>
            <a:ext cx="27980878" cy="4800602"/>
          </a:xfrm>
        </p:spPr>
        <p:txBody>
          <a:bodyPr anchor="b"/>
          <a:lstStyle>
            <a:lvl1pPr marL="0" indent="0">
              <a:buNone/>
              <a:defRPr sz="1400"/>
            </a:lvl1pPr>
            <a:lvl2pPr marL="326513" indent="0">
              <a:buNone/>
              <a:defRPr sz="1400"/>
            </a:lvl2pPr>
            <a:lvl3pPr marL="653026" indent="0">
              <a:buNone/>
              <a:defRPr sz="1000"/>
            </a:lvl3pPr>
            <a:lvl4pPr marL="979536" indent="0">
              <a:buNone/>
              <a:defRPr sz="1000"/>
            </a:lvl4pPr>
            <a:lvl5pPr marL="1306049" indent="0">
              <a:buNone/>
              <a:defRPr sz="1000"/>
            </a:lvl5pPr>
            <a:lvl6pPr marL="1632563" indent="0">
              <a:buNone/>
              <a:defRPr sz="1000"/>
            </a:lvl6pPr>
            <a:lvl7pPr marL="1959076" indent="0">
              <a:buNone/>
              <a:defRPr sz="1000"/>
            </a:lvl7pPr>
            <a:lvl8pPr marL="2285586" indent="0">
              <a:buNone/>
              <a:defRPr sz="1000"/>
            </a:lvl8pPr>
            <a:lvl9pPr marL="261209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0304" y="3759202"/>
            <a:ext cx="3642120" cy="17709091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76726" y="3759202"/>
            <a:ext cx="3642124" cy="17709091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7" y="878416"/>
            <a:ext cx="29627514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1" y="4912784"/>
            <a:ext cx="14544677" cy="2046816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6513" indent="0">
              <a:buNone/>
              <a:defRPr sz="1400" b="1"/>
            </a:lvl2pPr>
            <a:lvl3pPr marL="653026" indent="0">
              <a:buNone/>
              <a:defRPr sz="1400" b="1"/>
            </a:lvl3pPr>
            <a:lvl4pPr marL="979536" indent="0">
              <a:buNone/>
              <a:defRPr sz="1000" b="1"/>
            </a:lvl4pPr>
            <a:lvl5pPr marL="1306049" indent="0">
              <a:buNone/>
              <a:defRPr sz="1000" b="1"/>
            </a:lvl5pPr>
            <a:lvl6pPr marL="1632563" indent="0">
              <a:buNone/>
              <a:defRPr sz="1000" b="1"/>
            </a:lvl6pPr>
            <a:lvl7pPr marL="1959076" indent="0">
              <a:buNone/>
              <a:defRPr sz="1000" b="1"/>
            </a:lvl7pPr>
            <a:lvl8pPr marL="2285586" indent="0">
              <a:buNone/>
              <a:defRPr sz="1000" b="1"/>
            </a:lvl8pPr>
            <a:lvl9pPr marL="2612099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1" y="6959602"/>
            <a:ext cx="14544677" cy="1264390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4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9" y="4912784"/>
            <a:ext cx="14550628" cy="2046816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6513" indent="0">
              <a:buNone/>
              <a:defRPr sz="1400" b="1"/>
            </a:lvl2pPr>
            <a:lvl3pPr marL="653026" indent="0">
              <a:buNone/>
              <a:defRPr sz="1400" b="1"/>
            </a:lvl3pPr>
            <a:lvl4pPr marL="979536" indent="0">
              <a:buNone/>
              <a:defRPr sz="1000" b="1"/>
            </a:lvl4pPr>
            <a:lvl5pPr marL="1306049" indent="0">
              <a:buNone/>
              <a:defRPr sz="1000" b="1"/>
            </a:lvl5pPr>
            <a:lvl6pPr marL="1632563" indent="0">
              <a:buNone/>
              <a:defRPr sz="1000" b="1"/>
            </a:lvl6pPr>
            <a:lvl7pPr marL="1959076" indent="0">
              <a:buNone/>
              <a:defRPr sz="1000" b="1"/>
            </a:lvl7pPr>
            <a:lvl8pPr marL="2285586" indent="0">
              <a:buNone/>
              <a:defRPr sz="1000" b="1"/>
            </a:lvl8pPr>
            <a:lvl9pPr marL="2612099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9" y="6959602"/>
            <a:ext cx="14550628" cy="1264390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4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3" y="874183"/>
            <a:ext cx="10829927" cy="371792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5" y="874182"/>
            <a:ext cx="18402300" cy="187293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3" y="4592110"/>
            <a:ext cx="10829927" cy="15011402"/>
          </a:xfrm>
        </p:spPr>
        <p:txBody>
          <a:bodyPr/>
          <a:lstStyle>
            <a:lvl1pPr marL="0" indent="0">
              <a:buNone/>
              <a:defRPr sz="1000"/>
            </a:lvl1pPr>
            <a:lvl2pPr marL="326513" indent="0">
              <a:buNone/>
              <a:defRPr sz="700"/>
            </a:lvl2pPr>
            <a:lvl3pPr marL="653026" indent="0">
              <a:buNone/>
              <a:defRPr sz="700"/>
            </a:lvl3pPr>
            <a:lvl4pPr marL="979536" indent="0">
              <a:buNone/>
              <a:defRPr sz="700"/>
            </a:lvl4pPr>
            <a:lvl5pPr marL="1306049" indent="0">
              <a:buNone/>
              <a:defRPr sz="700"/>
            </a:lvl5pPr>
            <a:lvl6pPr marL="1632563" indent="0">
              <a:buNone/>
              <a:defRPr sz="700"/>
            </a:lvl6pPr>
            <a:lvl7pPr marL="1959076" indent="0">
              <a:buNone/>
              <a:defRPr sz="700"/>
            </a:lvl7pPr>
            <a:lvl8pPr marL="2285586" indent="0">
              <a:buNone/>
              <a:defRPr sz="700"/>
            </a:lvl8pPr>
            <a:lvl9pPr marL="2612099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9" y="15361709"/>
            <a:ext cx="19751278" cy="181398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9" y="1961096"/>
            <a:ext cx="19751278" cy="13166723"/>
          </a:xfrm>
        </p:spPr>
        <p:txBody>
          <a:bodyPr/>
          <a:lstStyle>
            <a:lvl1pPr marL="0" indent="0">
              <a:buNone/>
              <a:defRPr sz="2400"/>
            </a:lvl1pPr>
            <a:lvl2pPr marL="326513" indent="0">
              <a:buNone/>
              <a:defRPr sz="2100"/>
            </a:lvl2pPr>
            <a:lvl3pPr marL="653026" indent="0">
              <a:buNone/>
              <a:defRPr sz="1700"/>
            </a:lvl3pPr>
            <a:lvl4pPr marL="979536" indent="0">
              <a:buNone/>
              <a:defRPr sz="1400"/>
            </a:lvl4pPr>
            <a:lvl5pPr marL="1306049" indent="0">
              <a:buNone/>
              <a:defRPr sz="1400"/>
            </a:lvl5pPr>
            <a:lvl6pPr marL="1632563" indent="0">
              <a:buNone/>
              <a:defRPr sz="1400"/>
            </a:lvl6pPr>
            <a:lvl7pPr marL="1959076" indent="0">
              <a:buNone/>
              <a:defRPr sz="1400"/>
            </a:lvl7pPr>
            <a:lvl8pPr marL="2285586" indent="0">
              <a:buNone/>
              <a:defRPr sz="1400"/>
            </a:lvl8pPr>
            <a:lvl9pPr marL="2612099" indent="0">
              <a:buNone/>
              <a:defRPr sz="14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9" y="17175693"/>
            <a:ext cx="19751278" cy="2574925"/>
          </a:xfrm>
        </p:spPr>
        <p:txBody>
          <a:bodyPr/>
          <a:lstStyle>
            <a:lvl1pPr marL="0" indent="0">
              <a:buNone/>
              <a:defRPr sz="1000"/>
            </a:lvl1pPr>
            <a:lvl2pPr marL="326513" indent="0">
              <a:buNone/>
              <a:defRPr sz="700"/>
            </a:lvl2pPr>
            <a:lvl3pPr marL="653026" indent="0">
              <a:buNone/>
              <a:defRPr sz="700"/>
            </a:lvl3pPr>
            <a:lvl4pPr marL="979536" indent="0">
              <a:buNone/>
              <a:defRPr sz="700"/>
            </a:lvl4pPr>
            <a:lvl5pPr marL="1306049" indent="0">
              <a:buNone/>
              <a:defRPr sz="700"/>
            </a:lvl5pPr>
            <a:lvl6pPr marL="1632563" indent="0">
              <a:buNone/>
              <a:defRPr sz="700"/>
            </a:lvl6pPr>
            <a:lvl7pPr marL="1959076" indent="0">
              <a:buNone/>
              <a:defRPr sz="700"/>
            </a:lvl7pPr>
            <a:lvl8pPr marL="2285586" indent="0">
              <a:buNone/>
              <a:defRPr sz="700"/>
            </a:lvl8pPr>
            <a:lvl9pPr marL="2612099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52" name="Rectangle 36"/>
          <p:cNvSpPr>
            <a:spLocks noChangeArrowheads="1"/>
          </p:cNvSpPr>
          <p:nvPr userDrawn="1"/>
        </p:nvSpPr>
        <p:spPr bwMode="auto">
          <a:xfrm>
            <a:off x="0" y="2"/>
            <a:ext cx="32918400" cy="3200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5303" tIns="32650" rIns="65303" bIns="32650" anchor="ctr"/>
          <a:lstStyle/>
          <a:p>
            <a:pPr>
              <a:defRPr/>
            </a:pPr>
            <a:endParaRPr lang="en-US"/>
          </a:p>
        </p:txBody>
      </p:sp>
      <p:sp>
        <p:nvSpPr>
          <p:cNvPr id="86049" name="Rectangle 33"/>
          <p:cNvSpPr>
            <a:spLocks noChangeArrowheads="1"/>
          </p:cNvSpPr>
          <p:nvPr userDrawn="1"/>
        </p:nvSpPr>
        <p:spPr bwMode="auto">
          <a:xfrm>
            <a:off x="520306" y="3759202"/>
            <a:ext cx="7398544" cy="1770909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5303" tIns="32650" rIns="65303" bIns="32650" anchor="ctr"/>
          <a:lstStyle/>
          <a:p>
            <a:pPr>
              <a:defRPr/>
            </a:pPr>
            <a:endParaRPr lang="en-US"/>
          </a:p>
        </p:txBody>
      </p:sp>
      <p:sp>
        <p:nvSpPr>
          <p:cNvPr id="86025" name="Rectangle 9"/>
          <p:cNvSpPr>
            <a:spLocks noChangeArrowheads="1"/>
          </p:cNvSpPr>
          <p:nvPr userDrawn="1"/>
        </p:nvSpPr>
        <p:spPr bwMode="auto">
          <a:xfrm>
            <a:off x="0" y="3200400"/>
            <a:ext cx="32918400" cy="86784"/>
          </a:xfrm>
          <a:prstGeom prst="rect">
            <a:avLst/>
          </a:prstGeom>
          <a:solidFill>
            <a:srgbClr val="66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65303" tIns="32650" rIns="65303" bIns="32650" anchor="ctr"/>
          <a:lstStyle/>
          <a:p>
            <a:pPr>
              <a:defRPr/>
            </a:pPr>
            <a:endParaRPr lang="en-US"/>
          </a:p>
        </p:txBody>
      </p:sp>
      <p:sp>
        <p:nvSpPr>
          <p:cNvPr id="86030" name="Text Box 14"/>
          <p:cNvSpPr txBox="1">
            <a:spLocks noChangeArrowheads="1"/>
          </p:cNvSpPr>
          <p:nvPr userDrawn="1"/>
        </p:nvSpPr>
        <p:spPr bwMode="auto">
          <a:xfrm>
            <a:off x="457202" y="21630219"/>
            <a:ext cx="1885950" cy="21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5179" tIns="32581" rIns="65179" bIns="32581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2"/>
                </a:solidFill>
                <a:latin typeface="Arial" charset="0"/>
              </a:rPr>
              <a:t>TEMPLATE DESIGN © 2008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700" b="1" dirty="0">
                <a:solidFill>
                  <a:schemeClr val="bg2"/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720331" y="848786"/>
            <a:ext cx="31443214" cy="1467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5179" tIns="32581" rIns="65179" bIns="325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5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0306" y="3759202"/>
            <a:ext cx="7398544" cy="177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5947" tIns="325947" rIns="325947" bIns="3259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6041" name="Rectangle 25"/>
          <p:cNvSpPr>
            <a:spLocks noChangeArrowheads="1"/>
          </p:cNvSpPr>
          <p:nvPr userDrawn="1"/>
        </p:nvSpPr>
        <p:spPr bwMode="auto">
          <a:xfrm>
            <a:off x="0" y="0"/>
            <a:ext cx="32918400" cy="219456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5303" tIns="32650" rIns="65303" bIns="32650" anchor="ctr"/>
          <a:lstStyle/>
          <a:p>
            <a:pPr>
              <a:defRPr/>
            </a:pPr>
            <a:endParaRPr lang="en-US"/>
          </a:p>
        </p:txBody>
      </p:sp>
      <p:sp>
        <p:nvSpPr>
          <p:cNvPr id="86048" name="Rectangle 32"/>
          <p:cNvSpPr>
            <a:spLocks noChangeArrowheads="1"/>
          </p:cNvSpPr>
          <p:nvPr userDrawn="1"/>
        </p:nvSpPr>
        <p:spPr bwMode="auto">
          <a:xfrm>
            <a:off x="8536781" y="3759202"/>
            <a:ext cx="7611667" cy="1770909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5303" tIns="32650" rIns="65303" bIns="32650" anchor="ctr"/>
          <a:lstStyle/>
          <a:p>
            <a:pPr>
              <a:defRPr/>
            </a:pPr>
            <a:endParaRPr lang="en-US"/>
          </a:p>
        </p:txBody>
      </p:sp>
      <p:sp>
        <p:nvSpPr>
          <p:cNvPr id="86050" name="Rectangle 34"/>
          <p:cNvSpPr>
            <a:spLocks noChangeArrowheads="1"/>
          </p:cNvSpPr>
          <p:nvPr userDrawn="1"/>
        </p:nvSpPr>
        <p:spPr bwMode="auto">
          <a:xfrm>
            <a:off x="16766381" y="3759202"/>
            <a:ext cx="7612855" cy="1770909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5303" tIns="32650" rIns="65303" bIns="32650" anchor="ctr"/>
          <a:lstStyle/>
          <a:p>
            <a:pPr>
              <a:defRPr/>
            </a:pPr>
            <a:endParaRPr lang="en-US"/>
          </a:p>
        </p:txBody>
      </p:sp>
      <p:sp>
        <p:nvSpPr>
          <p:cNvPr id="86051" name="Rectangle 35"/>
          <p:cNvSpPr>
            <a:spLocks noChangeArrowheads="1"/>
          </p:cNvSpPr>
          <p:nvPr userDrawn="1"/>
        </p:nvSpPr>
        <p:spPr bwMode="auto">
          <a:xfrm>
            <a:off x="24997174" y="3759202"/>
            <a:ext cx="7400927" cy="1770909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5303" tIns="32650" rIns="65303" bIns="32650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 Black" pitchFamily="34" charset="0"/>
        </a:defRPr>
      </a:lvl5pPr>
      <a:lvl6pPr marL="326513"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 Black" pitchFamily="34" charset="0"/>
        </a:defRPr>
      </a:lvl6pPr>
      <a:lvl7pPr marL="653026"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 Black" pitchFamily="34" charset="0"/>
        </a:defRPr>
      </a:lvl7pPr>
      <a:lvl8pPr marL="979536"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 Black" pitchFamily="34" charset="0"/>
        </a:defRPr>
      </a:lvl8pPr>
      <a:lvl9pPr marL="1306049"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 Black" pitchFamily="34" charset="0"/>
        </a:defRPr>
      </a:lvl9pPr>
    </p:titleStyle>
    <p:bodyStyle>
      <a:lvl1pPr marL="244884" indent="-244884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28315" indent="-201802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16281" indent="-163255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</a:defRPr>
      </a:lvl3pPr>
      <a:lvl4pPr marL="1142794" indent="-163255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469304" indent="-163255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1795817" indent="-163255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122331" indent="-163255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2448844" indent="-163255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2775354" indent="-163255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5302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26513" algn="l" defTabSz="65302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53026" algn="l" defTabSz="65302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79536" algn="l" defTabSz="65302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06049" algn="l" defTabSz="65302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32563" algn="l" defTabSz="65302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59076" algn="l" defTabSz="65302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85586" algn="l" defTabSz="65302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12099" algn="l" defTabSz="65302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D79FF96-6187-BB45-A0BF-1C8A0079B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165" y="733737"/>
            <a:ext cx="9296400" cy="1155700"/>
          </a:xfrm>
          <a:prstGeom prst="rect">
            <a:avLst/>
          </a:prstGeom>
        </p:spPr>
      </p:pic>
      <p:sp>
        <p:nvSpPr>
          <p:cNvPr id="31" name="Text Box 405"/>
          <p:cNvSpPr txBox="1">
            <a:spLocks noChangeArrowheads="1"/>
          </p:cNvSpPr>
          <p:nvPr/>
        </p:nvSpPr>
        <p:spPr bwMode="auto">
          <a:xfrm>
            <a:off x="16776202" y="4471909"/>
            <a:ext cx="7593076" cy="61978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65169" tIns="32574" rIns="65169" bIns="32574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8F8F8"/>
                </a:solidFill>
              </a:rPr>
              <a:t>Barriers</a:t>
            </a:r>
          </a:p>
        </p:txBody>
      </p:sp>
      <p:sp>
        <p:nvSpPr>
          <p:cNvPr id="1037" name="Text Box 405"/>
          <p:cNvSpPr txBox="1">
            <a:spLocks noChangeArrowheads="1"/>
          </p:cNvSpPr>
          <p:nvPr/>
        </p:nvSpPr>
        <p:spPr bwMode="auto">
          <a:xfrm>
            <a:off x="8546492" y="4471909"/>
            <a:ext cx="7605279" cy="61978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65169" tIns="32574" rIns="65169" bIns="32574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8F8F8"/>
                </a:solidFill>
              </a:rPr>
              <a:t>Vision Statement</a:t>
            </a:r>
          </a:p>
        </p:txBody>
      </p:sp>
      <p:sp>
        <p:nvSpPr>
          <p:cNvPr id="30" name="Text Box 405"/>
          <p:cNvSpPr txBox="1">
            <a:spLocks noChangeArrowheads="1"/>
          </p:cNvSpPr>
          <p:nvPr/>
        </p:nvSpPr>
        <p:spPr bwMode="auto">
          <a:xfrm>
            <a:off x="16769901" y="14864729"/>
            <a:ext cx="7602191" cy="61978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65169" tIns="32574" rIns="65169" bIns="32574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8F8F8"/>
                </a:solidFill>
              </a:rPr>
              <a:t>Pilot/Intervention</a:t>
            </a:r>
          </a:p>
        </p:txBody>
      </p:sp>
      <p:sp>
        <p:nvSpPr>
          <p:cNvPr id="19" name="Text Box 405"/>
          <p:cNvSpPr txBox="1">
            <a:spLocks noChangeArrowheads="1"/>
          </p:cNvSpPr>
          <p:nvPr/>
        </p:nvSpPr>
        <p:spPr bwMode="auto">
          <a:xfrm>
            <a:off x="25009410" y="14880119"/>
            <a:ext cx="7365075" cy="61978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65169" tIns="32574" rIns="65169" bIns="32574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8F8F8"/>
                </a:solidFill>
              </a:rPr>
              <a:t>Next Steps</a:t>
            </a:r>
          </a:p>
        </p:txBody>
      </p:sp>
      <p:sp>
        <p:nvSpPr>
          <p:cNvPr id="28" name="Text Box 405"/>
          <p:cNvSpPr txBox="1">
            <a:spLocks noChangeArrowheads="1"/>
          </p:cNvSpPr>
          <p:nvPr/>
        </p:nvSpPr>
        <p:spPr bwMode="auto">
          <a:xfrm>
            <a:off x="25002100" y="4445430"/>
            <a:ext cx="7393902" cy="61978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65169" tIns="32574" rIns="65169" bIns="32574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8F8F8"/>
                </a:solidFill>
              </a:rPr>
              <a:t>Outcomes</a:t>
            </a:r>
          </a:p>
        </p:txBody>
      </p:sp>
      <p:sp>
        <p:nvSpPr>
          <p:cNvPr id="18" name="Text Box 405"/>
          <p:cNvSpPr txBox="1">
            <a:spLocks noChangeArrowheads="1"/>
          </p:cNvSpPr>
          <p:nvPr/>
        </p:nvSpPr>
        <p:spPr bwMode="auto">
          <a:xfrm>
            <a:off x="533528" y="14880118"/>
            <a:ext cx="7375648" cy="61978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65169" tIns="32574" rIns="65169" bIns="32574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8F8F8"/>
                </a:solidFill>
              </a:rPr>
              <a:t>Baseline Data/Current State </a:t>
            </a:r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9222829" y="273269"/>
            <a:ext cx="14802631" cy="2789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5152" tIns="32571" rIns="65152" bIns="3257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/>
              <a:t>POSTER TITLE</a:t>
            </a:r>
            <a:br>
              <a:rPr lang="en-US" sz="4800" dirty="0"/>
            </a:br>
            <a:endParaRPr lang="en-US" sz="4800" dirty="0"/>
          </a:p>
          <a:p>
            <a:pPr algn="ctr" eaLnBrk="0" hangingPunct="0"/>
            <a:endParaRPr lang="en-US" sz="2700" b="1" dirty="0"/>
          </a:p>
          <a:p>
            <a:pPr algn="ctr" eaLnBrk="0" hangingPunct="0"/>
            <a:endParaRPr lang="en-US" sz="2700" b="1" dirty="0"/>
          </a:p>
          <a:p>
            <a:pPr algn="ctr" eaLnBrk="0" hangingPunct="0"/>
            <a:r>
              <a:rPr lang="en-US" sz="2700" b="1" dirty="0"/>
              <a:t>ROSTER/NAME(S)</a:t>
            </a: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522399" y="4485618"/>
            <a:ext cx="7391272" cy="61978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65169" tIns="32574" rIns="65169" bIns="32574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8F8F8"/>
                </a:solidFill>
              </a:rPr>
              <a:t>Problem/Opportunity Statement</a:t>
            </a:r>
          </a:p>
        </p:txBody>
      </p:sp>
      <p:sp>
        <p:nvSpPr>
          <p:cNvPr id="1034" name="Text Box 14"/>
          <p:cNvSpPr txBox="1">
            <a:spLocks noChangeArrowheads="1"/>
          </p:cNvSpPr>
          <p:nvPr/>
        </p:nvSpPr>
        <p:spPr bwMode="auto">
          <a:xfrm>
            <a:off x="543915" y="5030136"/>
            <a:ext cx="7396164" cy="102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26462" tIns="326462" rIns="326462" bIns="326462">
            <a:spAutoFit/>
          </a:bodyPr>
          <a:lstStyle/>
          <a:p>
            <a:pPr defTabSz="3134246"/>
            <a:r>
              <a:rPr lang="en-US" sz="2400" dirty="0">
                <a:solidFill>
                  <a:srgbClr val="002336"/>
                </a:solidFill>
                <a:latin typeface="Arial"/>
              </a:rPr>
              <a:t> </a:t>
            </a:r>
            <a:endParaRPr lang="en-US" sz="2400" dirty="0"/>
          </a:p>
        </p:txBody>
      </p:sp>
      <p:sp>
        <p:nvSpPr>
          <p:cNvPr id="1035" name="Text Box 388"/>
          <p:cNvSpPr txBox="1">
            <a:spLocks noChangeArrowheads="1"/>
          </p:cNvSpPr>
          <p:nvPr/>
        </p:nvSpPr>
        <p:spPr bwMode="auto">
          <a:xfrm>
            <a:off x="522399" y="3733800"/>
            <a:ext cx="23846879" cy="74289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65169" tIns="32574" rIns="65169" bIns="32574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5"/>
                </a:solidFill>
              </a:rPr>
              <a:t>Plan</a:t>
            </a:r>
            <a:r>
              <a:rPr lang="en-US" sz="4000" b="1" dirty="0"/>
              <a:t> </a:t>
            </a:r>
          </a:p>
        </p:txBody>
      </p:sp>
      <p:sp>
        <p:nvSpPr>
          <p:cNvPr id="1038" name="Text Box 406"/>
          <p:cNvSpPr txBox="1">
            <a:spLocks noChangeArrowheads="1"/>
          </p:cNvSpPr>
          <p:nvPr/>
        </p:nvSpPr>
        <p:spPr bwMode="auto">
          <a:xfrm>
            <a:off x="522400" y="15527508"/>
            <a:ext cx="7376126" cy="102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26462" tIns="326462" rIns="326462" bIns="326462">
            <a:spAutoFit/>
          </a:bodyPr>
          <a:lstStyle/>
          <a:p>
            <a:pPr defTabSz="3134246"/>
            <a:r>
              <a:rPr lang="en-US" sz="2400" dirty="0"/>
              <a:t> </a:t>
            </a:r>
          </a:p>
        </p:txBody>
      </p:sp>
      <p:sp>
        <p:nvSpPr>
          <p:cNvPr id="1046" name="Text Box 424"/>
          <p:cNvSpPr txBox="1">
            <a:spLocks noChangeArrowheads="1"/>
          </p:cNvSpPr>
          <p:nvPr/>
        </p:nvSpPr>
        <p:spPr bwMode="auto">
          <a:xfrm>
            <a:off x="16764000" y="14198780"/>
            <a:ext cx="7608092" cy="681337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5169" tIns="32574" rIns="65169" bIns="32574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dirty="0">
                <a:solidFill>
                  <a:schemeClr val="accent5"/>
                </a:solidFill>
              </a:rPr>
              <a:t>Do</a:t>
            </a:r>
          </a:p>
        </p:txBody>
      </p:sp>
      <p:sp>
        <p:nvSpPr>
          <p:cNvPr id="1047" name="Text Box 425"/>
          <p:cNvSpPr txBox="1">
            <a:spLocks noChangeArrowheads="1"/>
          </p:cNvSpPr>
          <p:nvPr/>
        </p:nvSpPr>
        <p:spPr bwMode="auto">
          <a:xfrm>
            <a:off x="16778293" y="15499900"/>
            <a:ext cx="7590985" cy="102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26462" tIns="326462" rIns="326462" bIns="326462">
            <a:spAutoFit/>
          </a:bodyPr>
          <a:lstStyle/>
          <a:p>
            <a:pPr defTabSz="3134246" eaLnBrk="0" hangingPunct="0"/>
            <a:r>
              <a:rPr lang="en-US" sz="2400" dirty="0"/>
              <a:t> </a:t>
            </a:r>
            <a:endParaRPr lang="en-US" sz="2400" dirty="0">
              <a:solidFill>
                <a:srgbClr val="009900"/>
              </a:solidFill>
            </a:endParaRPr>
          </a:p>
        </p:txBody>
      </p:sp>
      <p:sp>
        <p:nvSpPr>
          <p:cNvPr id="1089" name="Text Box 478"/>
          <p:cNvSpPr txBox="1">
            <a:spLocks noChangeArrowheads="1"/>
          </p:cNvSpPr>
          <p:nvPr/>
        </p:nvSpPr>
        <p:spPr bwMode="auto">
          <a:xfrm>
            <a:off x="25009410" y="3764577"/>
            <a:ext cx="7386592" cy="681337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5169" tIns="32574" rIns="65169" bIns="32574">
            <a:no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dirty="0">
                <a:solidFill>
                  <a:schemeClr val="accent5"/>
                </a:solidFill>
              </a:rPr>
              <a:t>Study</a:t>
            </a:r>
          </a:p>
        </p:txBody>
      </p:sp>
      <p:sp>
        <p:nvSpPr>
          <p:cNvPr id="1091" name="Text Box 480"/>
          <p:cNvSpPr txBox="1">
            <a:spLocks noChangeArrowheads="1"/>
          </p:cNvSpPr>
          <p:nvPr/>
        </p:nvSpPr>
        <p:spPr bwMode="auto">
          <a:xfrm>
            <a:off x="25009410" y="14209666"/>
            <a:ext cx="7376782" cy="681337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65169" tIns="32574" rIns="65169" bIns="32574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dirty="0">
                <a:solidFill>
                  <a:schemeClr val="accent5"/>
                </a:solidFill>
              </a:rPr>
              <a:t>Act</a:t>
            </a:r>
            <a:r>
              <a:rPr lang="en-US" sz="3800" b="1" dirty="0"/>
              <a:t> </a:t>
            </a:r>
          </a:p>
        </p:txBody>
      </p:sp>
      <p:sp>
        <p:nvSpPr>
          <p:cNvPr id="1098" name="Text Box 389"/>
          <p:cNvSpPr txBox="1">
            <a:spLocks noChangeArrowheads="1"/>
          </p:cNvSpPr>
          <p:nvPr/>
        </p:nvSpPr>
        <p:spPr bwMode="auto">
          <a:xfrm>
            <a:off x="8582778" y="5112299"/>
            <a:ext cx="7563301" cy="102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26462" tIns="326462" rIns="326462" bIns="326462">
            <a:spAutoFit/>
          </a:bodyPr>
          <a:lstStyle/>
          <a:p>
            <a:r>
              <a:rPr lang="en-US" sz="2400" dirty="0"/>
              <a:t> </a:t>
            </a:r>
            <a:endParaRPr lang="en-US" dirty="0"/>
          </a:p>
        </p:txBody>
      </p:sp>
      <p:sp>
        <p:nvSpPr>
          <p:cNvPr id="25" name="Text Box 406"/>
          <p:cNvSpPr txBox="1">
            <a:spLocks noChangeArrowheads="1"/>
          </p:cNvSpPr>
          <p:nvPr/>
        </p:nvSpPr>
        <p:spPr bwMode="auto">
          <a:xfrm>
            <a:off x="16778293" y="5114337"/>
            <a:ext cx="7593075" cy="102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26462" tIns="326462" rIns="326462" bIns="326462">
            <a:spAutoFit/>
          </a:bodyPr>
          <a:lstStyle/>
          <a:p>
            <a:r>
              <a:rPr lang="en-US" sz="2400" dirty="0"/>
              <a:t>  </a:t>
            </a:r>
          </a:p>
        </p:txBody>
      </p:sp>
      <p:sp>
        <p:nvSpPr>
          <p:cNvPr id="26" name="Text Box 482"/>
          <p:cNvSpPr txBox="1">
            <a:spLocks noChangeArrowheads="1"/>
          </p:cNvSpPr>
          <p:nvPr/>
        </p:nvSpPr>
        <p:spPr bwMode="auto">
          <a:xfrm>
            <a:off x="25025007" y="15531568"/>
            <a:ext cx="7349477" cy="102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26462" tIns="326462" rIns="326462" bIns="326462">
            <a:spAutoFit/>
          </a:bodyPr>
          <a:lstStyle/>
          <a:p>
            <a:r>
              <a:rPr lang="en-US" sz="2400" dirty="0"/>
              <a:t> 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81000" y="21564600"/>
            <a:ext cx="22098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567510" tIns="1567510" rIns="1567510" bIns="156751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15049188" fontAlgn="base">
              <a:spcBef>
                <a:spcPct val="0"/>
              </a:spcBef>
              <a:spcAft>
                <a:spcPct val="0"/>
              </a:spcAft>
            </a:pPr>
            <a:endParaRPr lang="en-US" sz="9900" dirty="0">
              <a:latin typeface="Arial Narrow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4793" y="685800"/>
            <a:ext cx="5180407" cy="126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 Box 405"/>
          <p:cNvSpPr txBox="1">
            <a:spLocks noChangeArrowheads="1"/>
          </p:cNvSpPr>
          <p:nvPr/>
        </p:nvSpPr>
        <p:spPr bwMode="auto">
          <a:xfrm>
            <a:off x="8534399" y="9448800"/>
            <a:ext cx="7620001" cy="61978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65169" tIns="32574" rIns="65169" bIns="32574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8F8F8"/>
                </a:solidFill>
              </a:rPr>
              <a:t>Goals</a:t>
            </a:r>
          </a:p>
        </p:txBody>
      </p:sp>
      <p:sp>
        <p:nvSpPr>
          <p:cNvPr id="22" name="Text Box 405"/>
          <p:cNvSpPr txBox="1">
            <a:spLocks noChangeArrowheads="1"/>
          </p:cNvSpPr>
          <p:nvPr/>
        </p:nvSpPr>
        <p:spPr bwMode="auto">
          <a:xfrm>
            <a:off x="8546492" y="18506466"/>
            <a:ext cx="7595753" cy="61978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65169" tIns="32574" rIns="65169" bIns="32574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8F8F8"/>
                </a:solidFill>
              </a:rPr>
              <a:t>Timeline</a:t>
            </a:r>
          </a:p>
        </p:txBody>
      </p:sp>
      <p:sp>
        <p:nvSpPr>
          <p:cNvPr id="23" name="Text Box 389"/>
          <p:cNvSpPr txBox="1">
            <a:spLocks noChangeArrowheads="1"/>
          </p:cNvSpPr>
          <p:nvPr/>
        </p:nvSpPr>
        <p:spPr bwMode="auto">
          <a:xfrm>
            <a:off x="8562642" y="19157026"/>
            <a:ext cx="7563301" cy="2136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26462" tIns="326462" rIns="326462" bIns="326462">
            <a:spAutoFit/>
          </a:bodyPr>
          <a:lstStyle/>
          <a:p>
            <a:r>
              <a:rPr lang="en-US" sz="2400" dirty="0"/>
              <a:t>PLAN:</a:t>
            </a:r>
          </a:p>
          <a:p>
            <a:r>
              <a:rPr lang="en-US" sz="2400" dirty="0"/>
              <a:t>DO:</a:t>
            </a:r>
          </a:p>
          <a:p>
            <a:r>
              <a:rPr lang="en-US" sz="2400" dirty="0"/>
              <a:t>STUDY:</a:t>
            </a:r>
          </a:p>
          <a:p>
            <a:r>
              <a:rPr lang="en-US" sz="2400" dirty="0"/>
              <a:t>ACT:</a:t>
            </a:r>
            <a:endParaRPr lang="en-US" dirty="0"/>
          </a:p>
        </p:txBody>
      </p:sp>
      <p:sp>
        <p:nvSpPr>
          <p:cNvPr id="24" name="Text Box 389"/>
          <p:cNvSpPr txBox="1">
            <a:spLocks noChangeArrowheads="1"/>
          </p:cNvSpPr>
          <p:nvPr/>
        </p:nvSpPr>
        <p:spPr bwMode="auto">
          <a:xfrm>
            <a:off x="8534399" y="10068582"/>
            <a:ext cx="7591544" cy="102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26462" tIns="326462" rIns="326462" bIns="326462">
            <a:spAutoFit/>
          </a:bodyPr>
          <a:lstStyle/>
          <a:p>
            <a:r>
              <a:rPr lang="en-US" sz="2400" dirty="0"/>
              <a:t> </a:t>
            </a:r>
            <a:endParaRPr lang="en-US" dirty="0"/>
          </a:p>
        </p:txBody>
      </p:sp>
      <p:sp>
        <p:nvSpPr>
          <p:cNvPr id="27" name="Text Box 405"/>
          <p:cNvSpPr txBox="1">
            <a:spLocks noChangeArrowheads="1"/>
          </p:cNvSpPr>
          <p:nvPr/>
        </p:nvSpPr>
        <p:spPr bwMode="auto">
          <a:xfrm>
            <a:off x="8546492" y="14849340"/>
            <a:ext cx="7595754" cy="61978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65169" tIns="32574" rIns="65169" bIns="32574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8F8F8"/>
                </a:solidFill>
              </a:rPr>
              <a:t>Scope</a:t>
            </a:r>
          </a:p>
        </p:txBody>
      </p:sp>
      <p:sp>
        <p:nvSpPr>
          <p:cNvPr id="29" name="Text Box 389"/>
          <p:cNvSpPr txBox="1">
            <a:spLocks noChangeArrowheads="1"/>
          </p:cNvSpPr>
          <p:nvPr/>
        </p:nvSpPr>
        <p:spPr bwMode="auto">
          <a:xfrm>
            <a:off x="8597994" y="15462389"/>
            <a:ext cx="7563301" cy="102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26462" tIns="326462" rIns="326462" bIns="326462">
            <a:spAutoFit/>
          </a:bodyPr>
          <a:lstStyle/>
          <a:p>
            <a:r>
              <a:rPr lang="en-US" sz="2400" dirty="0"/>
              <a:t> </a:t>
            </a:r>
            <a:endParaRPr lang="en-US" dirty="0"/>
          </a:p>
        </p:txBody>
      </p:sp>
      <p:sp>
        <p:nvSpPr>
          <p:cNvPr id="32" name="Text Box 482"/>
          <p:cNvSpPr txBox="1">
            <a:spLocks noChangeArrowheads="1"/>
          </p:cNvSpPr>
          <p:nvPr/>
        </p:nvSpPr>
        <p:spPr bwMode="auto">
          <a:xfrm>
            <a:off x="24987894" y="5065212"/>
            <a:ext cx="7386591" cy="102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26462" tIns="326462" rIns="326462" bIns="326462">
            <a:spAutoFit/>
          </a:bodyPr>
          <a:lstStyle/>
          <a:p>
            <a:r>
              <a:rPr lang="en-US" sz="2400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5">
      <a:dk1>
        <a:srgbClr val="002336"/>
      </a:dk1>
      <a:lt1>
        <a:srgbClr val="E8F0F8"/>
      </a:lt1>
      <a:dk2>
        <a:srgbClr val="000000"/>
      </a:dk2>
      <a:lt2>
        <a:srgbClr val="808080"/>
      </a:lt2>
      <a:accent1>
        <a:srgbClr val="FFFFEF"/>
      </a:accent1>
      <a:accent2>
        <a:srgbClr val="00679F"/>
      </a:accent2>
      <a:accent3>
        <a:srgbClr val="F2F6FB"/>
      </a:accent3>
      <a:accent4>
        <a:srgbClr val="001C2D"/>
      </a:accent4>
      <a:accent5>
        <a:srgbClr val="FFFFF6"/>
      </a:accent5>
      <a:accent6>
        <a:srgbClr val="005D90"/>
      </a:accent6>
      <a:hlink>
        <a:srgbClr val="028418"/>
      </a:hlink>
      <a:folHlink>
        <a:srgbClr val="660066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45</Words>
  <Application>Microsoft Macintosh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Arial Narrow</vt:lpstr>
      <vt:lpstr>Calibri</vt:lpstr>
      <vt:lpstr>Custom Design</vt:lpstr>
      <vt:lpstr>PowerPoint Presentation</vt:lpstr>
    </vt:vector>
  </TitlesOfParts>
  <Company>Barnabas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Yasmin Ahmed</dc:creator>
  <cp:lastModifiedBy>Station 5</cp:lastModifiedBy>
  <cp:revision>9</cp:revision>
  <dcterms:created xsi:type="dcterms:W3CDTF">2014-09-08T18:20:03Z</dcterms:created>
  <dcterms:modified xsi:type="dcterms:W3CDTF">2019-08-26T18:50:49Z</dcterms:modified>
</cp:coreProperties>
</file>