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297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C71"/>
    <a:srgbClr val="B7D4B5"/>
    <a:srgbClr val="C2B9A6"/>
    <a:srgbClr val="E29F00"/>
    <a:srgbClr val="FFB800"/>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38" d="100"/>
          <a:sy n="38" d="100"/>
        </p:scale>
        <p:origin x="-3360" y="-176"/>
      </p:cViewPr>
      <p:guideLst>
        <p:guide orient="horz" pos="3318"/>
        <p:guide orient="horz" pos="961"/>
        <p:guide orient="horz" pos="20160"/>
        <p:guide orient="horz"/>
        <p:guide orient="horz" pos="2410"/>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5775193"/>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4945461"/>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3609225"/>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5775193"/>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4945461"/>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5775193"/>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4945461"/>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494546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5775193"/>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3669450"/>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440811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076113"/>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5830158"/>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348264"/>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2653651"/>
            <a:ext cx="31998968" cy="1280160"/>
          </a:xfrm>
          <a:prstGeom prst="rect">
            <a:avLst/>
          </a:prstGeom>
        </p:spPr>
        <p:txBody>
          <a:bodyPr>
            <a:normAutofit/>
          </a:bodyPr>
          <a:lstStyle>
            <a:lvl1pPr marL="0" indent="0" algn="ctr">
              <a:buFontTx/>
              <a:buNone/>
              <a:defRPr sz="54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1373491"/>
            <a:ext cx="31998968" cy="1280160"/>
          </a:xfrm>
          <a:prstGeom prst="rect">
            <a:avLst/>
          </a:prstGeom>
        </p:spPr>
        <p:txBody>
          <a:bodyPr anchor="t" anchorCtr="1">
            <a:noAutofit/>
          </a:bodyPr>
          <a:lstStyle>
            <a:lvl1pPr marL="0" indent="0" algn="ctr">
              <a:buFontTx/>
              <a:buNone/>
              <a:defRPr sz="8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264483"/>
            <a:ext cx="31998968" cy="1637973"/>
          </a:xfrm>
          <a:prstGeom prst="rect">
            <a:avLst/>
          </a:prstGeom>
        </p:spPr>
        <p:txBody>
          <a:bodyPr anchor="t" anchorCtr="1">
            <a:normAutofit/>
          </a:bodyPr>
          <a:lstStyle>
            <a:lvl1pPr marL="0" indent="0" algn="ctr">
              <a:buFontTx/>
              <a:buNone/>
              <a:defRPr sz="96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9"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9" name="Rectangle 68"/>
          <p:cNvSpPr/>
          <p:nvPr userDrawn="1"/>
        </p:nvSpPr>
        <p:spPr>
          <a:xfrm>
            <a:off x="-3" y="3605898"/>
            <a:ext cx="43891200" cy="489442"/>
          </a:xfrm>
          <a:prstGeom prst="rect">
            <a:avLst/>
          </a:prstGeom>
          <a:solidFill>
            <a:srgbClr val="1A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30"/>
          <p:cNvSpPr/>
          <p:nvPr userDrawn="1"/>
        </p:nvSpPr>
        <p:spPr>
          <a:xfrm rot="10800000">
            <a:off x="-2" y="30204662"/>
            <a:ext cx="43891201" cy="2713738"/>
          </a:xfrm>
          <a:custGeom>
            <a:avLst/>
            <a:gdLst>
              <a:gd name="connsiteX0" fmla="*/ 0 w 43891200"/>
              <a:gd name="connsiteY0" fmla="*/ 0 h 4267200"/>
              <a:gd name="connsiteX1" fmla="*/ 43891200 w 43891200"/>
              <a:gd name="connsiteY1" fmla="*/ 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891200"/>
              <a:gd name="connsiteY0" fmla="*/ 0 h 4267200"/>
              <a:gd name="connsiteX1" fmla="*/ 43853100 w 43891200"/>
              <a:gd name="connsiteY1" fmla="*/ 259080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929300"/>
              <a:gd name="connsiteY0" fmla="*/ 0 h 4267200"/>
              <a:gd name="connsiteX1" fmla="*/ 43929300 w 43929300"/>
              <a:gd name="connsiteY1" fmla="*/ 2590801 h 4267200"/>
              <a:gd name="connsiteX2" fmla="*/ 43891200 w 43929300"/>
              <a:gd name="connsiteY2" fmla="*/ 4267200 h 4267200"/>
              <a:gd name="connsiteX3" fmla="*/ 0 w 43929300"/>
              <a:gd name="connsiteY3" fmla="*/ 4267200 h 4267200"/>
              <a:gd name="connsiteX4" fmla="*/ 0 w 43929300"/>
              <a:gd name="connsiteY4" fmla="*/ 0 h 4267200"/>
              <a:gd name="connsiteX0" fmla="*/ 0 w 43967465"/>
              <a:gd name="connsiteY0" fmla="*/ 0 h 4267200"/>
              <a:gd name="connsiteX1" fmla="*/ 43929300 w 43967465"/>
              <a:gd name="connsiteY1" fmla="*/ 2590801 h 4267200"/>
              <a:gd name="connsiteX2" fmla="*/ 43967465 w 43967465"/>
              <a:gd name="connsiteY2" fmla="*/ 4267200 h 4267200"/>
              <a:gd name="connsiteX3" fmla="*/ 0 w 43967465"/>
              <a:gd name="connsiteY3" fmla="*/ 4267200 h 4267200"/>
              <a:gd name="connsiteX4" fmla="*/ 0 w 43967465"/>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67465" h="4267200">
                <a:moveTo>
                  <a:pt x="0" y="0"/>
                </a:moveTo>
                <a:lnTo>
                  <a:pt x="43929300" y="2590801"/>
                </a:lnTo>
                <a:lnTo>
                  <a:pt x="43967465" y="4267200"/>
                </a:lnTo>
                <a:lnTo>
                  <a:pt x="0" y="4267200"/>
                </a:lnTo>
                <a:lnTo>
                  <a:pt x="0" y="0"/>
                </a:lnTo>
                <a:close/>
              </a:path>
            </a:pathLst>
          </a:custGeom>
          <a:solidFill>
            <a:srgbClr val="FF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Box 14"/>
          <p:cNvSpPr txBox="1">
            <a:spLocks noChangeArrowheads="1"/>
          </p:cNvSpPr>
          <p:nvPr/>
        </p:nvSpPr>
        <p:spPr bwMode="auto">
          <a:xfrm>
            <a:off x="-2901425" y="32374616"/>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05"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06"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07"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08"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2017</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sp>
        <p:nvSpPr>
          <p:cNvPr id="40" name="Rectangle 30"/>
          <p:cNvSpPr/>
          <p:nvPr userDrawn="1"/>
        </p:nvSpPr>
        <p:spPr>
          <a:xfrm>
            <a:off x="0" y="30204662"/>
            <a:ext cx="43929300" cy="2713738"/>
          </a:xfrm>
          <a:custGeom>
            <a:avLst/>
            <a:gdLst>
              <a:gd name="connsiteX0" fmla="*/ 0 w 43891200"/>
              <a:gd name="connsiteY0" fmla="*/ 0 h 4267200"/>
              <a:gd name="connsiteX1" fmla="*/ 43891200 w 43891200"/>
              <a:gd name="connsiteY1" fmla="*/ 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891200"/>
              <a:gd name="connsiteY0" fmla="*/ 0 h 4267200"/>
              <a:gd name="connsiteX1" fmla="*/ 43853100 w 43891200"/>
              <a:gd name="connsiteY1" fmla="*/ 2590800 h 4267200"/>
              <a:gd name="connsiteX2" fmla="*/ 43891200 w 43891200"/>
              <a:gd name="connsiteY2" fmla="*/ 4267200 h 4267200"/>
              <a:gd name="connsiteX3" fmla="*/ 0 w 43891200"/>
              <a:gd name="connsiteY3" fmla="*/ 4267200 h 4267200"/>
              <a:gd name="connsiteX4" fmla="*/ 0 w 43891200"/>
              <a:gd name="connsiteY4" fmla="*/ 0 h 4267200"/>
              <a:gd name="connsiteX0" fmla="*/ 0 w 43929300"/>
              <a:gd name="connsiteY0" fmla="*/ 0 h 4267200"/>
              <a:gd name="connsiteX1" fmla="*/ 43929300 w 43929300"/>
              <a:gd name="connsiteY1" fmla="*/ 2590801 h 4267200"/>
              <a:gd name="connsiteX2" fmla="*/ 43891200 w 43929300"/>
              <a:gd name="connsiteY2" fmla="*/ 4267200 h 4267200"/>
              <a:gd name="connsiteX3" fmla="*/ 0 w 43929300"/>
              <a:gd name="connsiteY3" fmla="*/ 4267200 h 4267200"/>
              <a:gd name="connsiteX4" fmla="*/ 0 w 43929300"/>
              <a:gd name="connsiteY4" fmla="*/ 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9300" h="4267200">
                <a:moveTo>
                  <a:pt x="0" y="0"/>
                </a:moveTo>
                <a:lnTo>
                  <a:pt x="43929300" y="2590801"/>
                </a:lnTo>
                <a:lnTo>
                  <a:pt x="43891200" y="4267200"/>
                </a:lnTo>
                <a:lnTo>
                  <a:pt x="0" y="4267200"/>
                </a:lnTo>
                <a:lnTo>
                  <a:pt x="0" y="0"/>
                </a:lnTo>
                <a:close/>
              </a:path>
            </a:pathLst>
          </a:custGeom>
          <a:solidFill>
            <a:srgbClr val="1A3C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61993" y="30990281"/>
            <a:ext cx="4495807" cy="1384335"/>
          </a:xfrm>
          <a:prstGeom prst="rect">
            <a:avLst/>
          </a:prstGeom>
        </p:spPr>
      </p:pic>
      <p:sp>
        <p:nvSpPr>
          <p:cNvPr id="68" name="Rectangle 67"/>
          <p:cNvSpPr/>
          <p:nvPr userDrawn="1"/>
        </p:nvSpPr>
        <p:spPr>
          <a:xfrm>
            <a:off x="0" y="0"/>
            <a:ext cx="43891200" cy="3825875"/>
          </a:xfrm>
          <a:prstGeom prst="rect">
            <a:avLst/>
          </a:prstGeom>
          <a:solidFill>
            <a:srgbClr val="FF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Tree>
    <p:extLst>
      <p:ext uri="{BB962C8B-B14F-4D97-AF65-F5344CB8AC3E}">
        <p14:creationId xmlns:p14="http://schemas.microsoft.com/office/powerpoint/2010/main" val="3425218134"/>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360</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36x48-Template-V2b</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57</cp:revision>
  <dcterms:created xsi:type="dcterms:W3CDTF">2012-02-03T19:11:35Z</dcterms:created>
  <dcterms:modified xsi:type="dcterms:W3CDTF">2017-02-02T19:09:53Z</dcterms:modified>
</cp:coreProperties>
</file>