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
  </p:notesMasterIdLst>
  <p:handoutMasterIdLst>
    <p:handoutMasterId r:id="rId4"/>
  </p:handoutMasterIdLst>
  <p:sldIdLst>
    <p:sldId id="256" r:id="rId2"/>
  </p:sldIdLst>
  <p:sldSz cx="43891200" cy="32918400"/>
  <p:notesSz cx="6858000" cy="9144000"/>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581">
          <p15:clr>
            <a:srgbClr val="A4A3A4"/>
          </p15:clr>
        </p15:guide>
        <p15:guide id="6" pos="27069">
          <p15:clr>
            <a:srgbClr val="A4A3A4"/>
          </p15:clr>
        </p15:guide>
        <p15:guide id="7" orient="horz" pos="2978">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3C71"/>
    <a:srgbClr val="B7D4B5"/>
    <a:srgbClr val="C2B9A6"/>
    <a:srgbClr val="E29F00"/>
    <a:srgbClr val="FFB800"/>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58" autoAdjust="0"/>
    <p:restoredTop sz="94701" autoAdjust="0"/>
  </p:normalViewPr>
  <p:slideViewPr>
    <p:cSldViewPr snapToGrid="0" snapToObjects="1" showGuides="1">
      <p:cViewPr varScale="1">
        <p:scale>
          <a:sx n="38" d="100"/>
          <a:sy n="38" d="100"/>
        </p:scale>
        <p:origin x="-3360" y="-176"/>
      </p:cViewPr>
      <p:guideLst>
        <p:guide orient="horz" pos="3318"/>
        <p:guide orient="horz" pos="961"/>
        <p:guide orient="horz" pos="20160"/>
        <p:guide orient="horz"/>
        <p:guide orient="horz" pos="2410"/>
        <p:guide pos="581"/>
        <p:guide pos="2706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9" d="100"/>
          <a:sy n="79" d="100"/>
        </p:scale>
        <p:origin x="-376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handoutMaster" Target="handoutMasters/handoutMaster1.xml"/><Relationship Id="rId5" Type="http://schemas.openxmlformats.org/officeDocument/2006/relationships/printerSettings" Target="printerSettings/printerSettings1.bin"/><Relationship Id="rId6" Type="http://schemas.openxmlformats.org/officeDocument/2006/relationships/commentAuthors" Target="commentAuthors.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4" Type="http://schemas.openxmlformats.org/officeDocument/2006/relationships/image" Target="../media/image4.wmf"/><Relationship Id="rId1" Type="http://schemas.openxmlformats.org/officeDocument/2006/relationships/image" Target="../media/image1.wmf"/><Relationship Id="rId2"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2/2/17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397406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2/2/17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414637987"/>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2410307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8" y="5775193"/>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922341" y="4945461"/>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INTRODUCTION or ABSTRACT</a:t>
            </a:r>
          </a:p>
        </p:txBody>
      </p:sp>
      <p:sp>
        <p:nvSpPr>
          <p:cNvPr id="20" name="Text Placeholder 5"/>
          <p:cNvSpPr>
            <a:spLocks noGrp="1"/>
          </p:cNvSpPr>
          <p:nvPr>
            <p:ph type="body" sz="quarter" idx="20" hasCustomPrompt="1"/>
          </p:nvPr>
        </p:nvSpPr>
        <p:spPr>
          <a:xfrm>
            <a:off x="922339" y="13609225"/>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OBJECTIVES</a:t>
            </a:r>
          </a:p>
        </p:txBody>
      </p:sp>
      <p:sp>
        <p:nvSpPr>
          <p:cNvPr id="21" name="Text Placeholder 3"/>
          <p:cNvSpPr>
            <a:spLocks noGrp="1"/>
          </p:cNvSpPr>
          <p:nvPr>
            <p:ph type="body" sz="quarter" idx="21" hasCustomPrompt="1"/>
          </p:nvPr>
        </p:nvSpPr>
        <p:spPr>
          <a:xfrm>
            <a:off x="11587165" y="5775193"/>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11587166" y="4945461"/>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22258339" y="5775193"/>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22250400" y="4945461"/>
            <a:ext cx="10058400"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RESULTS</a:t>
            </a:r>
          </a:p>
        </p:txBody>
      </p:sp>
      <p:sp>
        <p:nvSpPr>
          <p:cNvPr id="25" name="Text Placeholder 5"/>
          <p:cNvSpPr>
            <a:spLocks noGrp="1"/>
          </p:cNvSpPr>
          <p:nvPr>
            <p:ph type="body" sz="quarter" idx="25" hasCustomPrompt="1"/>
          </p:nvPr>
        </p:nvSpPr>
        <p:spPr>
          <a:xfrm>
            <a:off x="32914027" y="4945461"/>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CONCLUSIONS</a:t>
            </a:r>
          </a:p>
        </p:txBody>
      </p:sp>
      <p:sp>
        <p:nvSpPr>
          <p:cNvPr id="26" name="Text Placeholder 3"/>
          <p:cNvSpPr>
            <a:spLocks noGrp="1"/>
          </p:cNvSpPr>
          <p:nvPr>
            <p:ph type="body" sz="quarter" idx="26" hasCustomPrompt="1"/>
          </p:nvPr>
        </p:nvSpPr>
        <p:spPr>
          <a:xfrm>
            <a:off x="32914027" y="5775193"/>
            <a:ext cx="10047018"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32914027" y="13669450"/>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REFERENCES</a:t>
            </a:r>
          </a:p>
        </p:txBody>
      </p:sp>
      <p:sp>
        <p:nvSpPr>
          <p:cNvPr id="28" name="Text Placeholder 3"/>
          <p:cNvSpPr>
            <a:spLocks noGrp="1"/>
          </p:cNvSpPr>
          <p:nvPr>
            <p:ph type="body" sz="quarter" idx="28" hasCustomPrompt="1"/>
          </p:nvPr>
        </p:nvSpPr>
        <p:spPr>
          <a:xfrm>
            <a:off x="32914027" y="14408114"/>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32914027" y="25076113"/>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32914027" y="25830158"/>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904188" y="14348264"/>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77" name="Text Placeholder 76"/>
          <p:cNvSpPr>
            <a:spLocks noGrp="1"/>
          </p:cNvSpPr>
          <p:nvPr>
            <p:ph type="body" sz="quarter" idx="150" hasCustomPrompt="1"/>
          </p:nvPr>
        </p:nvSpPr>
        <p:spPr>
          <a:xfrm>
            <a:off x="5932593" y="2653651"/>
            <a:ext cx="31998968" cy="1280160"/>
          </a:xfrm>
          <a:prstGeom prst="rect">
            <a:avLst/>
          </a:prstGeom>
        </p:spPr>
        <p:txBody>
          <a:bodyPr>
            <a:normAutofit/>
          </a:bodyPr>
          <a:lstStyle>
            <a:lvl1pPr marL="0" indent="0" algn="ctr">
              <a:buFontTx/>
              <a:buNone/>
              <a:defRPr sz="54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8" name="Text Placeholder 76"/>
          <p:cNvSpPr>
            <a:spLocks noGrp="1"/>
          </p:cNvSpPr>
          <p:nvPr>
            <p:ph type="body" sz="quarter" idx="151" hasCustomPrompt="1"/>
          </p:nvPr>
        </p:nvSpPr>
        <p:spPr>
          <a:xfrm>
            <a:off x="5932593" y="1373491"/>
            <a:ext cx="31998968" cy="1280160"/>
          </a:xfrm>
          <a:prstGeom prst="rect">
            <a:avLst/>
          </a:prstGeom>
        </p:spPr>
        <p:txBody>
          <a:bodyPr anchor="t" anchorCtr="1">
            <a:noAutofit/>
          </a:bodyPr>
          <a:lstStyle>
            <a:lvl1pPr marL="0" indent="0" algn="ctr">
              <a:buFontTx/>
              <a:buNone/>
              <a:defRPr sz="80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9" name="Text Placeholder 76"/>
          <p:cNvSpPr>
            <a:spLocks noGrp="1"/>
          </p:cNvSpPr>
          <p:nvPr>
            <p:ph type="body" sz="quarter" idx="153" hasCustomPrompt="1"/>
          </p:nvPr>
        </p:nvSpPr>
        <p:spPr>
          <a:xfrm>
            <a:off x="5932593" y="-264483"/>
            <a:ext cx="31998968" cy="1637973"/>
          </a:xfrm>
          <a:prstGeom prst="rect">
            <a:avLst/>
          </a:prstGeom>
        </p:spPr>
        <p:txBody>
          <a:bodyPr anchor="t" anchorCtr="1">
            <a:normAutofit/>
          </a:bodyPr>
          <a:lstStyle>
            <a:lvl1pPr marL="0" indent="0" algn="ctr">
              <a:buFontTx/>
              <a:buNone/>
              <a:defRPr sz="9600" b="1">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image" Target="../media/image2.wmf"/><Relationship Id="rId12" Type="http://schemas.openxmlformats.org/officeDocument/2006/relationships/oleObject" Target="../embeddings/oleObject3.bin"/><Relationship Id="rId13" Type="http://schemas.openxmlformats.org/officeDocument/2006/relationships/image" Target="../media/image3.wmf"/><Relationship Id="rId14" Type="http://schemas.openxmlformats.org/officeDocument/2006/relationships/image" Target="../media/image9.png"/><Relationship Id="rId15" Type="http://schemas.openxmlformats.org/officeDocument/2006/relationships/oleObject" Target="../embeddings/oleObject4.bin"/><Relationship Id="rId16" Type="http://schemas.openxmlformats.org/officeDocument/2006/relationships/image" Target="../media/image4.wmf"/><Relationship Id="rId17" Type="http://schemas.openxmlformats.org/officeDocument/2006/relationships/hyperlink" Target="http://www.facebook.com/pages/PosterPresentationscom/217914411419?v=app_4949752878&amp;ref=ts" TargetMode="External"/><Relationship Id="rId18" Type="http://schemas.openxmlformats.org/officeDocument/2006/relationships/image" Target="../media/image10.jpeg"/><Relationship Id="rId19" Type="http://schemas.openxmlformats.org/officeDocument/2006/relationships/image" Target="../media/image11.png"/><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vmlDrawing" Target="../drawings/vmlDrawing1.vml"/><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png"/><Relationship Id="rId8" Type="http://schemas.openxmlformats.org/officeDocument/2006/relationships/oleObject" Target="../embeddings/oleObject1.bin"/><Relationship Id="rId9" Type="http://schemas.openxmlformats.org/officeDocument/2006/relationships/image" Target="../media/image1.wmf"/><Relationship Id="rId10"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9" name="Rectangle 68"/>
          <p:cNvSpPr/>
          <p:nvPr userDrawn="1"/>
        </p:nvSpPr>
        <p:spPr>
          <a:xfrm>
            <a:off x="-3" y="3605898"/>
            <a:ext cx="43891200" cy="489442"/>
          </a:xfrm>
          <a:prstGeom prst="rect">
            <a:avLst/>
          </a:prstGeom>
          <a:solidFill>
            <a:srgbClr val="1A3C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30"/>
          <p:cNvSpPr/>
          <p:nvPr userDrawn="1"/>
        </p:nvSpPr>
        <p:spPr>
          <a:xfrm rot="10800000">
            <a:off x="-2" y="30204662"/>
            <a:ext cx="43891201" cy="2713738"/>
          </a:xfrm>
          <a:custGeom>
            <a:avLst/>
            <a:gdLst>
              <a:gd name="connsiteX0" fmla="*/ 0 w 43891200"/>
              <a:gd name="connsiteY0" fmla="*/ 0 h 4267200"/>
              <a:gd name="connsiteX1" fmla="*/ 43891200 w 43891200"/>
              <a:gd name="connsiteY1" fmla="*/ 0 h 4267200"/>
              <a:gd name="connsiteX2" fmla="*/ 43891200 w 43891200"/>
              <a:gd name="connsiteY2" fmla="*/ 4267200 h 4267200"/>
              <a:gd name="connsiteX3" fmla="*/ 0 w 43891200"/>
              <a:gd name="connsiteY3" fmla="*/ 4267200 h 4267200"/>
              <a:gd name="connsiteX4" fmla="*/ 0 w 43891200"/>
              <a:gd name="connsiteY4" fmla="*/ 0 h 4267200"/>
              <a:gd name="connsiteX0" fmla="*/ 0 w 43891200"/>
              <a:gd name="connsiteY0" fmla="*/ 0 h 4267200"/>
              <a:gd name="connsiteX1" fmla="*/ 43853100 w 43891200"/>
              <a:gd name="connsiteY1" fmla="*/ 2590800 h 4267200"/>
              <a:gd name="connsiteX2" fmla="*/ 43891200 w 43891200"/>
              <a:gd name="connsiteY2" fmla="*/ 4267200 h 4267200"/>
              <a:gd name="connsiteX3" fmla="*/ 0 w 43891200"/>
              <a:gd name="connsiteY3" fmla="*/ 4267200 h 4267200"/>
              <a:gd name="connsiteX4" fmla="*/ 0 w 43891200"/>
              <a:gd name="connsiteY4" fmla="*/ 0 h 4267200"/>
              <a:gd name="connsiteX0" fmla="*/ 0 w 43929300"/>
              <a:gd name="connsiteY0" fmla="*/ 0 h 4267200"/>
              <a:gd name="connsiteX1" fmla="*/ 43929300 w 43929300"/>
              <a:gd name="connsiteY1" fmla="*/ 2590801 h 4267200"/>
              <a:gd name="connsiteX2" fmla="*/ 43891200 w 43929300"/>
              <a:gd name="connsiteY2" fmla="*/ 4267200 h 4267200"/>
              <a:gd name="connsiteX3" fmla="*/ 0 w 43929300"/>
              <a:gd name="connsiteY3" fmla="*/ 4267200 h 4267200"/>
              <a:gd name="connsiteX4" fmla="*/ 0 w 43929300"/>
              <a:gd name="connsiteY4" fmla="*/ 0 h 4267200"/>
              <a:gd name="connsiteX0" fmla="*/ 0 w 43967465"/>
              <a:gd name="connsiteY0" fmla="*/ 0 h 4267200"/>
              <a:gd name="connsiteX1" fmla="*/ 43929300 w 43967465"/>
              <a:gd name="connsiteY1" fmla="*/ 2590801 h 4267200"/>
              <a:gd name="connsiteX2" fmla="*/ 43967465 w 43967465"/>
              <a:gd name="connsiteY2" fmla="*/ 4267200 h 4267200"/>
              <a:gd name="connsiteX3" fmla="*/ 0 w 43967465"/>
              <a:gd name="connsiteY3" fmla="*/ 4267200 h 4267200"/>
              <a:gd name="connsiteX4" fmla="*/ 0 w 43967465"/>
              <a:gd name="connsiteY4" fmla="*/ 0 h 4267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67465" h="4267200">
                <a:moveTo>
                  <a:pt x="0" y="0"/>
                </a:moveTo>
                <a:lnTo>
                  <a:pt x="43929300" y="2590801"/>
                </a:lnTo>
                <a:lnTo>
                  <a:pt x="43967465" y="4267200"/>
                </a:lnTo>
                <a:lnTo>
                  <a:pt x="0" y="4267200"/>
                </a:lnTo>
                <a:lnTo>
                  <a:pt x="0" y="0"/>
                </a:lnTo>
                <a:close/>
              </a:path>
            </a:pathLst>
          </a:custGeom>
          <a:solidFill>
            <a:srgbClr val="FFB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 Box 14"/>
          <p:cNvSpPr txBox="1">
            <a:spLocks noChangeArrowheads="1"/>
          </p:cNvSpPr>
          <p:nvPr/>
        </p:nvSpPr>
        <p:spPr bwMode="auto">
          <a:xfrm>
            <a:off x="-2901425" y="32374616"/>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grpSp>
        <p:nvGrpSpPr>
          <p:cNvPr id="30" name="Group 29"/>
          <p:cNvGrpSpPr/>
          <p:nvPr userDrawn="1"/>
        </p:nvGrpSpPr>
        <p:grpSpPr>
          <a:xfrm>
            <a:off x="-11225189" y="-1"/>
            <a:ext cx="11018865" cy="32918401"/>
            <a:chOff x="-11225189" y="-1"/>
            <a:chExt cx="11018865" cy="32918401"/>
          </a:xfrm>
        </p:grpSpPr>
        <p:sp>
          <p:nvSpPr>
            <p:cNvPr id="31" name="Rectangle 30"/>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a:solidFill>
                    <a:srgbClr val="FF0000"/>
                  </a:solidFill>
                  <a:latin typeface="Trebuchet MS" pitchFamily="34" charset="0"/>
                </a:rPr>
                <a:t>(—THIS SIDEBAR DOES NOT PRINT—)</a:t>
              </a:r>
              <a:endParaRPr lang="en-US" sz="3200" b="1" spc="600" dirty="0">
                <a:solidFill>
                  <a:schemeClr val="bg1"/>
                </a:solidFill>
                <a:latin typeface="Trebuchet MS" pitchFamily="34" charset="0"/>
              </a:endParaRPr>
            </a:p>
            <a:p>
              <a:pPr algn="ctr"/>
              <a:r>
                <a:rPr lang="en-US" sz="4000" b="1" spc="600" dirty="0">
                  <a:solidFill>
                    <a:schemeClr val="bg1"/>
                  </a:solidFill>
                  <a:latin typeface="Trebuchet MS" pitchFamily="34" charset="0"/>
                </a:rPr>
                <a:t>DESIGN</a:t>
              </a:r>
              <a:r>
                <a:rPr lang="en-US" sz="4000" b="1" spc="600" baseline="0" dirty="0">
                  <a:solidFill>
                    <a:schemeClr val="bg1"/>
                  </a:solidFill>
                  <a:latin typeface="Trebuchet MS" pitchFamily="34" charset="0"/>
                </a:rPr>
                <a:t> </a:t>
              </a:r>
              <a:r>
                <a:rPr lang="en-US" sz="4000" b="1" spc="600" dirty="0">
                  <a:solidFill>
                    <a:schemeClr val="bg1"/>
                  </a:solidFill>
                  <a:latin typeface="Trebuchet MS" pitchFamily="34" charset="0"/>
                </a:rPr>
                <a:t>GUIDE</a:t>
              </a:r>
            </a:p>
            <a:p>
              <a:pPr algn="ctr"/>
              <a:endParaRPr lang="en-US" sz="2800" b="1" dirty="0">
                <a:latin typeface="Trebuchet MS" pitchFamily="34" charset="0"/>
              </a:endParaRPr>
            </a:p>
            <a:p>
              <a:pPr defTabSz="3765639"/>
              <a:r>
                <a:rPr lang="en-US" sz="2800" i="0" dirty="0">
                  <a:latin typeface="Trebuchet MS" pitchFamily="34" charset="0"/>
                </a:rPr>
                <a:t>This PowerPoint</a:t>
              </a:r>
              <a:r>
                <a:rPr lang="en-US" sz="2800" i="0" baseline="0" dirty="0">
                  <a:latin typeface="Trebuchet MS" pitchFamily="34" charset="0"/>
                </a:rPr>
                <a:t> </a:t>
              </a:r>
              <a:r>
                <a:rPr lang="en-US" sz="2800" i="0" dirty="0">
                  <a:latin typeface="Trebuchet MS" pitchFamily="34" charset="0"/>
                </a:rPr>
                <a:t>2007 template produces</a:t>
              </a:r>
              <a:r>
                <a:rPr lang="en-US" sz="2800" i="0" baseline="0" dirty="0">
                  <a:latin typeface="Trebuchet MS" pitchFamily="34" charset="0"/>
                </a:rPr>
                <a:t> </a:t>
              </a:r>
              <a:r>
                <a:rPr lang="en-US" sz="2800" i="0" dirty="0">
                  <a:latin typeface="Trebuchet MS" pitchFamily="34" charset="0"/>
                </a:rPr>
                <a:t>a 36”x48” presentation poster. </a:t>
              </a:r>
              <a:r>
                <a:rPr lang="en-US" sz="2800" dirty="0">
                  <a:latin typeface="Trebuchet MS" pitchFamily="34" charset="0"/>
                </a:rPr>
                <a:t>You</a:t>
              </a:r>
              <a:r>
                <a:rPr lang="en-US" sz="2800" baseline="0" dirty="0">
                  <a:latin typeface="Trebuchet MS" pitchFamily="34" charset="0"/>
                </a:rPr>
                <a:t> can u</a:t>
              </a:r>
              <a:r>
                <a:rPr lang="en-US" sz="2800" dirty="0">
                  <a:latin typeface="Trebuchet MS" pitchFamily="34" charset="0"/>
                </a:rPr>
                <a:t>se</a:t>
              </a:r>
              <a:r>
                <a:rPr lang="en-US" sz="2800" baseline="0" dirty="0">
                  <a:latin typeface="Trebuchet MS" pitchFamily="34" charset="0"/>
                </a:rPr>
                <a:t> it to create your research poster and </a:t>
              </a:r>
              <a:r>
                <a:rPr lang="en-US" sz="2800" dirty="0">
                  <a:latin typeface="Trebuchet MS" pitchFamily="34" charset="0"/>
                </a:rPr>
                <a:t>save valuable time placing titles, subtitles,</a:t>
              </a:r>
              <a:r>
                <a:rPr lang="en-US" sz="2800" baseline="0" dirty="0">
                  <a:latin typeface="Trebuchet MS" pitchFamily="34" charset="0"/>
                </a:rPr>
                <a:t> text, and graphics</a:t>
              </a:r>
              <a:r>
                <a:rPr lang="en-US" sz="2800" dirty="0">
                  <a:latin typeface="Trebuchet MS" pitchFamily="34" charset="0"/>
                </a:rPr>
                <a:t>. </a:t>
              </a:r>
            </a:p>
            <a:p>
              <a:pPr defTabSz="3765639"/>
              <a:endParaRPr lang="en-US" sz="2800" dirty="0">
                <a:latin typeface="Trebuchet MS" pitchFamily="34" charset="0"/>
              </a:endParaRPr>
            </a:p>
            <a:p>
              <a:pPr defTabSz="4389219"/>
              <a:r>
                <a:rPr lang="en-US" sz="2800" dirty="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a:solidFill>
                    <a:srgbClr val="FFC000"/>
                  </a:solidFill>
                  <a:latin typeface="Trebuchet MS" pitchFamily="34" charset="0"/>
                </a:rPr>
                <a:t>PosterPresentations.com</a:t>
              </a:r>
              <a:r>
                <a:rPr lang="en-US" sz="2800" b="1" dirty="0">
                  <a:solidFill>
                    <a:schemeClr val="bg1"/>
                  </a:solidFill>
                  <a:latin typeface="Trebuchet MS" pitchFamily="34" charset="0"/>
                </a:rPr>
                <a:t> </a:t>
              </a:r>
              <a:r>
                <a:rPr lang="en-US" sz="2800" dirty="0">
                  <a:solidFill>
                    <a:schemeClr val="bg1"/>
                  </a:solidFill>
                  <a:latin typeface="Trebuchet MS" pitchFamily="34" charset="0"/>
                </a:rPr>
                <a:t>and click on HELP DESK.</a:t>
              </a:r>
            </a:p>
            <a:p>
              <a:pPr defTabSz="4389219"/>
              <a:endParaRPr lang="en-US" sz="2800" dirty="0">
                <a:latin typeface="Trebuchet MS" pitchFamily="34" charset="0"/>
              </a:endParaRPr>
            </a:p>
            <a:p>
              <a:pPr defTabSz="4389219"/>
              <a:r>
                <a:rPr lang="en-US" sz="2800" dirty="0">
                  <a:solidFill>
                    <a:schemeClr val="bg1"/>
                  </a:solidFill>
                  <a:latin typeface="Trebuchet MS" pitchFamily="34" charset="0"/>
                </a:rPr>
                <a:t>When</a:t>
              </a:r>
              <a:r>
                <a:rPr lang="en-US" sz="2800" baseline="0" dirty="0">
                  <a:solidFill>
                    <a:schemeClr val="bg1"/>
                  </a:solidFill>
                  <a:latin typeface="Trebuchet MS" pitchFamily="34" charset="0"/>
                </a:rPr>
                <a:t> you are ready to print your poster</a:t>
              </a:r>
              <a:r>
                <a:rPr lang="en-US" sz="2800" dirty="0">
                  <a:solidFill>
                    <a:schemeClr val="bg1"/>
                  </a:solidFill>
                  <a:latin typeface="Trebuchet MS" pitchFamily="34" charset="0"/>
                </a:rPr>
                <a:t>,</a:t>
              </a:r>
              <a:r>
                <a:rPr lang="en-US" sz="2800" baseline="0" dirty="0">
                  <a:solidFill>
                    <a:schemeClr val="bg1"/>
                  </a:solidFill>
                  <a:latin typeface="Trebuchet MS" pitchFamily="34" charset="0"/>
                </a:rPr>
                <a:t> go online to </a:t>
              </a:r>
              <a:r>
                <a:rPr lang="en-US" sz="2800" b="0" dirty="0">
                  <a:solidFill>
                    <a:schemeClr val="bg1"/>
                  </a:solidFill>
                  <a:latin typeface="Trebuchet MS" pitchFamily="34" charset="0"/>
                </a:rPr>
                <a:t>PosterPresentations.com</a:t>
              </a:r>
              <a:r>
                <a:rPr lang="en-US" sz="2800" dirty="0">
                  <a:solidFill>
                    <a:schemeClr val="bg1"/>
                  </a:solidFill>
                  <a:latin typeface="Trebuchet MS" pitchFamily="34" charset="0"/>
                </a:rPr>
                <a:t/>
              </a:r>
              <a:br>
                <a:rPr lang="en-US" sz="2800" dirty="0">
                  <a:solidFill>
                    <a:schemeClr val="bg1"/>
                  </a:solidFill>
                  <a:latin typeface="Trebuchet MS" pitchFamily="34" charset="0"/>
                </a:rPr>
              </a:br>
              <a:endParaRPr lang="en-US" sz="2800" dirty="0">
                <a:solidFill>
                  <a:schemeClr val="bg1"/>
                </a:solidFill>
                <a:latin typeface="Trebuchet MS" pitchFamily="34" charset="0"/>
              </a:endParaRPr>
            </a:p>
            <a:p>
              <a:pPr algn="l" defTabSz="3765639"/>
              <a:r>
                <a:rPr lang="en-US" sz="2800" b="0" dirty="0">
                  <a:solidFill>
                    <a:schemeClr val="bg1"/>
                  </a:solidFill>
                  <a:latin typeface="Trebuchet MS" pitchFamily="34" charset="0"/>
                </a:rPr>
                <a:t>Need</a:t>
              </a:r>
              <a:r>
                <a:rPr lang="en-US" sz="2800" b="0" baseline="0" dirty="0">
                  <a:solidFill>
                    <a:schemeClr val="bg1"/>
                  </a:solidFill>
                  <a:latin typeface="Trebuchet MS" pitchFamily="34" charset="0"/>
                </a:rPr>
                <a:t> assistance? Call us at </a:t>
              </a:r>
              <a:r>
                <a:rPr lang="en-US" sz="2800" b="0" dirty="0">
                  <a:solidFill>
                    <a:srgbClr val="FFC000"/>
                  </a:solidFill>
                  <a:latin typeface="Trebuchet MS" pitchFamily="34" charset="0"/>
                </a:rPr>
                <a:t>1.510.649.3001</a:t>
              </a:r>
            </a:p>
            <a:p>
              <a:pPr algn="l" defTabSz="3765639"/>
              <a:endParaRPr lang="en-US" sz="3600" b="1" dirty="0">
                <a:solidFill>
                  <a:srgbClr val="FFFF00"/>
                </a:solidFill>
                <a:latin typeface="Trebuchet MS" pitchFamily="34" charset="0"/>
              </a:endParaRPr>
            </a:p>
            <a:p>
              <a:pPr algn="ctr"/>
              <a:endParaRPr lang="en-US" sz="2400" b="1" dirty="0">
                <a:solidFill>
                  <a:schemeClr val="bg1"/>
                </a:solidFill>
                <a:latin typeface="Trebuchet MS" pitchFamily="34" charset="0"/>
              </a:endParaRPr>
            </a:p>
            <a:p>
              <a:pPr algn="ctr"/>
              <a:r>
                <a:rPr lang="en-US" sz="4000" b="1" spc="600" dirty="0">
                  <a:solidFill>
                    <a:schemeClr val="bg1"/>
                  </a:solidFill>
                  <a:latin typeface="Trebuchet MS" pitchFamily="34" charset="0"/>
                </a:rPr>
                <a:t>QUICK START</a:t>
              </a:r>
            </a:p>
            <a:p>
              <a:pPr algn="ctr"/>
              <a:endParaRPr lang="en-US" sz="3200" b="1" baseline="0" dirty="0">
                <a:solidFill>
                  <a:schemeClr val="bg1"/>
                </a:solidFill>
                <a:latin typeface="Trebuchet MS" pitchFamily="34" charset="0"/>
              </a:endParaRPr>
            </a:p>
            <a:p>
              <a:pPr algn="ctr"/>
              <a:r>
                <a:rPr lang="en-US" sz="3200" b="1" baseline="0" dirty="0">
                  <a:solidFill>
                    <a:srgbClr val="FFC000"/>
                  </a:solidFill>
                  <a:latin typeface="Trebuchet MS" pitchFamily="34" charset="0"/>
                </a:rPr>
                <a:t>Zoom in and out</a:t>
              </a:r>
            </a:p>
            <a:p>
              <a:pPr marL="1892300" indent="-1892300" algn="l" defTabSz="850900"/>
              <a:r>
                <a:rPr lang="en-US" sz="2400" b="0" baseline="0" dirty="0">
                  <a:solidFill>
                    <a:schemeClr val="bg1"/>
                  </a:solidFill>
                  <a:latin typeface="Trebuchet MS" pitchFamily="34" charset="0"/>
                </a:rPr>
                <a:t>	</a:t>
              </a:r>
              <a:r>
                <a:rPr lang="en-US" sz="2400" b="0" baseline="0" dirty="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a:solidFill>
                    <a:schemeClr val="bg1">
                      <a:lumMod val="75000"/>
                    </a:schemeClr>
                  </a:solidFill>
                  <a:latin typeface="Trebuchet MS" pitchFamily="34" charset="0"/>
                </a:rPr>
                <a:t>	</a:t>
              </a:r>
              <a:r>
                <a:rPr lang="en-US" sz="2400" b="0" baseline="0" dirty="0">
                  <a:solidFill>
                    <a:schemeClr val="bg1">
                      <a:lumMod val="75000"/>
                    </a:schemeClr>
                  </a:solidFill>
                  <a:latin typeface="Trebuchet MS" pitchFamily="34" charset="0"/>
                </a:rPr>
                <a:t>Go to VIEW &gt; ZOOM.</a:t>
              </a:r>
            </a:p>
            <a:p>
              <a:pPr algn="l"/>
              <a:endParaRPr lang="en-US" sz="2800" b="0" baseline="0" dirty="0">
                <a:solidFill>
                  <a:schemeClr val="bg1"/>
                </a:solidFill>
                <a:latin typeface="Trebuchet MS" pitchFamily="34" charset="0"/>
              </a:endParaRPr>
            </a:p>
            <a:p>
              <a:pPr algn="ctr"/>
              <a:r>
                <a:rPr lang="en-US" sz="3200" b="1" baseline="0" dirty="0">
                  <a:solidFill>
                    <a:srgbClr val="FFC000"/>
                  </a:solidFill>
                  <a:latin typeface="Trebuchet MS" pitchFamily="34" charset="0"/>
                </a:rPr>
                <a:t>Title, Authors, and Affiliations</a:t>
              </a:r>
            </a:p>
            <a:p>
              <a:pPr algn="l"/>
              <a:r>
                <a:rPr lang="en-US" sz="2400" b="0" baseline="0" dirty="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a:solidFill>
                  <a:schemeClr val="bg1">
                    <a:lumMod val="75000"/>
                  </a:schemeClr>
                </a:solidFill>
                <a:latin typeface="Trebuchet MS" pitchFamily="34" charset="0"/>
              </a:endParaRPr>
            </a:p>
            <a:p>
              <a:pPr algn="l"/>
              <a:r>
                <a:rPr lang="en-US" sz="2400" b="1" spc="300" baseline="0" dirty="0">
                  <a:solidFill>
                    <a:srgbClr val="FFC000"/>
                  </a:solidFill>
                  <a:latin typeface="Trebuchet MS" pitchFamily="34" charset="0"/>
                </a:rPr>
                <a:t>TIP</a:t>
              </a:r>
              <a:r>
                <a:rPr lang="en-US" sz="2400" b="1" baseline="0" dirty="0">
                  <a:solidFill>
                    <a:srgbClr val="FFC000"/>
                  </a:solidFill>
                  <a:latin typeface="Trebuchet MS" pitchFamily="34" charset="0"/>
                </a:rPr>
                <a:t>: </a:t>
              </a:r>
              <a:r>
                <a:rPr lang="en-US" sz="2400" b="0" baseline="0" dirty="0">
                  <a:solidFill>
                    <a:schemeClr val="bg1">
                      <a:lumMod val="75000"/>
                    </a:schemeClr>
                  </a:solidFill>
                  <a:latin typeface="Trebuchet MS" pitchFamily="34" charset="0"/>
                </a:rPr>
                <a:t>The font size of your title should be bigger than your name(s) and institution name(s).</a:t>
              </a:r>
            </a:p>
            <a:p>
              <a:pPr algn="l"/>
              <a:r>
                <a:rPr lang="en-US" sz="2800" b="1" baseline="0" dirty="0">
                  <a:solidFill>
                    <a:schemeClr val="bg1"/>
                  </a:solidFill>
                  <a:latin typeface="Trebuchet MS" pitchFamily="34" charset="0"/>
                </a:rPr>
                <a:t/>
              </a:r>
              <a:br>
                <a:rPr lang="en-US" sz="2800" b="1" baseline="0" dirty="0">
                  <a:solidFill>
                    <a:schemeClr val="bg1"/>
                  </a:solidFill>
                  <a:latin typeface="Trebuchet MS" pitchFamily="34" charset="0"/>
                </a:rPr>
              </a:br>
              <a:endParaRPr lang="en-US" sz="2800" b="1" dirty="0">
                <a:solidFill>
                  <a:schemeClr val="bg1"/>
                </a:solidFill>
                <a:latin typeface="Trebuchet MS" pitchFamily="34" charset="0"/>
              </a:endParaRPr>
            </a:p>
            <a:p>
              <a:pPr algn="ctr"/>
              <a:endParaRPr lang="en-US" sz="2800" b="1" dirty="0">
                <a:solidFill>
                  <a:srgbClr val="FFC000"/>
                </a:solidFill>
                <a:latin typeface="Trebuchet MS" pitchFamily="34" charset="0"/>
              </a:endParaRPr>
            </a:p>
            <a:p>
              <a:pPr algn="ctr"/>
              <a:endParaRPr lang="en-US" sz="2800" b="1" dirty="0">
                <a:solidFill>
                  <a:srgbClr val="FFC000"/>
                </a:solidFill>
                <a:latin typeface="Trebuchet MS" pitchFamily="34" charset="0"/>
              </a:endParaRPr>
            </a:p>
            <a:p>
              <a:pPr algn="ctr"/>
              <a:r>
                <a:rPr lang="en-US" sz="3200" b="1" dirty="0">
                  <a:solidFill>
                    <a:srgbClr val="FFC000"/>
                  </a:solidFill>
                  <a:latin typeface="Trebuchet MS" pitchFamily="34" charset="0"/>
                </a:rPr>
                <a:t>Adding Logos</a:t>
              </a:r>
              <a:r>
                <a:rPr lang="en-US" sz="3200" b="1" baseline="0" dirty="0">
                  <a:solidFill>
                    <a:srgbClr val="FFC000"/>
                  </a:solidFill>
                  <a:latin typeface="Trebuchet MS" pitchFamily="34" charset="0"/>
                </a:rPr>
                <a:t> / Seals</a:t>
              </a:r>
            </a:p>
            <a:p>
              <a:pPr algn="l"/>
              <a:r>
                <a:rPr lang="en-US" sz="24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a:solidFill>
                  <a:schemeClr val="bg1">
                    <a:lumMod val="75000"/>
                  </a:schemeClr>
                </a:solidFill>
                <a:latin typeface="Trebuchet MS" pitchFamily="34" charset="0"/>
              </a:endParaRPr>
            </a:p>
            <a:p>
              <a:pPr algn="l"/>
              <a:r>
                <a:rPr lang="en-US" sz="2400" b="1" spc="300" baseline="0" dirty="0">
                  <a:solidFill>
                    <a:srgbClr val="FFC000"/>
                  </a:solidFill>
                  <a:latin typeface="Trebuchet MS" pitchFamily="34" charset="0"/>
                </a:rPr>
                <a:t>TIP:</a:t>
              </a:r>
              <a:r>
                <a:rPr lang="en-US" sz="2400" b="1" spc="0" baseline="0" dirty="0">
                  <a:solidFill>
                    <a:srgbClr val="FFC000"/>
                  </a:solidFill>
                  <a:latin typeface="Trebuchet MS" pitchFamily="34" charset="0"/>
                </a:rPr>
                <a:t> </a:t>
              </a:r>
              <a:r>
                <a:rPr lang="en-US" sz="2400" b="0" baseline="0" dirty="0">
                  <a:solidFill>
                    <a:schemeClr val="bg1">
                      <a:lumMod val="75000"/>
                    </a:schemeClr>
                  </a:solidFill>
                  <a:latin typeface="Trebuchet MS" pitchFamily="34" charset="0"/>
                </a:rPr>
                <a:t>See if your school’s logo is available on our free poster templates page.</a:t>
              </a:r>
            </a:p>
            <a:p>
              <a:pPr algn="l"/>
              <a:endParaRPr lang="en-US" sz="2400" b="0" baseline="0" dirty="0">
                <a:latin typeface="Trebuchet MS" pitchFamily="34" charset="0"/>
              </a:endParaRPr>
            </a:p>
            <a:p>
              <a:pPr algn="ctr"/>
              <a:r>
                <a:rPr lang="en-US" sz="3200" b="1" baseline="0" dirty="0">
                  <a:solidFill>
                    <a:srgbClr val="FFC000"/>
                  </a:solidFill>
                  <a:latin typeface="Trebuchet MS" pitchFamily="34" charset="0"/>
                </a:rPr>
                <a:t>Photographs / Graphics</a:t>
              </a:r>
            </a:p>
            <a:p>
              <a:pPr algn="l" defTabSz="977900"/>
              <a:r>
                <a:rPr lang="en-US" sz="24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a:solidFill>
                    <a:schemeClr val="bg1">
                      <a:lumMod val="75000"/>
                    </a:schemeClr>
                  </a:solidFill>
                  <a:latin typeface="Trebuchet MS" pitchFamily="34" charset="0"/>
                </a:rPr>
                <a:t>disproportionally.</a:t>
              </a:r>
            </a:p>
            <a:p>
              <a:pPr algn="l" defTabSz="977900"/>
              <a:endParaRPr lang="en-US" sz="2400" b="0" baseline="0" dirty="0">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r>
                <a:rPr lang="en-US" sz="3200" b="1" baseline="0" dirty="0">
                  <a:solidFill>
                    <a:srgbClr val="FFC000"/>
                  </a:solidFill>
                  <a:latin typeface="Trebuchet MS" pitchFamily="34" charset="0"/>
                </a:rPr>
                <a:t>Image Quality Check</a:t>
              </a:r>
            </a:p>
            <a:p>
              <a:pPr lvl="0" algn="l" defTabSz="977900"/>
              <a:r>
                <a:rPr lang="en-US" sz="2400" b="0" baseline="0" dirty="0">
                  <a:solidFill>
                    <a:schemeClr val="bg1">
                      <a:lumMod val="75000"/>
                    </a:schemeClr>
                  </a:solidFill>
                  <a:latin typeface="Trebuchet MS" pitchFamily="34" charset="0"/>
                </a:rPr>
                <a:t>Zoom in and look at your images at 100% magnification. If they look good they will print well. </a:t>
              </a:r>
              <a:endParaRPr lang="en-US" sz="2800" b="0" dirty="0">
                <a:latin typeface="Trebuchet MS" pitchFamily="34" charset="0"/>
              </a:endParaRPr>
            </a:p>
          </p:txBody>
        </p:sp>
        <p:cxnSp>
          <p:nvCxnSpPr>
            <p:cNvPr id="32" name="Straight Connector 31"/>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6" name="Picture 35"/>
            <p:cNvPicPr>
              <a:picLocks noChangeAspect="1"/>
            </p:cNvPicPr>
            <p:nvPr userDrawn="1"/>
          </p:nvPicPr>
          <p:blipFill>
            <a:blip r:embed="rId4"/>
            <a:stretch>
              <a:fillRect/>
            </a:stretch>
          </p:blipFill>
          <p:spPr>
            <a:xfrm>
              <a:off x="-10740740" y="10261718"/>
              <a:ext cx="1597666" cy="1201935"/>
            </a:xfrm>
            <a:prstGeom prst="rect">
              <a:avLst/>
            </a:prstGeom>
          </p:spPr>
        </p:pic>
        <p:pic>
          <p:nvPicPr>
            <p:cNvPr id="37" name="Picture 36"/>
            <p:cNvPicPr>
              <a:picLocks noChangeAspect="1"/>
            </p:cNvPicPr>
            <p:nvPr userDrawn="1"/>
          </p:nvPicPr>
          <p:blipFill>
            <a:blip r:embed="rId5"/>
            <a:stretch>
              <a:fillRect/>
            </a:stretch>
          </p:blipFill>
          <p:spPr>
            <a:xfrm>
              <a:off x="-10732765" y="15696927"/>
              <a:ext cx="9986808" cy="1053596"/>
            </a:xfrm>
            <a:prstGeom prst="rect">
              <a:avLst/>
            </a:prstGeom>
          </p:spPr>
        </p:pic>
        <p:grpSp>
          <p:nvGrpSpPr>
            <p:cNvPr id="38" name="Group 37"/>
            <p:cNvGrpSpPr/>
            <p:nvPr userDrawn="1"/>
          </p:nvGrpSpPr>
          <p:grpSpPr>
            <a:xfrm>
              <a:off x="-9744993" y="23540957"/>
              <a:ext cx="7531182" cy="2120439"/>
              <a:chOff x="-4470427" y="11016658"/>
              <a:chExt cx="3470785" cy="974220"/>
            </a:xfrm>
          </p:grpSpPr>
          <p:grpSp>
            <p:nvGrpSpPr>
              <p:cNvPr id="46" name="Group 45"/>
              <p:cNvGrpSpPr/>
              <p:nvPr userDrawn="1"/>
            </p:nvGrpSpPr>
            <p:grpSpPr>
              <a:xfrm>
                <a:off x="-2783495" y="11060886"/>
                <a:ext cx="624431" cy="893535"/>
                <a:chOff x="-3958697" y="11117435"/>
                <a:chExt cx="779338" cy="1280430"/>
              </a:xfrm>
            </p:grpSpPr>
            <p:pic>
              <p:nvPicPr>
                <p:cNvPr id="52" name="Picture 51"/>
                <p:cNvPicPr>
                  <a:picLocks noChangeAspect="1"/>
                </p:cNvPicPr>
                <p:nvPr userDrawn="1"/>
              </p:nvPicPr>
              <p:blipFill>
                <a:blip r:embed="rId6"/>
                <a:stretch>
                  <a:fillRect/>
                </a:stretch>
              </p:blipFill>
              <p:spPr>
                <a:xfrm>
                  <a:off x="-3948160" y="11117435"/>
                  <a:ext cx="768801" cy="1090857"/>
                </a:xfrm>
                <a:prstGeom prst="rect">
                  <a:avLst/>
                </a:prstGeom>
              </p:spPr>
            </p:pic>
            <p:sp>
              <p:nvSpPr>
                <p:cNvPr id="53" name="TextBox 52"/>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a:solidFill>
                        <a:schemeClr val="tx1"/>
                      </a:solidFill>
                    </a:rPr>
                    <a:t>ORIGINAL</a:t>
                  </a:r>
                </a:p>
              </p:txBody>
            </p:sp>
          </p:grpSp>
          <p:grpSp>
            <p:nvGrpSpPr>
              <p:cNvPr id="47" name="Group 46"/>
              <p:cNvGrpSpPr/>
              <p:nvPr userDrawn="1"/>
            </p:nvGrpSpPr>
            <p:grpSpPr>
              <a:xfrm>
                <a:off x="-2033159" y="11060889"/>
                <a:ext cx="1033517" cy="893529"/>
                <a:chOff x="-2921738" y="11200127"/>
                <a:chExt cx="1420279" cy="1227904"/>
              </a:xfrm>
            </p:grpSpPr>
            <p:pic>
              <p:nvPicPr>
                <p:cNvPr id="50" name="Picture 49"/>
                <p:cNvPicPr>
                  <a:picLocks noChangeAspect="1"/>
                </p:cNvPicPr>
                <p:nvPr userDrawn="1"/>
              </p:nvPicPr>
              <p:blipFill>
                <a:blip r:embed="rId6"/>
                <a:stretch>
                  <a:fillRect/>
                </a:stretch>
              </p:blipFill>
              <p:spPr>
                <a:xfrm>
                  <a:off x="-2921738" y="11200127"/>
                  <a:ext cx="1420279" cy="1029694"/>
                </a:xfrm>
                <a:prstGeom prst="rect">
                  <a:avLst/>
                </a:prstGeom>
              </p:spPr>
            </p:pic>
            <p:sp>
              <p:nvSpPr>
                <p:cNvPr id="51" name="TextBox 50"/>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a:solidFill>
                        <a:schemeClr val="bg1"/>
                      </a:solidFill>
                    </a:rPr>
                    <a:t>DISTORTED</a:t>
                  </a:r>
                  <a:endParaRPr lang="en-US" sz="700" b="1" dirty="0">
                    <a:solidFill>
                      <a:schemeClr val="bg1"/>
                    </a:solidFill>
                  </a:endParaRPr>
                </a:p>
              </p:txBody>
            </p:sp>
          </p:grpSp>
          <p:pic>
            <p:nvPicPr>
              <p:cNvPr id="48" name="Picture 47"/>
              <p:cNvPicPr>
                <a:picLocks noChangeAspect="1"/>
              </p:cNvPicPr>
              <p:nvPr userDrawn="1"/>
            </p:nvPicPr>
            <p:blipFill>
              <a:blip r:embed="rId7"/>
              <a:stretch>
                <a:fillRect/>
              </a:stretch>
            </p:blipFill>
            <p:spPr>
              <a:xfrm>
                <a:off x="-4470427" y="11016658"/>
                <a:ext cx="1098742" cy="847761"/>
              </a:xfrm>
              <a:prstGeom prst="rect">
                <a:avLst/>
              </a:prstGeom>
            </p:spPr>
          </p:pic>
          <p:sp>
            <p:nvSpPr>
              <p:cNvPr id="49" name="TextBox 48"/>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a:solidFill>
                      <a:schemeClr val="bg1"/>
                    </a:solidFill>
                  </a:rPr>
                  <a:t>Corner</a:t>
                </a:r>
                <a:r>
                  <a:rPr lang="en-US" sz="1600" baseline="0" dirty="0">
                    <a:solidFill>
                      <a:schemeClr val="bg1"/>
                    </a:solidFill>
                  </a:rPr>
                  <a:t> handles</a:t>
                </a:r>
                <a:endParaRPr lang="en-US" sz="1600" dirty="0">
                  <a:solidFill>
                    <a:schemeClr val="bg1"/>
                  </a:solidFill>
                </a:endParaRPr>
              </a:p>
            </p:txBody>
          </p:sp>
        </p:grpSp>
        <p:grpSp>
          <p:nvGrpSpPr>
            <p:cNvPr id="39" name="Group 38"/>
            <p:cNvGrpSpPr/>
            <p:nvPr userDrawn="1"/>
          </p:nvGrpSpPr>
          <p:grpSpPr>
            <a:xfrm>
              <a:off x="-10398793" y="27751410"/>
              <a:ext cx="9323012" cy="2453251"/>
              <a:chOff x="-4754996" y="12734136"/>
              <a:chExt cx="4296559" cy="1127128"/>
            </a:xfrm>
          </p:grpSpPr>
          <p:graphicFrame>
            <p:nvGraphicFramePr>
              <p:cNvPr id="41" name="Object 40"/>
              <p:cNvGraphicFramePr>
                <a:graphicFrameLocks noChangeAspect="1"/>
              </p:cNvGraphicFramePr>
              <p:nvPr userDrawn="1">
                <p:extLst>
                  <p:ext uri="{D42A27DB-BD31-4B8C-83A1-F6EECF244321}">
                    <p14:modId xmlns:p14="http://schemas.microsoft.com/office/powerpoint/2010/main" val="2923600614"/>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1105"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2734142"/>
                            <a:ext cx="1828800" cy="1117600"/>
                          </a:xfrm>
                          <a:prstGeom prst="rect">
                            <a:avLst/>
                          </a:prstGeom>
                        </p:spPr>
                      </p:pic>
                    </p:oleObj>
                  </mc:Fallback>
                </mc:AlternateContent>
              </a:graphicData>
            </a:graphic>
          </p:graphicFrame>
          <p:graphicFrame>
            <p:nvGraphicFramePr>
              <p:cNvPr id="43" name="Object 42"/>
              <p:cNvGraphicFramePr>
                <a:graphicFrameLocks noChangeAspect="1"/>
              </p:cNvGraphicFramePr>
              <p:nvPr userDrawn="1">
                <p:extLst>
                  <p:ext uri="{D42A27DB-BD31-4B8C-83A1-F6EECF244321}">
                    <p14:modId xmlns:p14="http://schemas.microsoft.com/office/powerpoint/2010/main" val="3743875991"/>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1106"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2737835"/>
                            <a:ext cx="1828800" cy="1117600"/>
                          </a:xfrm>
                          <a:prstGeom prst="rect">
                            <a:avLst/>
                          </a:prstGeom>
                        </p:spPr>
                      </p:pic>
                    </p:oleObj>
                  </mc:Fallback>
                </mc:AlternateContent>
              </a:graphicData>
            </a:graphic>
          </p:graphicFrame>
          <p:sp>
            <p:nvSpPr>
              <p:cNvPr id="44" name="TextBox 43"/>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a:solidFill>
                      <a:srgbClr val="92D050"/>
                    </a:solidFill>
                  </a:rPr>
                  <a:t>Good</a:t>
                </a:r>
                <a:r>
                  <a:rPr lang="en-US" sz="1600" baseline="0" dirty="0">
                    <a:solidFill>
                      <a:srgbClr val="92D050"/>
                    </a:solidFill>
                  </a:rPr>
                  <a:t> </a:t>
                </a:r>
                <a:r>
                  <a:rPr lang="en-US" sz="1600" baseline="0" dirty="0">
                    <a:solidFill>
                      <a:schemeClr val="bg1"/>
                    </a:solidFill>
                  </a:rPr>
                  <a:t>printing quality</a:t>
                </a:r>
                <a:endParaRPr lang="en-US" sz="1600" dirty="0">
                  <a:solidFill>
                    <a:schemeClr val="bg1"/>
                  </a:solidFill>
                </a:endParaRPr>
              </a:p>
            </p:txBody>
          </p:sp>
          <p:sp>
            <p:nvSpPr>
              <p:cNvPr id="45" name="TextBox 44"/>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a:solidFill>
                      <a:srgbClr val="FF0000"/>
                    </a:solidFill>
                  </a:rPr>
                  <a:t>Bad </a:t>
                </a:r>
                <a:r>
                  <a:rPr lang="en-US" sz="1600" dirty="0">
                    <a:solidFill>
                      <a:schemeClr val="bg1"/>
                    </a:solidFill>
                  </a:rPr>
                  <a:t>printing quality</a:t>
                </a:r>
              </a:p>
            </p:txBody>
          </p:sp>
        </p:grpSp>
      </p:grpSp>
      <p:grpSp>
        <p:nvGrpSpPr>
          <p:cNvPr id="54" name="Group 53"/>
          <p:cNvGrpSpPr/>
          <p:nvPr userDrawn="1"/>
        </p:nvGrpSpPr>
        <p:grpSpPr>
          <a:xfrm>
            <a:off x="44157839" y="-55065"/>
            <a:ext cx="11062139" cy="32973465"/>
            <a:chOff x="44157839" y="-55065"/>
            <a:chExt cx="11062139" cy="32973465"/>
          </a:xfrm>
        </p:grpSpPr>
        <p:sp>
          <p:nvSpPr>
            <p:cNvPr id="55" name="Rectangle 54"/>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a:solidFill>
                    <a:schemeClr val="bg1"/>
                  </a:solidFill>
                  <a:latin typeface="Trebuchet MS" pitchFamily="34" charset="0"/>
                </a:rPr>
                <a:t>QUICK START (cont.)</a:t>
              </a:r>
            </a:p>
            <a:p>
              <a:pPr algn="ctr"/>
              <a:endParaRPr lang="en-US" sz="3600" b="1" baseline="0" dirty="0">
                <a:solidFill>
                  <a:schemeClr val="bg1"/>
                </a:solidFill>
                <a:latin typeface="Trebuchet MS" pitchFamily="34" charset="0"/>
              </a:endParaRPr>
            </a:p>
            <a:p>
              <a:pPr algn="ctr"/>
              <a:r>
                <a:rPr lang="en-US" sz="32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r>
                <a:rPr lang="en-US" sz="24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a:solidFill>
                  <a:schemeClr val="bg1">
                    <a:lumMod val="75000"/>
                  </a:schemeClr>
                </a:solidFill>
                <a:latin typeface="Trebuchet MS" pitchFamily="34" charset="0"/>
              </a:endParaRPr>
            </a:p>
            <a:p>
              <a:pPr algn="ctr"/>
              <a:r>
                <a:rPr lang="en-US" sz="3200" b="1" baseline="0" dirty="0">
                  <a:solidFill>
                    <a:srgbClr val="FFC000"/>
                  </a:solidFill>
                  <a:latin typeface="Trebuchet MS" pitchFamily="34" charset="0"/>
                </a:rPr>
                <a:t>How to add Text</a:t>
              </a:r>
            </a:p>
            <a:p>
              <a:pPr marL="3265488" lvl="2" indent="0" algn="l" defTabSz="114300"/>
              <a:r>
                <a:rPr lang="en-US" sz="24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a:solidFill>
                    <a:schemeClr val="bg1">
                      <a:lumMod val="75000"/>
                    </a:schemeClr>
                  </a:solidFill>
                  <a:latin typeface="Trebuchet MS" pitchFamily="34" charset="0"/>
                </a:rPr>
                <a:t> </a:t>
              </a:r>
              <a:r>
                <a:rPr kumimoji="0" lang="en-US" sz="32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a:solidFill>
                  <a:schemeClr val="bg1">
                    <a:lumMod val="75000"/>
                  </a:schemeClr>
                </a:solidFill>
                <a:latin typeface="Trebuchet MS" pitchFamily="34" charset="0"/>
              </a:endParaRPr>
            </a:p>
            <a:p>
              <a:pPr marL="1518341" lvl="2" indent="0" algn="l" defTabSz="114300"/>
              <a:endParaRPr lang="en-US" sz="2400" b="0" baseline="0" dirty="0">
                <a:solidFill>
                  <a:schemeClr val="bg1">
                    <a:lumMod val="75000"/>
                  </a:schemeClr>
                </a:solidFill>
                <a:latin typeface="Trebuchet MS" pitchFamily="34" charset="0"/>
              </a:endParaRPr>
            </a:p>
            <a:p>
              <a:pPr algn="ctr"/>
              <a:r>
                <a:rPr lang="en-US" sz="3200" b="1" baseline="0" dirty="0">
                  <a:solidFill>
                    <a:srgbClr val="FFC000"/>
                  </a:solidFill>
                  <a:latin typeface="Trebuchet MS" pitchFamily="34" charset="0"/>
                </a:rPr>
                <a:t>How to add Tables</a:t>
              </a:r>
            </a:p>
            <a:p>
              <a:pPr marL="1730375" lvl="1" indent="0" algn="l" defTabSz="114300"/>
              <a:r>
                <a:rPr lang="en-US" sz="2400" b="0" baseline="0" dirty="0">
                  <a:solidFill>
                    <a:schemeClr val="bg1">
                      <a:lumMod val="75000"/>
                    </a:schemeClr>
                  </a:solidFill>
                  <a:latin typeface="Trebuchet MS" pitchFamily="34" charset="0"/>
                </a:rPr>
                <a:t>To add a table from scratch go to the INSERT menu and </a:t>
              </a:r>
              <a:br>
                <a:rPr lang="en-US" sz="2400" b="0" baseline="0" dirty="0">
                  <a:solidFill>
                    <a:schemeClr val="bg1">
                      <a:lumMod val="75000"/>
                    </a:schemeClr>
                  </a:solidFill>
                  <a:latin typeface="Trebuchet MS" pitchFamily="34" charset="0"/>
                </a:rPr>
              </a:br>
              <a:r>
                <a:rPr lang="en-US" sz="2400" b="0" baseline="0" dirty="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lumMod val="75000"/>
                  </a:prstClr>
                </a:solidFill>
                <a:effectLst/>
                <a:uLnTx/>
                <a:uFillTx/>
                <a:latin typeface="Trebuchet MS" pitchFamily="34" charset="0"/>
              </a:endParaRPr>
            </a:p>
          </p:txBody>
        </p:sp>
        <p:graphicFrame>
          <p:nvGraphicFramePr>
            <p:cNvPr id="56" name="Object 55"/>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1107"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6915679" y="3349444"/>
                          <a:ext cx="5586150" cy="2063772"/>
                        </a:xfrm>
                        <a:prstGeom prst="rect">
                          <a:avLst/>
                        </a:prstGeom>
                      </p:spPr>
                    </p:pic>
                  </p:oleObj>
                </mc:Fallback>
              </mc:AlternateContent>
            </a:graphicData>
          </a:graphic>
        </p:graphicFrame>
        <p:pic>
          <p:nvPicPr>
            <p:cNvPr id="57" name="Picture 56"/>
            <p:cNvPicPr>
              <a:picLocks noChangeAspect="1"/>
            </p:cNvPicPr>
            <p:nvPr userDrawn="1"/>
          </p:nvPicPr>
          <p:blipFill>
            <a:blip r:embed="rId14"/>
            <a:stretch>
              <a:fillRect/>
            </a:stretch>
          </p:blipFill>
          <p:spPr>
            <a:xfrm>
              <a:off x="44621819" y="7740040"/>
              <a:ext cx="2969584" cy="1370577"/>
            </a:xfrm>
            <a:prstGeom prst="rect">
              <a:avLst/>
            </a:prstGeom>
            <a:ln>
              <a:noFill/>
            </a:ln>
          </p:spPr>
        </p:pic>
        <p:graphicFrame>
          <p:nvGraphicFramePr>
            <p:cNvPr id="58" name="Object 57"/>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1108"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629619" y="12347263"/>
                          <a:ext cx="1482266" cy="992162"/>
                        </a:xfrm>
                        <a:prstGeom prst="rect">
                          <a:avLst/>
                        </a:prstGeom>
                      </p:spPr>
                    </p:pic>
                  </p:oleObj>
                </mc:Fallback>
              </mc:AlternateContent>
            </a:graphicData>
          </a:graphic>
        </p:graphicFrame>
        <p:grpSp>
          <p:nvGrpSpPr>
            <p:cNvPr id="59" name="Group 58"/>
            <p:cNvGrpSpPr/>
            <p:nvPr userDrawn="1"/>
          </p:nvGrpSpPr>
          <p:grpSpPr>
            <a:xfrm>
              <a:off x="44487207" y="29414560"/>
              <a:ext cx="10354213" cy="1265612"/>
              <a:chOff x="44200453" y="28362386"/>
              <a:chExt cx="9771399" cy="1090622"/>
            </a:xfrm>
          </p:grpSpPr>
          <p:sp>
            <p:nvSpPr>
              <p:cNvPr id="61" name="Rounded Rectangle 6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2"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63" name="TextBox 62"/>
              <p:cNvSpPr txBox="1"/>
              <p:nvPr userDrawn="1"/>
            </p:nvSpPr>
            <p:spPr>
              <a:xfrm>
                <a:off x="45300663" y="28552305"/>
                <a:ext cx="8671189" cy="716099"/>
              </a:xfrm>
              <a:prstGeom prst="rect">
                <a:avLst/>
              </a:prstGeom>
              <a:noFill/>
              <a:ln>
                <a:noFill/>
              </a:ln>
            </p:spPr>
            <p:txBody>
              <a:bodyPr wrap="square" rtlCol="0">
                <a:spAutoFit/>
              </a:bodyPr>
              <a:lstStyle/>
              <a:p>
                <a:r>
                  <a:rPr lang="en-US" sz="2400" dirty="0">
                    <a:solidFill>
                      <a:schemeClr val="tx2"/>
                    </a:solidFill>
                    <a:latin typeface="Trebuchet MS" pitchFamily="34" charset="0"/>
                  </a:rPr>
                  <a:t>Student</a:t>
                </a:r>
                <a:r>
                  <a:rPr lang="en-US" sz="2400" baseline="0" dirty="0">
                    <a:solidFill>
                      <a:schemeClr val="tx2"/>
                    </a:solidFill>
                    <a:latin typeface="Trebuchet MS" pitchFamily="34" charset="0"/>
                  </a:rPr>
                  <a:t> discounts are available on our </a:t>
                </a:r>
                <a:r>
                  <a:rPr lang="en-US" sz="2400" baseline="0" dirty="0" err="1">
                    <a:solidFill>
                      <a:schemeClr val="tx2"/>
                    </a:solidFill>
                    <a:latin typeface="Trebuchet MS" pitchFamily="34" charset="0"/>
                  </a:rPr>
                  <a:t>Facebook</a:t>
                </a:r>
                <a:r>
                  <a:rPr lang="en-US" sz="2400" baseline="0" dirty="0">
                    <a:solidFill>
                      <a:schemeClr val="tx2"/>
                    </a:solidFill>
                    <a:latin typeface="Trebuchet MS" pitchFamily="34" charset="0"/>
                  </a:rPr>
                  <a:t> page.</a:t>
                </a:r>
                <a:br>
                  <a:rPr lang="en-US" sz="2400" baseline="0" dirty="0">
                    <a:solidFill>
                      <a:schemeClr val="tx2"/>
                    </a:solidFill>
                    <a:latin typeface="Trebuchet MS" pitchFamily="34" charset="0"/>
                  </a:rPr>
                </a:br>
                <a:r>
                  <a:rPr lang="en-US" sz="2400" baseline="0" dirty="0">
                    <a:solidFill>
                      <a:schemeClr val="tx2"/>
                    </a:solidFill>
                    <a:latin typeface="Trebuchet MS" pitchFamily="34" charset="0"/>
                  </a:rPr>
                  <a:t>Go to </a:t>
                </a:r>
                <a:r>
                  <a:rPr lang="en-US" sz="2400" u="sng" baseline="0" dirty="0">
                    <a:solidFill>
                      <a:schemeClr val="tx2"/>
                    </a:solidFill>
                    <a:latin typeface="Trebuchet MS" pitchFamily="34" charset="0"/>
                  </a:rPr>
                  <a:t>PosterPresentations.com</a:t>
                </a:r>
                <a:r>
                  <a:rPr lang="en-US" sz="2400" baseline="0" dirty="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60" name="TextBox 59"/>
            <p:cNvSpPr txBox="1"/>
            <p:nvPr userDrawn="1"/>
          </p:nvSpPr>
          <p:spPr>
            <a:xfrm>
              <a:off x="44262808" y="31169782"/>
              <a:ext cx="6870215" cy="1399638"/>
            </a:xfrm>
            <a:prstGeom prst="rect">
              <a:avLst/>
            </a:prstGeom>
            <a:noFill/>
          </p:spPr>
          <p:txBody>
            <a:bodyPr wrap="square" lIns="65304" tIns="32651" rIns="65304" bIns="32651" rtlCol="0">
              <a:spAutoFit/>
            </a:bodyPr>
            <a:lstStyle/>
            <a:p>
              <a:pPr>
                <a:lnSpc>
                  <a:spcPts val="2600"/>
                </a:lnSpc>
              </a:pPr>
              <a:r>
                <a:rPr lang="en-US" sz="2800" dirty="0">
                  <a:solidFill>
                    <a:schemeClr val="bg1"/>
                  </a:solidFill>
                </a:rPr>
                <a:t>© 2017</a:t>
              </a:r>
              <a:r>
                <a:rPr lang="en-US" sz="2800" baseline="0" dirty="0">
                  <a:solidFill>
                    <a:schemeClr val="bg1"/>
                  </a:solidFill>
                </a:rPr>
                <a:t> </a:t>
              </a:r>
              <a:r>
                <a:rPr lang="en-US" sz="2800" dirty="0">
                  <a:solidFill>
                    <a:schemeClr val="bg1"/>
                  </a:solidFill>
                </a:rPr>
                <a:t>PosterPresentations.com</a:t>
              </a:r>
              <a:br>
                <a:rPr lang="en-US" sz="2800" dirty="0">
                  <a:solidFill>
                    <a:schemeClr val="bg1"/>
                  </a:solidFill>
                </a:rPr>
              </a:br>
              <a:r>
                <a:rPr lang="en-US" sz="2800" dirty="0">
                  <a:solidFill>
                    <a:schemeClr val="bg1"/>
                  </a:solidFill>
                </a:rPr>
                <a:t>    </a:t>
              </a:r>
              <a:r>
                <a:rPr lang="en-US" sz="2400" dirty="0">
                  <a:solidFill>
                    <a:schemeClr val="bg1"/>
                  </a:solidFill>
                </a:rPr>
                <a:t>2117 Fourth Street ,</a:t>
              </a:r>
              <a:r>
                <a:rPr lang="en-US" sz="2400" baseline="0" dirty="0">
                  <a:solidFill>
                    <a:schemeClr val="bg1"/>
                  </a:solidFill>
                </a:rPr>
                <a:t> Unit C        </a:t>
              </a:r>
            </a:p>
            <a:p>
              <a:pPr>
                <a:lnSpc>
                  <a:spcPts val="2600"/>
                </a:lnSpc>
              </a:pPr>
              <a:r>
                <a:rPr lang="en-US" sz="2400" baseline="0" dirty="0">
                  <a:solidFill>
                    <a:schemeClr val="bg1"/>
                  </a:solidFill>
                </a:rPr>
                <a:t>     Berkeley CA </a:t>
              </a:r>
              <a:r>
                <a:rPr lang="en-US" sz="2000" baseline="0" dirty="0">
                  <a:solidFill>
                    <a:schemeClr val="bg1"/>
                  </a:solidFill>
                </a:rPr>
                <a:t>94710</a:t>
              </a:r>
              <a:r>
                <a:rPr lang="en-US" sz="2400" baseline="0" dirty="0">
                  <a:solidFill>
                    <a:schemeClr val="bg1"/>
                  </a:solidFill>
                </a:rPr>
                <a:t/>
              </a:r>
              <a:br>
                <a:rPr lang="en-US" sz="2400" baseline="0" dirty="0">
                  <a:solidFill>
                    <a:schemeClr val="bg1"/>
                  </a:solidFill>
                </a:rPr>
              </a:br>
              <a:r>
                <a:rPr lang="en-US" sz="2400" baseline="0" dirty="0">
                  <a:solidFill>
                    <a:schemeClr val="bg1"/>
                  </a:solidFill>
                </a:rPr>
                <a:t>    </a:t>
              </a:r>
              <a:r>
                <a:rPr lang="en-US" sz="2400" b="1" baseline="0" dirty="0">
                  <a:solidFill>
                    <a:srgbClr val="FFFF00"/>
                  </a:solidFill>
                </a:rPr>
                <a:t>posterpresenter@gmail.com</a:t>
              </a:r>
              <a:endParaRPr lang="en-US" sz="2800" b="1" dirty="0">
                <a:solidFill>
                  <a:srgbClr val="FFFF00"/>
                </a:solidFill>
              </a:endParaRPr>
            </a:p>
          </p:txBody>
        </p:sp>
      </p:grpSp>
      <p:sp>
        <p:nvSpPr>
          <p:cNvPr id="40" name="Rectangle 30"/>
          <p:cNvSpPr/>
          <p:nvPr userDrawn="1"/>
        </p:nvSpPr>
        <p:spPr>
          <a:xfrm>
            <a:off x="0" y="30204662"/>
            <a:ext cx="43929300" cy="2713738"/>
          </a:xfrm>
          <a:custGeom>
            <a:avLst/>
            <a:gdLst>
              <a:gd name="connsiteX0" fmla="*/ 0 w 43891200"/>
              <a:gd name="connsiteY0" fmla="*/ 0 h 4267200"/>
              <a:gd name="connsiteX1" fmla="*/ 43891200 w 43891200"/>
              <a:gd name="connsiteY1" fmla="*/ 0 h 4267200"/>
              <a:gd name="connsiteX2" fmla="*/ 43891200 w 43891200"/>
              <a:gd name="connsiteY2" fmla="*/ 4267200 h 4267200"/>
              <a:gd name="connsiteX3" fmla="*/ 0 w 43891200"/>
              <a:gd name="connsiteY3" fmla="*/ 4267200 h 4267200"/>
              <a:gd name="connsiteX4" fmla="*/ 0 w 43891200"/>
              <a:gd name="connsiteY4" fmla="*/ 0 h 4267200"/>
              <a:gd name="connsiteX0" fmla="*/ 0 w 43891200"/>
              <a:gd name="connsiteY0" fmla="*/ 0 h 4267200"/>
              <a:gd name="connsiteX1" fmla="*/ 43853100 w 43891200"/>
              <a:gd name="connsiteY1" fmla="*/ 2590800 h 4267200"/>
              <a:gd name="connsiteX2" fmla="*/ 43891200 w 43891200"/>
              <a:gd name="connsiteY2" fmla="*/ 4267200 h 4267200"/>
              <a:gd name="connsiteX3" fmla="*/ 0 w 43891200"/>
              <a:gd name="connsiteY3" fmla="*/ 4267200 h 4267200"/>
              <a:gd name="connsiteX4" fmla="*/ 0 w 43891200"/>
              <a:gd name="connsiteY4" fmla="*/ 0 h 4267200"/>
              <a:gd name="connsiteX0" fmla="*/ 0 w 43929300"/>
              <a:gd name="connsiteY0" fmla="*/ 0 h 4267200"/>
              <a:gd name="connsiteX1" fmla="*/ 43929300 w 43929300"/>
              <a:gd name="connsiteY1" fmla="*/ 2590801 h 4267200"/>
              <a:gd name="connsiteX2" fmla="*/ 43891200 w 43929300"/>
              <a:gd name="connsiteY2" fmla="*/ 4267200 h 4267200"/>
              <a:gd name="connsiteX3" fmla="*/ 0 w 43929300"/>
              <a:gd name="connsiteY3" fmla="*/ 4267200 h 4267200"/>
              <a:gd name="connsiteX4" fmla="*/ 0 w 43929300"/>
              <a:gd name="connsiteY4" fmla="*/ 0 h 4267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29300" h="4267200">
                <a:moveTo>
                  <a:pt x="0" y="0"/>
                </a:moveTo>
                <a:lnTo>
                  <a:pt x="43929300" y="2590801"/>
                </a:lnTo>
                <a:lnTo>
                  <a:pt x="43891200" y="4267200"/>
                </a:lnTo>
                <a:lnTo>
                  <a:pt x="0" y="4267200"/>
                </a:lnTo>
                <a:lnTo>
                  <a:pt x="0" y="0"/>
                </a:lnTo>
                <a:close/>
              </a:path>
            </a:pathLst>
          </a:custGeom>
          <a:solidFill>
            <a:srgbClr val="1A3C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761993" y="30990281"/>
            <a:ext cx="4495807" cy="1384335"/>
          </a:xfrm>
          <a:prstGeom prst="rect">
            <a:avLst/>
          </a:prstGeom>
        </p:spPr>
      </p:pic>
      <p:sp>
        <p:nvSpPr>
          <p:cNvPr id="68" name="Rectangle 67"/>
          <p:cNvSpPr/>
          <p:nvPr userDrawn="1"/>
        </p:nvSpPr>
        <p:spPr>
          <a:xfrm>
            <a:off x="0" y="0"/>
            <a:ext cx="43891200" cy="3825875"/>
          </a:xfrm>
          <a:prstGeom prst="rect">
            <a:avLst/>
          </a:prstGeom>
          <a:solidFill>
            <a:srgbClr val="FFB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ext Placeholder 2"/>
          <p:cNvSpPr>
            <a:spLocks noGrp="1"/>
          </p:cNvSpPr>
          <p:nvPr>
            <p:ph type="body" sz="quarter" idx="11"/>
          </p:nvPr>
        </p:nvSpPr>
        <p:spPr/>
        <p:txBody>
          <a:bodyPr/>
          <a:lstStyle/>
          <a:p>
            <a:endParaRPr lang="en-US"/>
          </a:p>
        </p:txBody>
      </p:sp>
      <p:sp>
        <p:nvSpPr>
          <p:cNvPr id="4" name="Text Placeholder 3"/>
          <p:cNvSpPr>
            <a:spLocks noGrp="1"/>
          </p:cNvSpPr>
          <p:nvPr>
            <p:ph type="body" sz="quarter" idx="20"/>
          </p:nvPr>
        </p:nvSpPr>
        <p:spPr/>
        <p:txBody>
          <a:bodyPr/>
          <a:lstStyle/>
          <a:p>
            <a:endParaRPr lang="en-US"/>
          </a:p>
        </p:txBody>
      </p:sp>
      <p:sp>
        <p:nvSpPr>
          <p:cNvPr id="5" name="Text Placeholder 4"/>
          <p:cNvSpPr>
            <a:spLocks noGrp="1"/>
          </p:cNvSpPr>
          <p:nvPr>
            <p:ph type="body" sz="quarter" idx="21"/>
          </p:nvPr>
        </p:nvSpPr>
        <p:spPr/>
        <p:txBody>
          <a:bodyPr/>
          <a:lstStyle/>
          <a:p>
            <a:endParaRPr lang="en-US"/>
          </a:p>
        </p:txBody>
      </p:sp>
      <p:sp>
        <p:nvSpPr>
          <p:cNvPr id="6" name="Text Placeholder 5"/>
          <p:cNvSpPr>
            <a:spLocks noGrp="1"/>
          </p:cNvSpPr>
          <p:nvPr>
            <p:ph type="body" sz="quarter" idx="22"/>
          </p:nvPr>
        </p:nvSpPr>
        <p:spPr/>
        <p:txBody>
          <a:bodyPr/>
          <a:lstStyle/>
          <a:p>
            <a:endParaRPr lang="en-US"/>
          </a:p>
        </p:txBody>
      </p:sp>
      <p:sp>
        <p:nvSpPr>
          <p:cNvPr id="7" name="Text Placeholder 6"/>
          <p:cNvSpPr>
            <a:spLocks noGrp="1"/>
          </p:cNvSpPr>
          <p:nvPr>
            <p:ph type="body" sz="quarter" idx="23"/>
          </p:nvPr>
        </p:nvSpPr>
        <p:spPr/>
        <p:txBody>
          <a:bodyPr/>
          <a:lstStyle/>
          <a:p>
            <a:endParaRPr lang="en-US"/>
          </a:p>
        </p:txBody>
      </p:sp>
      <p:sp>
        <p:nvSpPr>
          <p:cNvPr id="8" name="Text Placeholder 7"/>
          <p:cNvSpPr>
            <a:spLocks noGrp="1"/>
          </p:cNvSpPr>
          <p:nvPr>
            <p:ph type="body" sz="quarter" idx="24"/>
          </p:nvPr>
        </p:nvSpPr>
        <p:spPr/>
        <p:txBody>
          <a:bodyPr/>
          <a:lstStyle/>
          <a:p>
            <a:endParaRPr lang="en-US"/>
          </a:p>
        </p:txBody>
      </p:sp>
      <p:sp>
        <p:nvSpPr>
          <p:cNvPr id="9" name="Text Placeholder 8"/>
          <p:cNvSpPr>
            <a:spLocks noGrp="1"/>
          </p:cNvSpPr>
          <p:nvPr>
            <p:ph type="body" sz="quarter" idx="25"/>
          </p:nvPr>
        </p:nvSpPr>
        <p:spPr/>
        <p:txBody>
          <a:bodyPr/>
          <a:lstStyle/>
          <a:p>
            <a:endParaRPr lang="en-US"/>
          </a:p>
        </p:txBody>
      </p:sp>
      <p:sp>
        <p:nvSpPr>
          <p:cNvPr id="10" name="Text Placeholder 9"/>
          <p:cNvSpPr>
            <a:spLocks noGrp="1"/>
          </p:cNvSpPr>
          <p:nvPr>
            <p:ph type="body" sz="quarter" idx="26"/>
          </p:nvPr>
        </p:nvSpPr>
        <p:spPr/>
        <p:txBody>
          <a:bodyPr/>
          <a:lstStyle/>
          <a:p>
            <a:endParaRPr lang="en-US"/>
          </a:p>
        </p:txBody>
      </p:sp>
      <p:sp>
        <p:nvSpPr>
          <p:cNvPr id="11" name="Text Placeholder 10"/>
          <p:cNvSpPr>
            <a:spLocks noGrp="1"/>
          </p:cNvSpPr>
          <p:nvPr>
            <p:ph type="body" sz="quarter" idx="27"/>
          </p:nvPr>
        </p:nvSpPr>
        <p:spPr/>
        <p:txBody>
          <a:bodyPr/>
          <a:lstStyle/>
          <a:p>
            <a:endParaRPr lang="en-US"/>
          </a:p>
        </p:txBody>
      </p:sp>
      <p:sp>
        <p:nvSpPr>
          <p:cNvPr id="12" name="Text Placeholder 11"/>
          <p:cNvSpPr>
            <a:spLocks noGrp="1"/>
          </p:cNvSpPr>
          <p:nvPr>
            <p:ph type="body" sz="quarter" idx="28"/>
          </p:nvPr>
        </p:nvSpPr>
        <p:spPr/>
        <p:txBody>
          <a:bodyPr/>
          <a:lstStyle/>
          <a:p>
            <a:endParaRPr lang="en-US"/>
          </a:p>
        </p:txBody>
      </p:sp>
      <p:sp>
        <p:nvSpPr>
          <p:cNvPr id="13" name="Text Placeholder 12"/>
          <p:cNvSpPr>
            <a:spLocks noGrp="1"/>
          </p:cNvSpPr>
          <p:nvPr>
            <p:ph type="body" sz="quarter" idx="29"/>
          </p:nvPr>
        </p:nvSpPr>
        <p:spPr/>
        <p:txBody>
          <a:bodyPr/>
          <a:lstStyle/>
          <a:p>
            <a:endParaRPr lang="en-US"/>
          </a:p>
        </p:txBody>
      </p:sp>
      <p:sp>
        <p:nvSpPr>
          <p:cNvPr id="14" name="Text Placeholder 13"/>
          <p:cNvSpPr>
            <a:spLocks noGrp="1"/>
          </p:cNvSpPr>
          <p:nvPr>
            <p:ph type="body" sz="quarter" idx="30"/>
          </p:nvPr>
        </p:nvSpPr>
        <p:spPr/>
        <p:txBody>
          <a:bodyPr/>
          <a:lstStyle/>
          <a:p>
            <a:endParaRPr lang="en-US"/>
          </a:p>
        </p:txBody>
      </p:sp>
      <p:sp>
        <p:nvSpPr>
          <p:cNvPr id="15" name="Text Placeholder 14"/>
          <p:cNvSpPr>
            <a:spLocks noGrp="1"/>
          </p:cNvSpPr>
          <p:nvPr>
            <p:ph type="body" sz="quarter" idx="96"/>
          </p:nvPr>
        </p:nvSpPr>
        <p:spPr/>
        <p:txBody>
          <a:bodyPr/>
          <a:lstStyle/>
          <a:p>
            <a:endParaRPr lang="en-US"/>
          </a:p>
        </p:txBody>
      </p:sp>
    </p:spTree>
    <p:extLst>
      <p:ext uri="{BB962C8B-B14F-4D97-AF65-F5344CB8AC3E}">
        <p14:creationId xmlns:p14="http://schemas.microsoft.com/office/powerpoint/2010/main" val="3425218134"/>
      </p:ext>
    </p:extLst>
  </p:cSld>
  <p:clrMapOvr>
    <a:masterClrMapping/>
  </p:clrMapOvr>
</p:sld>
</file>

<file path=ppt/theme/theme1.xml><?xml version="1.0" encoding="utf-8"?>
<a:theme xmlns:a="http://schemas.openxmlformats.org/drawingml/2006/main" name="36x48-Template-V2b">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36x48-Template-V2b</Template>
  <TotalTime>360</TotalTime>
  <Words>1</Words>
  <Application>Microsoft Macintosh PowerPoint</Application>
  <PresentationFormat>Custom</PresentationFormat>
  <Paragraphs>1</Paragraphs>
  <Slides>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36x48-Template-V2b</vt:lpstr>
      <vt:lpstr>Image</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A. Kotoulas</cp:lastModifiedBy>
  <cp:revision>57</cp:revision>
  <dcterms:created xsi:type="dcterms:W3CDTF">2012-02-03T19:11:35Z</dcterms:created>
  <dcterms:modified xsi:type="dcterms:W3CDTF">2017-02-02T19:09:53Z</dcterms:modified>
</cp:coreProperties>
</file>