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16459200"/>
  <p:notesSz cx="164592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2011680"/>
          </a:xfrm>
          <a:prstGeom prst="rect">
            <a:avLst/>
          </a:prstGeom>
          <a:solidFill>
            <a:srgbClr val="7B241C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228600"/>
            <a:ext cx="1463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spc="300" kern="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EXAM CALENDAR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31520" y="1234440"/>
            <a:ext cx="1463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5B7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dates. Study smart. Stay ahead.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5544800" y="274320"/>
            <a:ext cx="5852160" cy="1463040"/>
          </a:xfrm>
          <a:prstGeom prst="roundRect">
            <a:avLst>
              <a:gd name="adj" fmla="val 9375"/>
            </a:avLst>
          </a:prstGeom>
          <a:solidFill>
            <a:srgbClr val="FFFFFF">
              <a:alpha val="8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15727680" y="36576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B7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COURSE: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17556480" y="667512"/>
            <a:ext cx="3566160" cy="0"/>
          </a:xfrm>
          <a:prstGeom prst="line">
            <a:avLst/>
          </a:prstGeom>
          <a:noFill/>
          <a:ln w="12700">
            <a:solidFill>
              <a:srgbClr val="F5B7B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5727680" y="822960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5B7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SEMESTER: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7556480" y="1124712"/>
            <a:ext cx="3566160" cy="0"/>
          </a:xfrm>
          <a:prstGeom prst="line">
            <a:avLst/>
          </a:prstGeom>
          <a:noFill/>
          <a:ln w="12700">
            <a:solidFill>
              <a:srgbClr val="F5B7B1"/>
            </a:solidFill>
            <a:prstDash val="dash"/>
          </a:ln>
        </p:spPr>
      </p:sp>
      <p:sp>
        <p:nvSpPr>
          <p:cNvPr id="10" name="Shape 8"/>
          <p:cNvSpPr/>
          <p:nvPr/>
        </p:nvSpPr>
        <p:spPr>
          <a:xfrm>
            <a:off x="457200" y="2286000"/>
            <a:ext cx="14173200" cy="502920"/>
          </a:xfrm>
          <a:prstGeom prst="rect">
            <a:avLst/>
          </a:prstGeom>
          <a:solidFill>
            <a:srgbClr val="C0392B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286000"/>
            <a:ext cx="1417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MONTH:  _______________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88920"/>
            <a:ext cx="2024743" cy="365760"/>
          </a:xfrm>
          <a:prstGeom prst="rect">
            <a:avLst/>
          </a:prstGeom>
          <a:solidFill>
            <a:srgbClr val="7B241C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788920"/>
            <a:ext cx="202474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SUN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481943" y="2788920"/>
            <a:ext cx="2024743" cy="365760"/>
          </a:xfrm>
          <a:prstGeom prst="rect">
            <a:avLst/>
          </a:prstGeom>
          <a:solidFill>
            <a:srgbClr val="2E86C1"/>
          </a:solidFill>
          <a:ln/>
        </p:spPr>
      </p:sp>
      <p:sp>
        <p:nvSpPr>
          <p:cNvPr id="15" name="Text 13"/>
          <p:cNvSpPr/>
          <p:nvPr/>
        </p:nvSpPr>
        <p:spPr>
          <a:xfrm>
            <a:off x="2481943" y="2788920"/>
            <a:ext cx="202474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MON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506686" y="2788920"/>
            <a:ext cx="2024743" cy="365760"/>
          </a:xfrm>
          <a:prstGeom prst="rect">
            <a:avLst/>
          </a:prstGeom>
          <a:solidFill>
            <a:srgbClr val="2E86C1"/>
          </a:solidFill>
          <a:ln/>
        </p:spPr>
      </p:sp>
      <p:sp>
        <p:nvSpPr>
          <p:cNvPr id="17" name="Text 15"/>
          <p:cNvSpPr/>
          <p:nvPr/>
        </p:nvSpPr>
        <p:spPr>
          <a:xfrm>
            <a:off x="4506686" y="2788920"/>
            <a:ext cx="202474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TUE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531429" y="2788920"/>
            <a:ext cx="2024743" cy="365760"/>
          </a:xfrm>
          <a:prstGeom prst="rect">
            <a:avLst/>
          </a:prstGeom>
          <a:solidFill>
            <a:srgbClr val="2E86C1"/>
          </a:solidFill>
          <a:ln/>
        </p:spPr>
      </p:sp>
      <p:sp>
        <p:nvSpPr>
          <p:cNvPr id="19" name="Text 17"/>
          <p:cNvSpPr/>
          <p:nvPr/>
        </p:nvSpPr>
        <p:spPr>
          <a:xfrm>
            <a:off x="6531429" y="2788920"/>
            <a:ext cx="202474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WED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556171" y="2788920"/>
            <a:ext cx="2024743" cy="365760"/>
          </a:xfrm>
          <a:prstGeom prst="rect">
            <a:avLst/>
          </a:prstGeom>
          <a:solidFill>
            <a:srgbClr val="2E86C1"/>
          </a:solidFill>
          <a:ln/>
        </p:spPr>
      </p:sp>
      <p:sp>
        <p:nvSpPr>
          <p:cNvPr id="21" name="Text 19"/>
          <p:cNvSpPr/>
          <p:nvPr/>
        </p:nvSpPr>
        <p:spPr>
          <a:xfrm>
            <a:off x="8556171" y="2788920"/>
            <a:ext cx="202474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THU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0580914" y="2788920"/>
            <a:ext cx="2024743" cy="365760"/>
          </a:xfrm>
          <a:prstGeom prst="rect">
            <a:avLst/>
          </a:prstGeom>
          <a:solidFill>
            <a:srgbClr val="2E86C1"/>
          </a:solidFill>
          <a:ln/>
        </p:spPr>
      </p:sp>
      <p:sp>
        <p:nvSpPr>
          <p:cNvPr id="23" name="Text 21"/>
          <p:cNvSpPr/>
          <p:nvPr/>
        </p:nvSpPr>
        <p:spPr>
          <a:xfrm>
            <a:off x="10580914" y="2788920"/>
            <a:ext cx="202474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FRI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12605657" y="2788920"/>
            <a:ext cx="2024743" cy="365760"/>
          </a:xfrm>
          <a:prstGeom prst="rect">
            <a:avLst/>
          </a:prstGeom>
          <a:solidFill>
            <a:srgbClr val="7B241C"/>
          </a:solidFill>
          <a:ln/>
        </p:spPr>
      </p:sp>
      <p:sp>
        <p:nvSpPr>
          <p:cNvPr id="25" name="Text 23"/>
          <p:cNvSpPr/>
          <p:nvPr/>
        </p:nvSpPr>
        <p:spPr>
          <a:xfrm>
            <a:off x="12605657" y="2788920"/>
            <a:ext cx="202474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SAT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457200" y="315468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481943" y="315468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06686" y="315468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531429" y="315468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556171" y="315468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580914" y="315468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2605657" y="315468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57200" y="421386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481943" y="421386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4506686" y="421386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531429" y="421386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556171" y="421386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580914" y="421386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2605657" y="421386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57200" y="527304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481943" y="527304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506686" y="527304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531429" y="527304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556171" y="527304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580914" y="527304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2605657" y="527304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57200" y="633222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481943" y="633222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4506686" y="633222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531429" y="633222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556171" y="633222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0580914" y="633222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12605657" y="633222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57200" y="739140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481943" y="739140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506686" y="739140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531429" y="739140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556171" y="739140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0580914" y="739140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12605657" y="7391400"/>
            <a:ext cx="2024743" cy="1059180"/>
          </a:xfrm>
          <a:prstGeom prst="rect">
            <a:avLst/>
          </a:prstGeom>
          <a:solidFill>
            <a:srgbClr val="FFF5F5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457200" y="845058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481943" y="845058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506686" y="845058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6531429" y="845058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8556171" y="845058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0580914" y="845058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12605657" y="8450580"/>
            <a:ext cx="2024743" cy="1059180"/>
          </a:xfrm>
          <a:prstGeom prst="rect">
            <a:avLst/>
          </a:prstGeom>
          <a:solidFill>
            <a:srgbClr val="FFFFFF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4813280" y="2286000"/>
            <a:ext cx="6675120" cy="502920"/>
          </a:xfrm>
          <a:prstGeom prst="rect">
            <a:avLst/>
          </a:prstGeom>
          <a:solidFill>
            <a:srgbClr val="2E86C1"/>
          </a:solidFill>
          <a:ln/>
        </p:spPr>
      </p:sp>
      <p:sp>
        <p:nvSpPr>
          <p:cNvPr id="69" name="Text 67"/>
          <p:cNvSpPr/>
          <p:nvPr/>
        </p:nvSpPr>
        <p:spPr>
          <a:xfrm>
            <a:off x="14813280" y="2286000"/>
            <a:ext cx="6675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UPCOMING EXAMS</a:t>
            </a:r>
            <a:endParaRPr lang="en-US" sz="1300" dirty="0"/>
          </a:p>
        </p:txBody>
      </p:sp>
      <p:sp>
        <p:nvSpPr>
          <p:cNvPr id="70" name="Shape 68"/>
          <p:cNvSpPr/>
          <p:nvPr/>
        </p:nvSpPr>
        <p:spPr>
          <a:xfrm>
            <a:off x="14813280" y="2788920"/>
            <a:ext cx="1828800" cy="347472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71" name="Text 69"/>
          <p:cNvSpPr/>
          <p:nvPr/>
        </p:nvSpPr>
        <p:spPr>
          <a:xfrm>
            <a:off x="14813280" y="2788920"/>
            <a:ext cx="1828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DATE</a:t>
            </a:r>
            <a:endParaRPr lang="en-US" sz="900" dirty="0"/>
          </a:p>
        </p:txBody>
      </p:sp>
      <p:sp>
        <p:nvSpPr>
          <p:cNvPr id="72" name="Shape 70"/>
          <p:cNvSpPr/>
          <p:nvPr/>
        </p:nvSpPr>
        <p:spPr>
          <a:xfrm>
            <a:off x="16642080" y="2788920"/>
            <a:ext cx="4846320" cy="347472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73" name="Text 71"/>
          <p:cNvSpPr/>
          <p:nvPr/>
        </p:nvSpPr>
        <p:spPr>
          <a:xfrm>
            <a:off x="16642080" y="2788920"/>
            <a:ext cx="4846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EXAM / TOPIC</a:t>
            </a:r>
            <a:endParaRPr lang="en-US" sz="900" dirty="0"/>
          </a:p>
        </p:txBody>
      </p:sp>
      <p:sp>
        <p:nvSpPr>
          <p:cNvPr id="74" name="Shape 72"/>
          <p:cNvSpPr/>
          <p:nvPr/>
        </p:nvSpPr>
        <p:spPr>
          <a:xfrm>
            <a:off x="14813280" y="3136392"/>
            <a:ext cx="1828800" cy="750951"/>
          </a:xfrm>
          <a:prstGeom prst="rect">
            <a:avLst/>
          </a:prstGeom>
          <a:solidFill>
            <a:srgbClr val="EBF5FB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6642080" y="3136392"/>
            <a:ext cx="4846320" cy="750951"/>
          </a:xfrm>
          <a:prstGeom prst="rect">
            <a:avLst/>
          </a:prstGeom>
          <a:solidFill>
            <a:srgbClr val="EBF5FB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4813280" y="3887343"/>
            <a:ext cx="1828800" cy="750951"/>
          </a:xfrm>
          <a:prstGeom prst="rect">
            <a:avLst/>
          </a:prstGeom>
          <a:solidFill>
            <a:srgbClr val="FFFFFF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16642080" y="3887343"/>
            <a:ext cx="4846320" cy="750951"/>
          </a:xfrm>
          <a:prstGeom prst="rect">
            <a:avLst/>
          </a:prstGeom>
          <a:solidFill>
            <a:srgbClr val="FFFFFF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4813280" y="4638294"/>
            <a:ext cx="1828800" cy="750951"/>
          </a:xfrm>
          <a:prstGeom prst="rect">
            <a:avLst/>
          </a:prstGeom>
          <a:solidFill>
            <a:srgbClr val="EBF5FB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6642080" y="4638294"/>
            <a:ext cx="4846320" cy="750951"/>
          </a:xfrm>
          <a:prstGeom prst="rect">
            <a:avLst/>
          </a:prstGeom>
          <a:solidFill>
            <a:srgbClr val="EBF5FB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14813280" y="5389245"/>
            <a:ext cx="1828800" cy="750951"/>
          </a:xfrm>
          <a:prstGeom prst="rect">
            <a:avLst/>
          </a:prstGeom>
          <a:solidFill>
            <a:srgbClr val="FFFFFF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16642080" y="5389245"/>
            <a:ext cx="4846320" cy="750951"/>
          </a:xfrm>
          <a:prstGeom prst="rect">
            <a:avLst/>
          </a:prstGeom>
          <a:solidFill>
            <a:srgbClr val="FFFFFF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14813280" y="6140196"/>
            <a:ext cx="1828800" cy="750951"/>
          </a:xfrm>
          <a:prstGeom prst="rect">
            <a:avLst/>
          </a:prstGeom>
          <a:solidFill>
            <a:srgbClr val="EBF5FB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16642080" y="6140196"/>
            <a:ext cx="4846320" cy="750951"/>
          </a:xfrm>
          <a:prstGeom prst="rect">
            <a:avLst/>
          </a:prstGeom>
          <a:solidFill>
            <a:srgbClr val="EBF5FB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14813280" y="6891147"/>
            <a:ext cx="1828800" cy="750951"/>
          </a:xfrm>
          <a:prstGeom prst="rect">
            <a:avLst/>
          </a:prstGeom>
          <a:solidFill>
            <a:srgbClr val="FFFFFF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16642080" y="6891147"/>
            <a:ext cx="4846320" cy="750951"/>
          </a:xfrm>
          <a:prstGeom prst="rect">
            <a:avLst/>
          </a:prstGeom>
          <a:solidFill>
            <a:srgbClr val="FFFFFF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14813280" y="7642098"/>
            <a:ext cx="1828800" cy="750951"/>
          </a:xfrm>
          <a:prstGeom prst="rect">
            <a:avLst/>
          </a:prstGeom>
          <a:solidFill>
            <a:srgbClr val="EBF5FB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16642080" y="7642098"/>
            <a:ext cx="4846320" cy="750951"/>
          </a:xfrm>
          <a:prstGeom prst="rect">
            <a:avLst/>
          </a:prstGeom>
          <a:solidFill>
            <a:srgbClr val="EBF5FB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14813280" y="8393049"/>
            <a:ext cx="1828800" cy="750951"/>
          </a:xfrm>
          <a:prstGeom prst="rect">
            <a:avLst/>
          </a:prstGeom>
          <a:solidFill>
            <a:srgbClr val="FFFFFF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16642080" y="8393049"/>
            <a:ext cx="4846320" cy="750951"/>
          </a:xfrm>
          <a:prstGeom prst="rect">
            <a:avLst/>
          </a:prstGeom>
          <a:solidFill>
            <a:srgbClr val="FFFFFF"/>
          </a:solidFill>
          <a:ln w="5080">
            <a:solidFill>
              <a:srgbClr val="D5C4C0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457200" y="9281160"/>
            <a:ext cx="14173200" cy="457200"/>
          </a:xfrm>
          <a:prstGeom prst="rect">
            <a:avLst/>
          </a:prstGeom>
          <a:solidFill>
            <a:srgbClr val="8E44AD"/>
          </a:solidFill>
          <a:ln/>
        </p:spPr>
      </p:sp>
      <p:sp>
        <p:nvSpPr>
          <p:cNvPr id="91" name="Text 89"/>
          <p:cNvSpPr/>
          <p:nvPr/>
        </p:nvSpPr>
        <p:spPr>
          <a:xfrm>
            <a:off x="457200" y="9281160"/>
            <a:ext cx="1417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STUDY PLAN / REVIEW SESSIONS</a:t>
            </a:r>
            <a:endParaRPr lang="en-US" sz="1300" dirty="0"/>
          </a:p>
        </p:txBody>
      </p:sp>
      <p:sp>
        <p:nvSpPr>
          <p:cNvPr id="92" name="Shape 90"/>
          <p:cNvSpPr/>
          <p:nvPr/>
        </p:nvSpPr>
        <p:spPr>
          <a:xfrm>
            <a:off x="457200" y="9738360"/>
            <a:ext cx="14173200" cy="5943600"/>
          </a:xfrm>
          <a:prstGeom prst="rect">
            <a:avLst/>
          </a:prstGeom>
          <a:solidFill>
            <a:srgbClr val="F5EEF8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548640" y="10728960"/>
            <a:ext cx="13990320" cy="0"/>
          </a:xfrm>
          <a:prstGeom prst="line">
            <a:avLst/>
          </a:prstGeom>
          <a:noFill/>
          <a:ln w="6350">
            <a:solidFill>
              <a:srgbClr val="D5C4C0"/>
            </a:solidFill>
            <a:prstDash val="dash"/>
          </a:ln>
        </p:spPr>
      </p:sp>
      <p:sp>
        <p:nvSpPr>
          <p:cNvPr id="94" name="Shape 92"/>
          <p:cNvSpPr/>
          <p:nvPr/>
        </p:nvSpPr>
        <p:spPr>
          <a:xfrm>
            <a:off x="548640" y="11719560"/>
            <a:ext cx="13990320" cy="0"/>
          </a:xfrm>
          <a:prstGeom prst="line">
            <a:avLst/>
          </a:prstGeom>
          <a:noFill/>
          <a:ln w="6350">
            <a:solidFill>
              <a:srgbClr val="D5C4C0"/>
            </a:solidFill>
            <a:prstDash val="dash"/>
          </a:ln>
        </p:spPr>
      </p:sp>
      <p:sp>
        <p:nvSpPr>
          <p:cNvPr id="95" name="Shape 93"/>
          <p:cNvSpPr/>
          <p:nvPr/>
        </p:nvSpPr>
        <p:spPr>
          <a:xfrm>
            <a:off x="548640" y="12710160"/>
            <a:ext cx="13990320" cy="0"/>
          </a:xfrm>
          <a:prstGeom prst="line">
            <a:avLst/>
          </a:prstGeom>
          <a:noFill/>
          <a:ln w="6350">
            <a:solidFill>
              <a:srgbClr val="D5C4C0"/>
            </a:solidFill>
            <a:prstDash val="dash"/>
          </a:ln>
        </p:spPr>
      </p:sp>
      <p:sp>
        <p:nvSpPr>
          <p:cNvPr id="96" name="Shape 94"/>
          <p:cNvSpPr/>
          <p:nvPr/>
        </p:nvSpPr>
        <p:spPr>
          <a:xfrm>
            <a:off x="548640" y="13700760"/>
            <a:ext cx="13990320" cy="0"/>
          </a:xfrm>
          <a:prstGeom prst="line">
            <a:avLst/>
          </a:prstGeom>
          <a:noFill/>
          <a:ln w="6350">
            <a:solidFill>
              <a:srgbClr val="D5C4C0"/>
            </a:solidFill>
            <a:prstDash val="dash"/>
          </a:ln>
        </p:spPr>
      </p:sp>
      <p:sp>
        <p:nvSpPr>
          <p:cNvPr id="97" name="Shape 95"/>
          <p:cNvSpPr/>
          <p:nvPr/>
        </p:nvSpPr>
        <p:spPr>
          <a:xfrm>
            <a:off x="548640" y="14691360"/>
            <a:ext cx="13990320" cy="0"/>
          </a:xfrm>
          <a:prstGeom prst="line">
            <a:avLst/>
          </a:prstGeom>
          <a:noFill/>
          <a:ln w="6350">
            <a:solidFill>
              <a:srgbClr val="D5C4C0"/>
            </a:solidFill>
            <a:prstDash val="dash"/>
          </a:ln>
        </p:spPr>
      </p:sp>
      <p:sp>
        <p:nvSpPr>
          <p:cNvPr id="98" name="Shape 96"/>
          <p:cNvSpPr/>
          <p:nvPr/>
        </p:nvSpPr>
        <p:spPr>
          <a:xfrm>
            <a:off x="14813280" y="9281160"/>
            <a:ext cx="6675120" cy="457200"/>
          </a:xfrm>
          <a:prstGeom prst="rect">
            <a:avLst/>
          </a:prstGeom>
          <a:solidFill>
            <a:srgbClr val="D68910"/>
          </a:solidFill>
          <a:ln/>
        </p:spPr>
      </p:sp>
      <p:sp>
        <p:nvSpPr>
          <p:cNvPr id="99" name="Text 97"/>
          <p:cNvSpPr/>
          <p:nvPr/>
        </p:nvSpPr>
        <p:spPr>
          <a:xfrm>
            <a:off x="14813280" y="928116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DEADLINES / ASSIGNMENTS</a:t>
            </a:r>
            <a:endParaRPr lang="en-US" sz="1300" dirty="0"/>
          </a:p>
        </p:txBody>
      </p:sp>
      <p:sp>
        <p:nvSpPr>
          <p:cNvPr id="100" name="Shape 98"/>
          <p:cNvSpPr/>
          <p:nvPr/>
        </p:nvSpPr>
        <p:spPr>
          <a:xfrm>
            <a:off x="14813280" y="9738360"/>
            <a:ext cx="6675120" cy="5943600"/>
          </a:xfrm>
          <a:prstGeom prst="rect">
            <a:avLst/>
          </a:prstGeom>
          <a:solidFill>
            <a:srgbClr val="FEF9E7"/>
          </a:solidFill>
          <a:ln w="6350">
            <a:solidFill>
              <a:srgbClr val="D5C4C0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14904720" y="10728960"/>
            <a:ext cx="6492240" cy="0"/>
          </a:xfrm>
          <a:prstGeom prst="line">
            <a:avLst/>
          </a:prstGeom>
          <a:noFill/>
          <a:ln w="6350">
            <a:solidFill>
              <a:srgbClr val="D5C4C0"/>
            </a:solidFill>
            <a:prstDash val="dash"/>
          </a:ln>
        </p:spPr>
      </p:sp>
      <p:sp>
        <p:nvSpPr>
          <p:cNvPr id="102" name="Shape 100"/>
          <p:cNvSpPr/>
          <p:nvPr/>
        </p:nvSpPr>
        <p:spPr>
          <a:xfrm>
            <a:off x="14904720" y="11719560"/>
            <a:ext cx="6492240" cy="0"/>
          </a:xfrm>
          <a:prstGeom prst="line">
            <a:avLst/>
          </a:prstGeom>
          <a:noFill/>
          <a:ln w="6350">
            <a:solidFill>
              <a:srgbClr val="D5C4C0"/>
            </a:solidFill>
            <a:prstDash val="dash"/>
          </a:ln>
        </p:spPr>
      </p:sp>
      <p:sp>
        <p:nvSpPr>
          <p:cNvPr id="103" name="Shape 101"/>
          <p:cNvSpPr/>
          <p:nvPr/>
        </p:nvSpPr>
        <p:spPr>
          <a:xfrm>
            <a:off x="14904720" y="12710160"/>
            <a:ext cx="6492240" cy="0"/>
          </a:xfrm>
          <a:prstGeom prst="line">
            <a:avLst/>
          </a:prstGeom>
          <a:noFill/>
          <a:ln w="6350">
            <a:solidFill>
              <a:srgbClr val="D5C4C0"/>
            </a:solidFill>
            <a:prstDash val="dash"/>
          </a:ln>
        </p:spPr>
      </p:sp>
      <p:sp>
        <p:nvSpPr>
          <p:cNvPr id="104" name="Shape 102"/>
          <p:cNvSpPr/>
          <p:nvPr/>
        </p:nvSpPr>
        <p:spPr>
          <a:xfrm>
            <a:off x="14904720" y="13700760"/>
            <a:ext cx="6492240" cy="0"/>
          </a:xfrm>
          <a:prstGeom prst="line">
            <a:avLst/>
          </a:prstGeom>
          <a:noFill/>
          <a:ln w="6350">
            <a:solidFill>
              <a:srgbClr val="D5C4C0"/>
            </a:solidFill>
            <a:prstDash val="dash"/>
          </a:ln>
        </p:spPr>
      </p:sp>
      <p:sp>
        <p:nvSpPr>
          <p:cNvPr id="105" name="Shape 103"/>
          <p:cNvSpPr/>
          <p:nvPr/>
        </p:nvSpPr>
        <p:spPr>
          <a:xfrm>
            <a:off x="14904720" y="14691360"/>
            <a:ext cx="6492240" cy="0"/>
          </a:xfrm>
          <a:prstGeom prst="line">
            <a:avLst/>
          </a:prstGeom>
          <a:noFill/>
          <a:ln w="6350">
            <a:solidFill>
              <a:srgbClr val="D5C4C0"/>
            </a:solidFill>
            <a:prstDash val="dash"/>
          </a:ln>
        </p:spPr>
      </p:sp>
      <p:sp>
        <p:nvSpPr>
          <p:cNvPr id="106" name="Shape 104"/>
          <p:cNvSpPr/>
          <p:nvPr/>
        </p:nvSpPr>
        <p:spPr>
          <a:xfrm>
            <a:off x="0" y="15910560"/>
            <a:ext cx="21945600" cy="548640"/>
          </a:xfrm>
          <a:prstGeom prst="rect">
            <a:avLst/>
          </a:prstGeom>
          <a:solidFill>
            <a:srgbClr val="7B241C"/>
          </a:solidFill>
          <a:ln/>
        </p:spPr>
      </p:sp>
      <p:sp>
        <p:nvSpPr>
          <p:cNvPr id="107" name="Text 105"/>
          <p:cNvSpPr/>
          <p:nvPr/>
        </p:nvSpPr>
        <p:spPr>
          <a:xfrm>
            <a:off x="731520" y="159105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posterpresentations.com</a:t>
            </a:r>
            <a:endParaRPr lang="en-US" sz="1200" dirty="0"/>
          </a:p>
        </p:txBody>
      </p:sp>
      <p:sp>
        <p:nvSpPr>
          <p:cNvPr id="108" name="Text 106"/>
          <p:cNvSpPr/>
          <p:nvPr/>
        </p:nvSpPr>
        <p:spPr>
          <a:xfrm>
            <a:off x="12801600" y="15910560"/>
            <a:ext cx="8412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DRY ERASE  •  WRITE  •  WIPE  •  REUSE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 &amp; Assessment Calendar - Dry Erase Template</dc:title>
  <dc:subject>PptxGenJS Presentation</dc:subject>
  <dc:creator>PosterPresentations.com</dc:creator>
  <cp:lastModifiedBy>PosterPresentations.com</cp:lastModifiedBy>
  <cp:revision>1</cp:revision>
  <dcterms:created xsi:type="dcterms:W3CDTF">2026-04-10T00:06:43Z</dcterms:created>
  <dcterms:modified xsi:type="dcterms:W3CDTF">2026-04-10T00:06:43Z</dcterms:modified>
</cp:coreProperties>
</file>