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94707" autoAdjust="0"/>
  </p:normalViewPr>
  <p:slideViewPr>
    <p:cSldViewPr snapToGrid="0" snapToObjects="1" showGuides="1">
      <p:cViewPr varScale="1">
        <p:scale>
          <a:sx n="21" d="100"/>
          <a:sy n="21" d="100"/>
        </p:scale>
        <p:origin x="2514" y="78"/>
      </p:cViewPr>
      <p:guideLst>
        <p:guide orient="horz" pos="22400"/>
        <p:guide orient="horz"/>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23039"/>
            <a:ext cx="12942336"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1066076"/>
          </a:xfrm>
          <a:prstGeom prst="rect">
            <a:avLst/>
          </a:prstGeom>
        </p:spPr>
        <p:txBody>
          <a:bodyPr lIns="95646" tIns="47823" rIns="95646" bIns="47823" anchor="t" anchorCtr="0">
            <a:spAutoFit/>
          </a:bodyPr>
          <a:lstStyle>
            <a:lvl1pPr marL="0" indent="0" algn="ctr">
              <a:buFontTx/>
              <a:buNone/>
              <a:defRPr sz="63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512352"/>
          </a:xfrm>
          <a:prstGeom prst="rect">
            <a:avLst/>
          </a:prstGeom>
        </p:spPr>
        <p:txBody>
          <a:bodyPr lIns="95646" tIns="47823" rIns="95646" bIns="47823" anchor="t" anchorCtr="0">
            <a:spAutoFit/>
          </a:bodyPr>
          <a:lstStyle>
            <a:lvl1pPr marL="0" indent="0" algn="ctr">
              <a:buFontTx/>
              <a:buNone/>
              <a:defRPr sz="92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943239"/>
          </a:xfrm>
          <a:prstGeom prst="rect">
            <a:avLst/>
          </a:prstGeom>
        </p:spPr>
        <p:txBody>
          <a:bodyPr lIns="95646" tIns="47823" rIns="95646" bIns="47823" anchor="t" anchorCtr="0">
            <a:spAutoFit/>
          </a:bodyPr>
          <a:lstStyle>
            <a:lvl1pPr marL="0" indent="0" algn="ctr">
              <a:buFontTx/>
              <a:buNone/>
              <a:defRPr sz="12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23039"/>
            <a:ext cx="12942336"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1066076"/>
          </a:xfrm>
          <a:prstGeom prst="rect">
            <a:avLst/>
          </a:prstGeom>
        </p:spPr>
        <p:txBody>
          <a:bodyPr lIns="95646" tIns="47823" rIns="95646" bIns="47823" anchor="t" anchorCtr="0">
            <a:spAutoFit/>
          </a:bodyPr>
          <a:lstStyle>
            <a:lvl1pPr marL="0" indent="0" algn="ctr">
              <a:buFontTx/>
              <a:buNone/>
              <a:defRPr sz="63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512352"/>
          </a:xfrm>
          <a:prstGeom prst="rect">
            <a:avLst/>
          </a:prstGeom>
        </p:spPr>
        <p:txBody>
          <a:bodyPr lIns="95646" tIns="47823" rIns="95646" bIns="47823" anchor="t" anchorCtr="0">
            <a:spAutoFit/>
          </a:bodyPr>
          <a:lstStyle>
            <a:lvl1pPr marL="0" indent="0" algn="ctr">
              <a:buFontTx/>
              <a:buNone/>
              <a:defRPr sz="92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943239"/>
          </a:xfrm>
          <a:prstGeom prst="rect">
            <a:avLst/>
          </a:prstGeom>
        </p:spPr>
        <p:txBody>
          <a:bodyPr lIns="95646" tIns="47823" rIns="95646" bIns="47823" anchor="t" anchorCtr="0">
            <a:spAutoFit/>
          </a:bodyPr>
          <a:lstStyle>
            <a:lvl1pPr marL="0" indent="0" algn="ctr">
              <a:buFontTx/>
              <a:buNone/>
              <a:defRPr sz="12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6623EFFB-CC1B-5940-AE70-2D8BEC399C5F}"/>
              </a:ext>
            </a:extLst>
          </p:cNvPr>
          <p:cNvGraphicFramePr>
            <a:graphicFrameLocks noGrp="1"/>
          </p:cNvGraphicFramePr>
          <p:nvPr userDrawn="1">
            <p:extLst>
              <p:ext uri="{D42A27DB-BD31-4B8C-83A1-F6EECF244321}">
                <p14:modId xmlns:p14="http://schemas.microsoft.com/office/powerpoint/2010/main" val="3849327210"/>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3">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4"/>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DF1AEBC4-2147-B346-8115-F6F825BF9B87}"/>
              </a:ext>
            </a:extLst>
          </p:cNvPr>
          <p:cNvGraphicFramePr>
            <a:graphicFrameLocks noGrp="1"/>
          </p:cNvGraphicFramePr>
          <p:nvPr userDrawn="1">
            <p:extLst>
              <p:ext uri="{D42A27DB-BD31-4B8C-83A1-F6EECF244321}">
                <p14:modId xmlns:p14="http://schemas.microsoft.com/office/powerpoint/2010/main" val="4227822302"/>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8"/>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9"/>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0"/>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1"/>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5488E-1519-3139-D9E9-25609DBD922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0C46261-390A-0AB6-3079-B976BE86FFC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FBDECA2-3832-FE70-9B7B-C174C3AEAC4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55F6627-9460-65EE-4DE0-34D4CB7D65E2}"/>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6806F504-2509-F771-67DF-2AE060B31850}"/>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5E05CA9C-0466-4C96-78E1-6C8F4A120F9D}"/>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C3980C00-CB9A-D613-C75C-42F9F6699F08}"/>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555C7D27-B118-11C7-7DD1-FD7236B31431}"/>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8D63E678-59A7-0696-8CD6-ADBE9829BEF2}"/>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F75F11D2-5625-DFD3-B77C-6E435FB4D117}"/>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D7DCF866-D171-86D3-1DFF-AD7B4ECF604E}"/>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E4A50639-8C66-FDDC-AD1E-C6670F0D1EC1}"/>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F33BDC86-DACC-47F7-4BA8-14A97F2AF8F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708312150"/>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1300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34</cp:revision>
  <dcterms:created xsi:type="dcterms:W3CDTF">2012-02-10T00:10:15Z</dcterms:created>
  <dcterms:modified xsi:type="dcterms:W3CDTF">2022-06-10T18:08:16Z</dcterms:modified>
  <cp:category>Research poster templates</cp:category>
</cp:coreProperties>
</file>