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32918400" cy="32918400"/>
  <p:notesSz cx="6858000" cy="9144000"/>
  <p:defaultText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436" userDrawn="1">
          <p15:clr>
            <a:srgbClr val="A4A3A4"/>
          </p15:clr>
        </p15:guide>
        <p15:guide id="6" pos="203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94762" autoAdjust="0"/>
  </p:normalViewPr>
  <p:slideViewPr>
    <p:cSldViewPr snapToGrid="0" snapToObjects="1" showGuides="1">
      <p:cViewPr varScale="1">
        <p:scale>
          <a:sx n="22" d="100"/>
          <a:sy n="22" d="100"/>
        </p:scale>
        <p:origin x="2052" y="84"/>
      </p:cViewPr>
      <p:guideLst>
        <p:guide orient="horz" pos="3318"/>
        <p:guide orient="horz" pos="288"/>
        <p:guide orient="horz" pos="20160"/>
        <p:guide orient="horz"/>
        <p:guide pos="436"/>
        <p:guide pos="203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291675" rtl="0" eaLnBrk="1" latinLnBrk="0" hangingPunct="1">
      <a:defRPr sz="4350" kern="1200">
        <a:solidFill>
          <a:schemeClr val="tx1"/>
        </a:solidFill>
        <a:latin typeface="+mn-lt"/>
        <a:ea typeface="+mn-ea"/>
        <a:cs typeface="+mn-cs"/>
      </a:defRPr>
    </a:lvl1pPr>
    <a:lvl2pPr marL="1645838" algn="l" defTabSz="3291675" rtl="0" eaLnBrk="1" latinLnBrk="0" hangingPunct="1">
      <a:defRPr sz="4350" kern="1200">
        <a:solidFill>
          <a:schemeClr val="tx1"/>
        </a:solidFill>
        <a:latin typeface="+mn-lt"/>
        <a:ea typeface="+mn-ea"/>
        <a:cs typeface="+mn-cs"/>
      </a:defRPr>
    </a:lvl2pPr>
    <a:lvl3pPr marL="3291675" algn="l" defTabSz="3291675" rtl="0" eaLnBrk="1" latinLnBrk="0" hangingPunct="1">
      <a:defRPr sz="4350" kern="1200">
        <a:solidFill>
          <a:schemeClr val="tx1"/>
        </a:solidFill>
        <a:latin typeface="+mn-lt"/>
        <a:ea typeface="+mn-ea"/>
        <a:cs typeface="+mn-cs"/>
      </a:defRPr>
    </a:lvl3pPr>
    <a:lvl4pPr marL="4937513" algn="l" defTabSz="3291675" rtl="0" eaLnBrk="1" latinLnBrk="0" hangingPunct="1">
      <a:defRPr sz="4350" kern="1200">
        <a:solidFill>
          <a:schemeClr val="tx1"/>
        </a:solidFill>
        <a:latin typeface="+mn-lt"/>
        <a:ea typeface="+mn-ea"/>
        <a:cs typeface="+mn-cs"/>
      </a:defRPr>
    </a:lvl4pPr>
    <a:lvl5pPr marL="6583351" algn="l" defTabSz="3291675" rtl="0" eaLnBrk="1" latinLnBrk="0" hangingPunct="1">
      <a:defRPr sz="4350" kern="1200">
        <a:solidFill>
          <a:schemeClr val="tx1"/>
        </a:solidFill>
        <a:latin typeface="+mn-lt"/>
        <a:ea typeface="+mn-ea"/>
        <a:cs typeface="+mn-cs"/>
      </a:defRPr>
    </a:lvl5pPr>
    <a:lvl6pPr marL="8229189" algn="l" defTabSz="3291675" rtl="0" eaLnBrk="1" latinLnBrk="0" hangingPunct="1">
      <a:defRPr sz="4350" kern="1200">
        <a:solidFill>
          <a:schemeClr val="tx1"/>
        </a:solidFill>
        <a:latin typeface="+mn-lt"/>
        <a:ea typeface="+mn-ea"/>
        <a:cs typeface="+mn-cs"/>
      </a:defRPr>
    </a:lvl6pPr>
    <a:lvl7pPr marL="9875027" algn="l" defTabSz="3291675" rtl="0" eaLnBrk="1" latinLnBrk="0" hangingPunct="1">
      <a:defRPr sz="4350" kern="1200">
        <a:solidFill>
          <a:schemeClr val="tx1"/>
        </a:solidFill>
        <a:latin typeface="+mn-lt"/>
        <a:ea typeface="+mn-ea"/>
        <a:cs typeface="+mn-cs"/>
      </a:defRPr>
    </a:lvl7pPr>
    <a:lvl8pPr marL="11520864" algn="l" defTabSz="3291675" rtl="0" eaLnBrk="1" latinLnBrk="0" hangingPunct="1">
      <a:defRPr sz="4350" kern="1200">
        <a:solidFill>
          <a:schemeClr val="tx1"/>
        </a:solidFill>
        <a:latin typeface="+mn-lt"/>
        <a:ea typeface="+mn-ea"/>
        <a:cs typeface="+mn-cs"/>
      </a:defRPr>
    </a:lvl8pPr>
    <a:lvl9pPr marL="13166702" algn="l" defTabSz="3291675" rtl="0" eaLnBrk="1" latinLnBrk="0" hangingPunct="1">
      <a:defRPr sz="43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2" y="5875818"/>
            <a:ext cx="15547545"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7" y="5242658"/>
            <a:ext cx="15535273"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4" y="14189432"/>
            <a:ext cx="15539069"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93755" y="5242658"/>
            <a:ext cx="15535072"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93755" y="5875818"/>
            <a:ext cx="15535072"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93754" y="14206795"/>
            <a:ext cx="15530804"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87800" y="14839952"/>
            <a:ext cx="1553675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705797" y="25656320"/>
            <a:ext cx="15523029"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93754" y="26304859"/>
            <a:ext cx="15530804"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2" y="14865827"/>
            <a:ext cx="1554888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4371975" y="3526985"/>
            <a:ext cx="24174450" cy="784830"/>
          </a:xfrm>
          <a:prstGeom prst="rect">
            <a:avLst/>
          </a:prstGeom>
        </p:spPr>
        <p:txBody>
          <a:bodyPr anchor="t" anchorCtr="0">
            <a:spAutoFit/>
          </a:bodyPr>
          <a:lstStyle>
            <a:lvl1pPr marL="0" indent="0" algn="ctr">
              <a:buFontTx/>
              <a:buNone/>
              <a:defRPr sz="45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82" name="Text Placeholder 76"/>
          <p:cNvSpPr>
            <a:spLocks noGrp="1"/>
          </p:cNvSpPr>
          <p:nvPr>
            <p:ph type="body" sz="quarter" idx="151" hasCustomPrompt="1"/>
          </p:nvPr>
        </p:nvSpPr>
        <p:spPr>
          <a:xfrm>
            <a:off x="4371975" y="2138240"/>
            <a:ext cx="24174450"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88" name="Text Placeholder 76"/>
          <p:cNvSpPr>
            <a:spLocks noGrp="1"/>
          </p:cNvSpPr>
          <p:nvPr>
            <p:ph type="body" sz="quarter" idx="153" hasCustomPrompt="1"/>
          </p:nvPr>
        </p:nvSpPr>
        <p:spPr>
          <a:xfrm>
            <a:off x="4371975" y="438273"/>
            <a:ext cx="24174450" cy="1419619"/>
          </a:xfrm>
          <a:prstGeom prst="rect">
            <a:avLst/>
          </a:prstGeom>
        </p:spPr>
        <p:txBody>
          <a:bodyPr anchor="t" anchorCtr="0">
            <a:spAutoFit/>
          </a:bodyPr>
          <a:lstStyle>
            <a:lvl1pPr marL="0" indent="0" algn="ctr">
              <a:buFontTx/>
              <a:buNone/>
              <a:defRPr sz="8625" b="1">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5832955"/>
            <a:ext cx="1019345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5242658"/>
            <a:ext cx="10179845"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7869520"/>
            <a:ext cx="1019464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7219892"/>
            <a:ext cx="10179844"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21132685"/>
            <a:ext cx="10178651"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20550326"/>
            <a:ext cx="10178651"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5840893"/>
            <a:ext cx="10178651"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900" y="5242658"/>
            <a:ext cx="10184606" cy="611698"/>
          </a:xfrm>
          <a:prstGeom prst="rect">
            <a:avLst/>
          </a:prstGeom>
          <a:noFill/>
        </p:spPr>
        <p:txBody>
          <a:bodyPr wrap="square" lIns="91436" tIns="91436" rIns="91436" bIns="91436" anchor="t" anchorCtr="0">
            <a:spAutoFit/>
          </a:bodyPr>
          <a:lstStyle>
            <a:lvl1pPr marL="0" indent="0" algn="ctr">
              <a:buNone/>
              <a:tabLst/>
              <a:defRPr sz="2775"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5242658"/>
            <a:ext cx="10182022"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5832955"/>
            <a:ext cx="10182022"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7187785"/>
            <a:ext cx="10182022"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4" y="17778080"/>
            <a:ext cx="10185796"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01088" y="25656320"/>
            <a:ext cx="10207571" cy="611698"/>
          </a:xfrm>
          <a:prstGeom prst="rect">
            <a:avLst/>
          </a:prstGeom>
          <a:noFill/>
        </p:spPr>
        <p:txBody>
          <a:bodyPr wrap="square" lIns="91436" tIns="91436" rIns="91436" bIns="91436" anchor="t" anchorCtr="0">
            <a:spAutoFit/>
          </a:bodyPr>
          <a:lstStyle>
            <a:lvl1pPr marL="0" indent="0" algn="ctr">
              <a:buNone/>
              <a:defRPr sz="2775"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01087" y="26246617"/>
            <a:ext cx="10207571"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71975" y="3526985"/>
            <a:ext cx="24174450" cy="784830"/>
          </a:xfrm>
          <a:prstGeom prst="rect">
            <a:avLst/>
          </a:prstGeom>
        </p:spPr>
        <p:txBody>
          <a:bodyPr anchor="t" anchorCtr="0">
            <a:spAutoFit/>
          </a:bodyPr>
          <a:lstStyle>
            <a:lvl1pPr marL="0" indent="0" algn="ctr">
              <a:buFontTx/>
              <a:buNone/>
              <a:defRPr sz="45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71975" y="2138240"/>
            <a:ext cx="24174450"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4371975" y="438273"/>
            <a:ext cx="24174450" cy="1419619"/>
          </a:xfrm>
          <a:prstGeom prst="rect">
            <a:avLst/>
          </a:prstGeom>
        </p:spPr>
        <p:txBody>
          <a:bodyPr anchor="t" anchorCtr="0">
            <a:spAutoFit/>
          </a:bodyPr>
          <a:lstStyle>
            <a:lvl1pPr marL="0" indent="0" algn="ctr">
              <a:buFontTx/>
              <a:buNone/>
              <a:defRPr sz="8625" b="1">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
        <p:nvSpPr>
          <p:cNvPr id="31" name="TextBox 30"/>
          <p:cNvSpPr txBox="1"/>
          <p:nvPr userDrawn="1"/>
        </p:nvSpPr>
        <p:spPr>
          <a:xfrm>
            <a:off x="7072312" y="8915400"/>
            <a:ext cx="5872163" cy="415498"/>
          </a:xfrm>
          <a:prstGeom prst="rect">
            <a:avLst/>
          </a:prstGeom>
          <a:noFill/>
        </p:spPr>
        <p:txBody>
          <a:bodyPr wrap="square" rtlCol="0" anchor="t" anchorCtr="0">
            <a:spAutoFit/>
          </a:bodyPr>
          <a:lstStyle/>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2" y="5875818"/>
            <a:ext cx="15547545"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7" y="5242658"/>
            <a:ext cx="15535273"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4" y="14189432"/>
            <a:ext cx="15539069"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93755" y="5242658"/>
            <a:ext cx="15535072"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93755" y="5875818"/>
            <a:ext cx="15535072"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93754" y="14206795"/>
            <a:ext cx="15530804"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87800" y="14839952"/>
            <a:ext cx="1553675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705797" y="25656320"/>
            <a:ext cx="15523029" cy="646323"/>
          </a:xfrm>
          <a:prstGeom prst="rect">
            <a:avLst/>
          </a:prstGeom>
          <a:noFill/>
        </p:spPr>
        <p:txBody>
          <a:bodyPr wrap="square" lIns="91436" tIns="91436" rIns="91436" bIns="91436" anchor="t" anchorCtr="0">
            <a:spAutoFit/>
          </a:bodyPr>
          <a:lstStyle>
            <a:lvl1pPr marL="0" indent="0" algn="ctr">
              <a:buNone/>
              <a:defRPr sz="3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93754" y="26304859"/>
            <a:ext cx="15530804"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2" y="14865827"/>
            <a:ext cx="15548888" cy="784808"/>
          </a:xfrm>
          <a:prstGeom prst="rect">
            <a:avLst/>
          </a:prstGeom>
        </p:spPr>
        <p:txBody>
          <a:bodyPr wrap="square" lIns="228589" tIns="228589" rIns="228589" bIns="228589" anchor="t" anchorCtr="0">
            <a:spAutoFit/>
          </a:bodyPr>
          <a:lstStyle>
            <a:lvl1pPr marL="0" indent="0">
              <a:buNone/>
              <a:defRPr sz="2100">
                <a:solidFill>
                  <a:schemeClr val="accent5">
                    <a:lumMod val="50000"/>
                  </a:schemeClr>
                </a:solidFill>
                <a:latin typeface="Times New Roman" panose="02020603050405020304" pitchFamily="18" charset="0"/>
                <a:cs typeface="Times New Roman" panose="02020603050405020304"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4371975" y="3526985"/>
            <a:ext cx="24174450" cy="784830"/>
          </a:xfrm>
          <a:prstGeom prst="rect">
            <a:avLst/>
          </a:prstGeom>
        </p:spPr>
        <p:txBody>
          <a:bodyPr anchor="t" anchorCtr="0">
            <a:spAutoFit/>
          </a:bodyPr>
          <a:lstStyle>
            <a:lvl1pPr marL="0" indent="0" algn="ctr">
              <a:buFontTx/>
              <a:buNone/>
              <a:defRPr sz="45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82" name="Text Placeholder 76"/>
          <p:cNvSpPr>
            <a:spLocks noGrp="1"/>
          </p:cNvSpPr>
          <p:nvPr>
            <p:ph type="body" sz="quarter" idx="151" hasCustomPrompt="1"/>
          </p:nvPr>
        </p:nvSpPr>
        <p:spPr>
          <a:xfrm>
            <a:off x="4371975" y="2138240"/>
            <a:ext cx="24174450" cy="1107996"/>
          </a:xfrm>
          <a:prstGeom prst="rect">
            <a:avLst/>
          </a:prstGeom>
        </p:spPr>
        <p:txBody>
          <a:bodyPr anchor="t" anchorCtr="0">
            <a:spAutoFit/>
          </a:bodyPr>
          <a:lstStyle>
            <a:lvl1pPr marL="0" indent="0" algn="ctr">
              <a:buFontTx/>
              <a:buNone/>
              <a:defRPr sz="6600">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88" name="Text Placeholder 76"/>
          <p:cNvSpPr>
            <a:spLocks noGrp="1"/>
          </p:cNvSpPr>
          <p:nvPr>
            <p:ph type="body" sz="quarter" idx="153" hasCustomPrompt="1"/>
          </p:nvPr>
        </p:nvSpPr>
        <p:spPr>
          <a:xfrm>
            <a:off x="4371975" y="438273"/>
            <a:ext cx="24174450" cy="1419619"/>
          </a:xfrm>
          <a:prstGeom prst="rect">
            <a:avLst/>
          </a:prstGeom>
        </p:spPr>
        <p:txBody>
          <a:bodyPr anchor="t" anchorCtr="0">
            <a:spAutoFit/>
          </a:bodyPr>
          <a:lstStyle>
            <a:lvl1pPr marL="0" indent="0" algn="ctr">
              <a:buFontTx/>
              <a:buNone/>
              <a:defRPr sz="8625" b="1">
                <a:solidFill>
                  <a:schemeClr val="accent5">
                    <a:lumMod val="50000"/>
                  </a:schemeClr>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75186" y="32313532"/>
            <a:ext cx="1885950" cy="284611"/>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2336840682"/>
              </p:ext>
            </p:extLst>
          </p:nvPr>
        </p:nvGraphicFramePr>
        <p:xfrm>
          <a:off x="-9774405" y="17584"/>
          <a:ext cx="9083841" cy="32900820"/>
        </p:xfrm>
        <a:graphic>
          <a:graphicData uri="http://schemas.openxmlformats.org/drawingml/2006/table">
            <a:tbl>
              <a:tblPr firstRow="1" bandRow="1">
                <a:tableStyleId>{5C22544A-7EE6-4342-B048-85BDC9FD1C3A}</a:tableStyleId>
              </a:tblPr>
              <a:tblGrid>
                <a:gridCol w="3895078">
                  <a:extLst>
                    <a:ext uri="{9D8B030D-6E8A-4147-A177-3AD203B41FA5}">
                      <a16:colId xmlns:a16="http://schemas.microsoft.com/office/drawing/2014/main" val="20000"/>
                    </a:ext>
                  </a:extLst>
                </a:gridCol>
                <a:gridCol w="5188763">
                  <a:extLst>
                    <a:ext uri="{9D8B030D-6E8A-4147-A177-3AD203B41FA5}">
                      <a16:colId xmlns:a16="http://schemas.microsoft.com/office/drawing/2014/main" val="20001"/>
                    </a:ext>
                  </a:extLst>
                </a:gridCol>
              </a:tblGrid>
              <a:tr h="127371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700" b="1" spc="0" dirty="0">
                          <a:solidFill>
                            <a:srgbClr val="FF0000"/>
                          </a:solidFill>
                          <a:latin typeface="Trebuchet MS" pitchFamily="34" charset="0"/>
                        </a:rPr>
                        <a:t>(THIS SIDEBAR WILL NOT PRINT)</a:t>
                      </a:r>
                      <a:endParaRPr lang="en-US" sz="3300" b="1" spc="600" dirty="0">
                        <a:solidFill>
                          <a:schemeClr val="bg1"/>
                        </a:solidFill>
                        <a:latin typeface="Trebuchet MS" pitchFamily="34" charset="0"/>
                      </a:endParaRPr>
                    </a:p>
                  </a:txBody>
                  <a:tcPr marL="137160" marR="68580" marT="102870" marB="3429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915479">
                <a:tc gridSpan="2">
                  <a:txBody>
                    <a:bodyPr/>
                    <a:lstStyle/>
                    <a:p>
                      <a:pPr defTabSz="3765639"/>
                      <a:r>
                        <a:rPr lang="en-US" sz="2100" i="0" dirty="0">
                          <a:solidFill>
                            <a:srgbClr val="D9D9D9"/>
                          </a:solidFill>
                          <a:latin typeface="Arial"/>
                          <a:cs typeface="Arial"/>
                        </a:rPr>
                        <a:t>This PowerPoint template produces a </a:t>
                      </a:r>
                      <a:r>
                        <a:rPr lang="en-US" sz="2100" i="0" dirty="0">
                          <a:solidFill>
                            <a:srgbClr val="FFC000"/>
                          </a:solidFill>
                          <a:latin typeface="Arial"/>
                          <a:cs typeface="Arial"/>
                        </a:rPr>
                        <a:t>36"x36" </a:t>
                      </a:r>
                      <a:r>
                        <a:rPr lang="en-US" sz="2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the  </a:t>
                      </a:r>
                      <a:r>
                        <a:rPr lang="en-US" sz="2100" i="0" dirty="0">
                          <a:solidFill>
                            <a:srgbClr val="FFC000"/>
                          </a:solidFill>
                          <a:latin typeface="Arial"/>
                          <a:cs typeface="Arial"/>
                        </a:rPr>
                        <a:t>HELP DESK</a:t>
                      </a:r>
                      <a:r>
                        <a:rPr lang="en-US" sz="2100" i="0" baseline="0" dirty="0">
                          <a:solidFill>
                            <a:srgbClr val="D9D9D9"/>
                          </a:solidFill>
                          <a:latin typeface="Arial"/>
                          <a:cs typeface="Arial"/>
                        </a:rPr>
                        <a:t> </a:t>
                      </a:r>
                      <a:r>
                        <a:rPr lang="en-US" sz="2100" i="0" dirty="0">
                          <a:solidFill>
                            <a:srgbClr val="D9D9D9"/>
                          </a:solidFill>
                          <a:latin typeface="Arial"/>
                          <a:cs typeface="Arial"/>
                        </a:rPr>
                        <a:t>tab.</a:t>
                      </a:r>
                    </a:p>
                    <a:p>
                      <a:pPr defTabSz="3765639"/>
                      <a:endParaRPr lang="en-US" sz="2100" i="0" dirty="0">
                        <a:solidFill>
                          <a:srgbClr val="D9D9D9"/>
                        </a:solidFill>
                        <a:latin typeface="Arial"/>
                        <a:cs typeface="Arial"/>
                      </a:endParaRPr>
                    </a:p>
                    <a:p>
                      <a:pPr defTabSz="3765639"/>
                      <a:r>
                        <a:rPr lang="en-US" sz="2100" i="0" dirty="0">
                          <a:solidFill>
                            <a:srgbClr val="D9D9D9"/>
                          </a:solidFill>
                          <a:latin typeface="Arial"/>
                          <a:cs typeface="Arial"/>
                        </a:rPr>
                        <a:t>To print your poster using our same-day professional printing service, go online to </a:t>
                      </a:r>
                      <a:r>
                        <a:rPr lang="en-US" sz="2100" i="0" dirty="0" err="1">
                          <a:solidFill>
                            <a:srgbClr val="FFC000"/>
                          </a:solidFill>
                          <a:latin typeface="Arial"/>
                          <a:cs typeface="Arial"/>
                        </a:rPr>
                        <a:t>PosterPresentations.com</a:t>
                      </a:r>
                      <a:r>
                        <a:rPr lang="en-US" sz="2100" i="0" dirty="0">
                          <a:solidFill>
                            <a:srgbClr val="D9D9D9"/>
                          </a:solidFill>
                          <a:latin typeface="Arial"/>
                          <a:cs typeface="Arial"/>
                        </a:rPr>
                        <a:t> and click on "</a:t>
                      </a:r>
                      <a:r>
                        <a:rPr lang="en-US" sz="2100" i="0" dirty="0">
                          <a:solidFill>
                            <a:srgbClr val="FFC000"/>
                          </a:solidFill>
                          <a:latin typeface="Arial"/>
                          <a:cs typeface="Arial"/>
                        </a:rPr>
                        <a:t>Order your poster</a:t>
                      </a:r>
                      <a:r>
                        <a:rPr lang="en-US" sz="2100" i="0" dirty="0">
                          <a:solidFill>
                            <a:srgbClr val="D9D9D9"/>
                          </a:solidFill>
                          <a:latin typeface="Arial"/>
                          <a:cs typeface="Arial"/>
                        </a:rPr>
                        <a:t>".</a:t>
                      </a:r>
                      <a:endParaRPr lang="en-US" sz="2100" b="1" dirty="0">
                        <a:solidFill>
                          <a:srgbClr val="D9D9D9"/>
                        </a:solidFill>
                        <a:latin typeface="Arial"/>
                        <a:cs typeface="Arial"/>
                      </a:endParaRPr>
                    </a:p>
                  </a:txBody>
                  <a:tcPr marL="137160" marR="68580" marT="102870" marB="3429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70270">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300" b="1" dirty="0">
                          <a:solidFill>
                            <a:srgbClr val="FFC000"/>
                          </a:solidFill>
                          <a:latin typeface="Arial" panose="020B0604020202020204" pitchFamily="34" charset="0"/>
                          <a:cs typeface="Arial" panose="020B0604020202020204" pitchFamily="34" charset="0"/>
                        </a:rPr>
                        <a:t>36 inches tall</a:t>
                      </a:r>
                      <a:br>
                        <a:rPr lang="en-US" sz="3300" b="1" dirty="0">
                          <a:solidFill>
                            <a:srgbClr val="FFC000"/>
                          </a:solidFill>
                          <a:latin typeface="Arial" panose="020B0604020202020204" pitchFamily="34" charset="0"/>
                          <a:cs typeface="Arial" panose="020B0604020202020204" pitchFamily="34" charset="0"/>
                        </a:rPr>
                      </a:br>
                      <a:r>
                        <a:rPr lang="en-US" sz="3300" b="1" dirty="0">
                          <a:solidFill>
                            <a:srgbClr val="FFC000"/>
                          </a:solidFill>
                          <a:latin typeface="Arial" panose="020B0604020202020204" pitchFamily="34" charset="0"/>
                          <a:cs typeface="Arial" panose="020B0604020202020204" pitchFamily="34" charset="0"/>
                        </a:rPr>
                        <a:t>by</a:t>
                      </a:r>
                      <a:br>
                        <a:rPr lang="en-US" sz="3300" b="1" dirty="0">
                          <a:solidFill>
                            <a:srgbClr val="FFC000"/>
                          </a:solidFill>
                          <a:latin typeface="Arial" panose="020B0604020202020204" pitchFamily="34" charset="0"/>
                          <a:cs typeface="Arial" panose="020B0604020202020204" pitchFamily="34" charset="0"/>
                        </a:rPr>
                      </a:br>
                      <a:r>
                        <a:rPr lang="en-US" sz="3300" b="1" dirty="0">
                          <a:solidFill>
                            <a:srgbClr val="FFC000"/>
                          </a:solidFill>
                          <a:latin typeface="Arial" panose="020B0604020202020204" pitchFamily="34" charset="0"/>
                          <a:cs typeface="Arial" panose="020B0604020202020204" pitchFamily="34" charset="0"/>
                        </a:rPr>
                        <a:t>36 inches wide</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68580" marR="68580" marT="34290" marB="3429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24 tall x 24 wide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36 tall x 36 wide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42 tall x 42 wide</a:t>
                      </a:r>
                    </a:p>
                  </a:txBody>
                  <a:tcPr marL="137160" marR="68580" marT="102870" marB="34290">
                    <a:solidFill>
                      <a:srgbClr val="010101"/>
                    </a:solidFill>
                  </a:tcPr>
                </a:tc>
                <a:extLst>
                  <a:ext uri="{0D108BD9-81ED-4DB2-BD59-A6C34878D82A}">
                    <a16:rowId xmlns:a16="http://schemas.microsoft.com/office/drawing/2014/main" val="10008"/>
                  </a:ext>
                </a:extLst>
              </a:tr>
              <a:tr h="4575922">
                <a:tc>
                  <a:txBody>
                    <a:bodyPr/>
                    <a:lstStyle/>
                    <a:p>
                      <a:endParaRPr lang="en-US" sz="2100" dirty="0">
                        <a:solidFill>
                          <a:srgbClr val="1F3A4E"/>
                        </a:solidFill>
                      </a:endParaRPr>
                    </a:p>
                  </a:txBody>
                  <a:tcPr marL="68580" marR="68580" marT="34290" marB="3429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1. </a:t>
                      </a:r>
                      <a:r>
                        <a:rPr lang="en-US" sz="2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2. </a:t>
                      </a:r>
                      <a:r>
                        <a:rPr lang="en-US" sz="2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102870" marB="34290">
                    <a:solidFill>
                      <a:srgbClr val="010101"/>
                    </a:solidFill>
                  </a:tcPr>
                </a:tc>
                <a:extLst>
                  <a:ext uri="{0D108BD9-81ED-4DB2-BD59-A6C34878D82A}">
                    <a16:rowId xmlns:a16="http://schemas.microsoft.com/office/drawing/2014/main" val="10001"/>
                  </a:ext>
                </a:extLst>
              </a:tr>
              <a:tr h="21700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4290" marB="3429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92876">
                <a:tc>
                  <a:txBody>
                    <a:bodyPr/>
                    <a:lstStyle/>
                    <a:p>
                      <a:endParaRPr lang="en-US" sz="2100" dirty="0">
                        <a:solidFill>
                          <a:srgbClr val="1F3A4E"/>
                        </a:solidFill>
                      </a:endParaRPr>
                    </a:p>
                  </a:txBody>
                  <a:tcPr marL="68580" marR="68580" marT="34290" marB="3429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t>
                      </a:r>
                      <a:r>
                        <a:rPr lang="en-US" sz="2100" b="0" baseline="0" dirty="0">
                          <a:solidFill>
                            <a:schemeClr val="bg1"/>
                          </a:solidFill>
                          <a:latin typeface="Arial" panose="020B0604020202020204" pitchFamily="34" charset="0"/>
                          <a:cs typeface="Arial" panose="020B0604020202020204" pitchFamily="34" charset="0"/>
                        </a:rPr>
                        <a:t> </a:t>
                      </a:r>
                      <a:r>
                        <a:rPr lang="en-US" sz="2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102870" marB="34290">
                    <a:solidFill>
                      <a:srgbClr val="010101"/>
                    </a:solidFill>
                  </a:tcPr>
                </a:tc>
                <a:extLst>
                  <a:ext uri="{0D108BD9-81ED-4DB2-BD59-A6C34878D82A}">
                    <a16:rowId xmlns:a16="http://schemas.microsoft.com/office/drawing/2014/main" val="10003"/>
                  </a:ext>
                </a:extLst>
              </a:tr>
              <a:tr h="3490910">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100" dirty="0">
                        <a:solidFill>
                          <a:srgbClr val="D9D9D9"/>
                        </a:solidFill>
                        <a:latin typeface="Arial" panose="020B0604020202020204" pitchFamily="34" charset="0"/>
                        <a:cs typeface="Arial" panose="020B0604020202020204" pitchFamily="34" charset="0"/>
                      </a:endParaRPr>
                    </a:p>
                  </a:txBody>
                  <a:tcPr marL="68580" marR="68580" marT="34290" marB="3429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1154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102870" marB="3429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33045">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37160" marR="68580" marT="102870" marB="3429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13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and look at your images at 100%-200% magnification. If they look clear, they will print well. </a:t>
                      </a:r>
                    </a:p>
                  </a:txBody>
                  <a:tcPr marL="137160" marR="68580" marT="102870" marB="3429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2572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37160" marR="68580" marT="102870" marB="3429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33456737" y="17584"/>
          <a:ext cx="9143908" cy="33157975"/>
        </p:xfrm>
        <a:graphic>
          <a:graphicData uri="http://schemas.openxmlformats.org/drawingml/2006/table">
            <a:tbl>
              <a:tblPr firstRow="1" bandRow="1">
                <a:tableStyleId>{5C22544A-7EE6-4342-B048-85BDC9FD1C3A}</a:tableStyleId>
              </a:tblPr>
              <a:tblGrid>
                <a:gridCol w="4427630">
                  <a:extLst>
                    <a:ext uri="{9D8B030D-6E8A-4147-A177-3AD203B41FA5}">
                      <a16:colId xmlns:a16="http://schemas.microsoft.com/office/drawing/2014/main" val="20000"/>
                    </a:ext>
                  </a:extLst>
                </a:gridCol>
                <a:gridCol w="162560">
                  <a:extLst>
                    <a:ext uri="{9D8B030D-6E8A-4147-A177-3AD203B41FA5}">
                      <a16:colId xmlns:a16="http://schemas.microsoft.com/office/drawing/2014/main" val="764104496"/>
                    </a:ext>
                  </a:extLst>
                </a:gridCol>
                <a:gridCol w="4553718">
                  <a:extLst>
                    <a:ext uri="{9D8B030D-6E8A-4147-A177-3AD203B41FA5}">
                      <a16:colId xmlns:a16="http://schemas.microsoft.com/office/drawing/2014/main" val="4164475170"/>
                    </a:ext>
                  </a:extLst>
                </a:gridCol>
              </a:tblGrid>
              <a:tr h="145871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700" b="1" spc="0" dirty="0">
                          <a:solidFill>
                            <a:srgbClr val="FF0000"/>
                          </a:solidFill>
                          <a:latin typeface="Trebuchet MS" pitchFamily="34" charset="0"/>
                        </a:rPr>
                        <a:t>(THIS SIDEBAR WILL NOT PRINT)</a:t>
                      </a:r>
                      <a:endParaRPr lang="en-US" sz="3300" b="1" spc="600" dirty="0">
                        <a:solidFill>
                          <a:schemeClr val="bg1"/>
                        </a:solidFill>
                        <a:latin typeface="Trebuchet MS" pitchFamily="34" charset="0"/>
                      </a:endParaRPr>
                    </a:p>
                  </a:txBody>
                  <a:tcPr marL="137160" marR="68580" marT="102870" marB="3429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28849">
                <a:tc gridSpan="3">
                  <a:txBody>
                    <a:bodyPr/>
                    <a:lstStyle/>
                    <a:p>
                      <a:pPr algn="l"/>
                      <a:r>
                        <a:rPr lang="en-US" sz="2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102870" marB="3429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07489">
                <a:tc gridSpan="3">
                  <a:txBody>
                    <a:bodyPr/>
                    <a:lstStyle/>
                    <a:p>
                      <a:r>
                        <a:rPr lang="en-US" sz="24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4500" u="sng" dirty="0">
                        <a:solidFill>
                          <a:srgbClr val="FFC000"/>
                        </a:solidFill>
                      </a:endParaRPr>
                    </a:p>
                  </a:txBody>
                  <a:tcPr marL="137160" marR="68580" marT="102870" marB="3429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1726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37160" marR="68580" marT="102870" marB="3429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txBody>
                  <a:tcPr marL="137160" marR="68580" marT="102870" marB="3429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47566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37160" marR="68580" marT="102870" marB="3429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988719">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37160" marR="68580" marT="102870" marB="34290">
                    <a:solidFill>
                      <a:srgbClr val="010101"/>
                    </a:solidFill>
                  </a:tcPr>
                </a:tc>
                <a:tc gridSpan="2">
                  <a:txBody>
                    <a:bodyPr/>
                    <a:lstStyle/>
                    <a:p>
                      <a:pPr rtl="0"/>
                      <a:r>
                        <a:rPr lang="en-US" sz="104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2100" dirty="0">
                        <a:solidFill>
                          <a:srgbClr val="D9D9D9"/>
                        </a:solidFill>
                        <a:latin typeface="Arial" panose="020B0604020202020204" pitchFamily="34" charset="0"/>
                        <a:cs typeface="Arial" panose="020B0604020202020204" pitchFamily="34" charset="0"/>
                      </a:endParaRPr>
                    </a:p>
                  </a:txBody>
                  <a:tcPr marL="137160" marR="68580" marT="102870" marB="3429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74709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37160" marR="68580" marT="102870" marB="3429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5395">
                <a:tc gridSpan="3">
                  <a:txBody>
                    <a:bodyPr/>
                    <a:lstStyle/>
                    <a:p>
                      <a:endParaRPr lang="en-US" sz="2100" dirty="0">
                        <a:solidFill>
                          <a:srgbClr val="1F3A4E"/>
                        </a:solidFill>
                      </a:endParaRPr>
                    </a:p>
                  </a:txBody>
                  <a:tcPr marL="137160" marR="68580" marT="102870" marB="3429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842395">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37160" marR="68580" marT="102870" marB="3429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2500" dirty="0"/>
                    </a:p>
                  </a:txBody>
                  <a:tcPr marL="137160" marR="68580" marT="102870" marB="3429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75186" y="32313532"/>
            <a:ext cx="1885950" cy="284611"/>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FE514-D91E-144C-328E-982E6A49937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567947F-95D8-9FE0-C7F3-7E2C82DE77E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BBC5E07-523C-B701-BA83-5BFA2BC93FB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5A61078F-4369-1C25-D99E-50C2B7CB4693}"/>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0336C21D-A760-BD1F-CC64-D5A09A0E888D}"/>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3B1C9B7-61F0-8BB5-C66F-C2923497F97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59CD85B-45D3-4779-DEA4-60AA3FB51092}"/>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2A7656CD-DBDB-6A3B-D0A5-3635995DB625}"/>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6317E83C-8D48-6A01-46F1-171EF19FBFB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AB9EA9E-6972-790C-1C5A-A0523373580B}"/>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8EB0BFA3-2884-6017-7EBF-1F4E9F3C17F6}"/>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C0C7A6B4-45E5-AAB9-B078-1137E8394A7F}"/>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ED1C4F0-9668-337F-972E-3A31331CBA8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35142046"/>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2012-02-09T20:53:12Z</dcterms:created>
  <dcterms:modified xsi:type="dcterms:W3CDTF">2022-06-10T18:09:20Z</dcterms:modified>
  <cp:category>Research poster templates </cp:category>
</cp:coreProperties>
</file>