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7" r:id="rId3"/>
  </p:sldIdLst>
  <p:sldSz cx="38404800" cy="38404800"/>
  <p:notesSz cx="6858000" cy="9144000"/>
  <p:defaultTextStyle>
    <a:defPPr>
      <a:defRPr lang="en-US"/>
    </a:defPPr>
    <a:lvl1pPr marL="0" algn="l" defTabSz="3840288" rtl="0" eaLnBrk="1" latinLnBrk="0" hangingPunct="1">
      <a:defRPr sz="7525" kern="1200">
        <a:solidFill>
          <a:schemeClr val="tx1"/>
        </a:solidFill>
        <a:latin typeface="+mn-lt"/>
        <a:ea typeface="+mn-ea"/>
        <a:cs typeface="+mn-cs"/>
      </a:defRPr>
    </a:lvl1pPr>
    <a:lvl2pPr marL="1920145" algn="l" defTabSz="3840288" rtl="0" eaLnBrk="1" latinLnBrk="0" hangingPunct="1">
      <a:defRPr sz="7525" kern="1200">
        <a:solidFill>
          <a:schemeClr val="tx1"/>
        </a:solidFill>
        <a:latin typeface="+mn-lt"/>
        <a:ea typeface="+mn-ea"/>
        <a:cs typeface="+mn-cs"/>
      </a:defRPr>
    </a:lvl2pPr>
    <a:lvl3pPr marL="3840288" algn="l" defTabSz="3840288" rtl="0" eaLnBrk="1" latinLnBrk="0" hangingPunct="1">
      <a:defRPr sz="7525" kern="1200">
        <a:solidFill>
          <a:schemeClr val="tx1"/>
        </a:solidFill>
        <a:latin typeface="+mn-lt"/>
        <a:ea typeface="+mn-ea"/>
        <a:cs typeface="+mn-cs"/>
      </a:defRPr>
    </a:lvl3pPr>
    <a:lvl4pPr marL="5760432" algn="l" defTabSz="3840288" rtl="0" eaLnBrk="1" latinLnBrk="0" hangingPunct="1">
      <a:defRPr sz="7525" kern="1200">
        <a:solidFill>
          <a:schemeClr val="tx1"/>
        </a:solidFill>
        <a:latin typeface="+mn-lt"/>
        <a:ea typeface="+mn-ea"/>
        <a:cs typeface="+mn-cs"/>
      </a:defRPr>
    </a:lvl4pPr>
    <a:lvl5pPr marL="7680576" algn="l" defTabSz="3840288" rtl="0" eaLnBrk="1" latinLnBrk="0" hangingPunct="1">
      <a:defRPr sz="7525" kern="1200">
        <a:solidFill>
          <a:schemeClr val="tx1"/>
        </a:solidFill>
        <a:latin typeface="+mn-lt"/>
        <a:ea typeface="+mn-ea"/>
        <a:cs typeface="+mn-cs"/>
      </a:defRPr>
    </a:lvl5pPr>
    <a:lvl6pPr marL="9600721" algn="l" defTabSz="3840288" rtl="0" eaLnBrk="1" latinLnBrk="0" hangingPunct="1">
      <a:defRPr sz="7525" kern="1200">
        <a:solidFill>
          <a:schemeClr val="tx1"/>
        </a:solidFill>
        <a:latin typeface="+mn-lt"/>
        <a:ea typeface="+mn-ea"/>
        <a:cs typeface="+mn-cs"/>
      </a:defRPr>
    </a:lvl6pPr>
    <a:lvl7pPr marL="11520865" algn="l" defTabSz="3840288" rtl="0" eaLnBrk="1" latinLnBrk="0" hangingPunct="1">
      <a:defRPr sz="7525" kern="1200">
        <a:solidFill>
          <a:schemeClr val="tx1"/>
        </a:solidFill>
        <a:latin typeface="+mn-lt"/>
        <a:ea typeface="+mn-ea"/>
        <a:cs typeface="+mn-cs"/>
      </a:defRPr>
    </a:lvl7pPr>
    <a:lvl8pPr marL="13441008" algn="l" defTabSz="3840288" rtl="0" eaLnBrk="1" latinLnBrk="0" hangingPunct="1">
      <a:defRPr sz="7525" kern="1200">
        <a:solidFill>
          <a:schemeClr val="tx1"/>
        </a:solidFill>
        <a:latin typeface="+mn-lt"/>
        <a:ea typeface="+mn-ea"/>
        <a:cs typeface="+mn-cs"/>
      </a:defRPr>
    </a:lvl8pPr>
    <a:lvl9pPr marL="15361153" algn="l" defTabSz="3840288" rtl="0" eaLnBrk="1" latinLnBrk="0" hangingPunct="1">
      <a:defRPr sz="752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71" userDrawn="1">
          <p15:clr>
            <a:srgbClr val="A4A3A4"/>
          </p15:clr>
        </p15:guide>
        <p15:guide id="2" orient="horz" pos="336" userDrawn="1">
          <p15:clr>
            <a:srgbClr val="A4A3A4"/>
          </p15:clr>
        </p15:guide>
        <p15:guide id="3" orient="horz" pos="23520" userDrawn="1">
          <p15:clr>
            <a:srgbClr val="A4A3A4"/>
          </p15:clr>
        </p15:guide>
        <p15:guide id="4" orient="horz" userDrawn="1">
          <p15:clr>
            <a:srgbClr val="A4A3A4"/>
          </p15:clr>
        </p15:guide>
        <p15:guide id="5" pos="508" userDrawn="1">
          <p15:clr>
            <a:srgbClr val="A4A3A4"/>
          </p15:clr>
        </p15:guide>
        <p15:guide id="6" pos="237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7" autoAdjust="0"/>
    <p:restoredTop sz="94762" autoAdjust="0"/>
  </p:normalViewPr>
  <p:slideViewPr>
    <p:cSldViewPr snapToGrid="0" snapToObjects="1" showGuides="1">
      <p:cViewPr varScale="1">
        <p:scale>
          <a:sx n="19" d="100"/>
          <a:sy n="19" d="100"/>
        </p:scale>
        <p:origin x="2052" y="84"/>
      </p:cViewPr>
      <p:guideLst>
        <p:guide orient="horz" pos="3871"/>
        <p:guide orient="horz" pos="336"/>
        <p:guide orient="horz" pos="23520"/>
        <p:guide orient="horz"/>
        <p:guide pos="508"/>
        <p:guide pos="237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3840288" rtl="0" eaLnBrk="1" latinLnBrk="0" hangingPunct="1">
      <a:defRPr sz="5075" kern="1200">
        <a:solidFill>
          <a:schemeClr val="tx1"/>
        </a:solidFill>
        <a:latin typeface="+mn-lt"/>
        <a:ea typeface="+mn-ea"/>
        <a:cs typeface="+mn-cs"/>
      </a:defRPr>
    </a:lvl1pPr>
    <a:lvl2pPr marL="1920145" algn="l" defTabSz="3840288" rtl="0" eaLnBrk="1" latinLnBrk="0" hangingPunct="1">
      <a:defRPr sz="5075" kern="1200">
        <a:solidFill>
          <a:schemeClr val="tx1"/>
        </a:solidFill>
        <a:latin typeface="+mn-lt"/>
        <a:ea typeface="+mn-ea"/>
        <a:cs typeface="+mn-cs"/>
      </a:defRPr>
    </a:lvl2pPr>
    <a:lvl3pPr marL="3840288" algn="l" defTabSz="3840288" rtl="0" eaLnBrk="1" latinLnBrk="0" hangingPunct="1">
      <a:defRPr sz="5075" kern="1200">
        <a:solidFill>
          <a:schemeClr val="tx1"/>
        </a:solidFill>
        <a:latin typeface="+mn-lt"/>
        <a:ea typeface="+mn-ea"/>
        <a:cs typeface="+mn-cs"/>
      </a:defRPr>
    </a:lvl3pPr>
    <a:lvl4pPr marL="5760432" algn="l" defTabSz="3840288" rtl="0" eaLnBrk="1" latinLnBrk="0" hangingPunct="1">
      <a:defRPr sz="5075" kern="1200">
        <a:solidFill>
          <a:schemeClr val="tx1"/>
        </a:solidFill>
        <a:latin typeface="+mn-lt"/>
        <a:ea typeface="+mn-ea"/>
        <a:cs typeface="+mn-cs"/>
      </a:defRPr>
    </a:lvl4pPr>
    <a:lvl5pPr marL="7680576" algn="l" defTabSz="3840288" rtl="0" eaLnBrk="1" latinLnBrk="0" hangingPunct="1">
      <a:defRPr sz="5075" kern="1200">
        <a:solidFill>
          <a:schemeClr val="tx1"/>
        </a:solidFill>
        <a:latin typeface="+mn-lt"/>
        <a:ea typeface="+mn-ea"/>
        <a:cs typeface="+mn-cs"/>
      </a:defRPr>
    </a:lvl5pPr>
    <a:lvl6pPr marL="9600721" algn="l" defTabSz="3840288" rtl="0" eaLnBrk="1" latinLnBrk="0" hangingPunct="1">
      <a:defRPr sz="5075" kern="1200">
        <a:solidFill>
          <a:schemeClr val="tx1"/>
        </a:solidFill>
        <a:latin typeface="+mn-lt"/>
        <a:ea typeface="+mn-ea"/>
        <a:cs typeface="+mn-cs"/>
      </a:defRPr>
    </a:lvl6pPr>
    <a:lvl7pPr marL="11520865" algn="l" defTabSz="3840288" rtl="0" eaLnBrk="1" latinLnBrk="0" hangingPunct="1">
      <a:defRPr sz="5075" kern="1200">
        <a:solidFill>
          <a:schemeClr val="tx1"/>
        </a:solidFill>
        <a:latin typeface="+mn-lt"/>
        <a:ea typeface="+mn-ea"/>
        <a:cs typeface="+mn-cs"/>
      </a:defRPr>
    </a:lvl7pPr>
    <a:lvl8pPr marL="13441008" algn="l" defTabSz="3840288" rtl="0" eaLnBrk="1" latinLnBrk="0" hangingPunct="1">
      <a:defRPr sz="5075" kern="1200">
        <a:solidFill>
          <a:schemeClr val="tx1"/>
        </a:solidFill>
        <a:latin typeface="+mn-lt"/>
        <a:ea typeface="+mn-ea"/>
        <a:cs typeface="+mn-cs"/>
      </a:defRPr>
    </a:lvl8pPr>
    <a:lvl9pPr marL="15361153" algn="l" defTabSz="3840288" rtl="0" eaLnBrk="1" latinLnBrk="0" hangingPunct="1">
      <a:defRPr sz="507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48 Template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5" y="6855121"/>
            <a:ext cx="18138803"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50" y="6131822"/>
            <a:ext cx="18124485" cy="723267"/>
          </a:xfrm>
          <a:prstGeom prst="rect">
            <a:avLst/>
          </a:prstGeom>
          <a:noFill/>
        </p:spPr>
        <p:txBody>
          <a:bodyPr wrap="square" lIns="91436" tIns="91436" rIns="91436" bIns="91436" anchor="t"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07047" y="16569725"/>
            <a:ext cx="18128913" cy="723267"/>
          </a:xfrm>
          <a:prstGeom prst="rect">
            <a:avLst/>
          </a:prstGeom>
          <a:noFill/>
        </p:spPr>
        <p:txBody>
          <a:bodyPr wrap="square" lIns="91436" tIns="91436" rIns="91436" bIns="91436" anchor="t"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9476047" y="6131822"/>
            <a:ext cx="18124250" cy="723267"/>
          </a:xfrm>
          <a:prstGeom prst="rect">
            <a:avLst/>
          </a:prstGeom>
          <a:noFill/>
        </p:spPr>
        <p:txBody>
          <a:bodyPr wrap="square" lIns="91436" tIns="91436" rIns="91436" bIns="91436" anchor="t"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9476047" y="6855121"/>
            <a:ext cx="18124250"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9476047" y="16589981"/>
            <a:ext cx="18119271" cy="723267"/>
          </a:xfrm>
          <a:prstGeom prst="rect">
            <a:avLst/>
          </a:prstGeom>
          <a:noFill/>
        </p:spPr>
        <p:txBody>
          <a:bodyPr wrap="square" lIns="91436" tIns="91436" rIns="91436" bIns="91436" anchor="t"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9469101" y="17313278"/>
            <a:ext cx="18126217"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9490096" y="29947761"/>
            <a:ext cx="18110201" cy="723267"/>
          </a:xfrm>
          <a:prstGeom prst="rect">
            <a:avLst/>
          </a:prstGeom>
          <a:noFill/>
        </p:spPr>
        <p:txBody>
          <a:bodyPr wrap="square" lIns="91436" tIns="91436" rIns="91436" bIns="91436" anchor="t"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9476047" y="30689002"/>
            <a:ext cx="18119271"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91165" y="17343465"/>
            <a:ext cx="18140369"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100638" y="4114815"/>
            <a:ext cx="28203525" cy="900246"/>
          </a:xfrm>
          <a:prstGeom prst="rect">
            <a:avLst/>
          </a:prstGeom>
        </p:spPr>
        <p:txBody>
          <a:bodyPr anchor="t" anchorCtr="0">
            <a:spAutoFit/>
          </a:bodyPr>
          <a:lstStyle>
            <a:lvl1pPr marL="0" indent="0" algn="ctr">
              <a:buFontTx/>
              <a:buNone/>
              <a:defRPr sz="5250">
                <a:solidFill>
                  <a:schemeClr val="accent5">
                    <a:lumMod val="50000"/>
                  </a:schemeClr>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100638" y="2494613"/>
            <a:ext cx="28203525" cy="1277273"/>
          </a:xfrm>
          <a:prstGeom prst="rect">
            <a:avLst/>
          </a:prstGeom>
        </p:spPr>
        <p:txBody>
          <a:bodyPr anchor="t" anchorCtr="0">
            <a:spAutoFit/>
          </a:bodyPr>
          <a:lstStyle>
            <a:lvl1pPr marL="0" indent="0" algn="ctr">
              <a:buFontTx/>
              <a:buNone/>
              <a:defRPr sz="7700">
                <a:solidFill>
                  <a:schemeClr val="accent5">
                    <a:lumMod val="50000"/>
                  </a:schemeClr>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88" name="Text Placeholder 76"/>
          <p:cNvSpPr>
            <a:spLocks noGrp="1"/>
          </p:cNvSpPr>
          <p:nvPr>
            <p:ph type="body" sz="quarter" idx="153" hasCustomPrompt="1"/>
          </p:nvPr>
        </p:nvSpPr>
        <p:spPr>
          <a:xfrm>
            <a:off x="5100638" y="511318"/>
            <a:ext cx="28203525" cy="1640898"/>
          </a:xfrm>
          <a:prstGeom prst="rect">
            <a:avLst/>
          </a:prstGeom>
        </p:spPr>
        <p:txBody>
          <a:bodyPr anchor="t" anchorCtr="0">
            <a:spAutoFit/>
          </a:bodyPr>
          <a:lstStyle>
            <a:lvl1pPr marL="0" indent="0" algn="ctr">
              <a:buFontTx/>
              <a:buNone/>
              <a:defRPr sz="10063" b="1">
                <a:solidFill>
                  <a:schemeClr val="accent5">
                    <a:lumMod val="50000"/>
                  </a:schemeClr>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 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3" y="6805115"/>
            <a:ext cx="11892367"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46" y="6131790"/>
            <a:ext cx="11876485" cy="682936"/>
          </a:xfrm>
          <a:prstGeom prst="rect">
            <a:avLst/>
          </a:prstGeom>
          <a:noFill/>
        </p:spPr>
        <p:txBody>
          <a:bodyPr wrap="square" lIns="91436" tIns="91436" rIns="91436" bIns="91436" anchor="t" anchorCtr="0">
            <a:spAutoFit/>
          </a:bodyPr>
          <a:lstStyle>
            <a:lvl1pPr marL="0" indent="0" algn="ctr">
              <a:buNone/>
              <a:defRPr sz="3238"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07046" y="20847774"/>
            <a:ext cx="11893756"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24321" y="20105231"/>
            <a:ext cx="11876484" cy="682936"/>
          </a:xfrm>
          <a:prstGeom prst="rect">
            <a:avLst/>
          </a:prstGeom>
          <a:noFill/>
        </p:spPr>
        <p:txBody>
          <a:bodyPr wrap="square" lIns="91436" tIns="91436" rIns="91436" bIns="91436" anchor="t" anchorCtr="0">
            <a:spAutoFit/>
          </a:bodyPr>
          <a:lstStyle>
            <a:lvl1pPr marL="0" indent="0" algn="ctr">
              <a:buNone/>
              <a:defRPr sz="3238"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259992" y="24654800"/>
            <a:ext cx="11875092"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259992" y="23990736"/>
            <a:ext cx="11875092" cy="682936"/>
          </a:xfrm>
          <a:prstGeom prst="rect">
            <a:avLst/>
          </a:prstGeom>
          <a:noFill/>
        </p:spPr>
        <p:txBody>
          <a:bodyPr wrap="square" lIns="91436" tIns="91436" rIns="91436" bIns="91436" anchor="t" anchorCtr="0">
            <a:spAutoFit/>
          </a:bodyPr>
          <a:lstStyle>
            <a:lvl1pPr marL="0" indent="0" algn="ctr">
              <a:buNone/>
              <a:defRPr sz="3238"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266938" y="6814376"/>
            <a:ext cx="11875092"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261383" y="6131790"/>
            <a:ext cx="11882041" cy="682936"/>
          </a:xfrm>
          <a:prstGeom prst="rect">
            <a:avLst/>
          </a:prstGeom>
          <a:noFill/>
        </p:spPr>
        <p:txBody>
          <a:bodyPr wrap="square" lIns="91436" tIns="91436" rIns="91436" bIns="91436" anchor="t" anchorCtr="0">
            <a:spAutoFit/>
          </a:bodyPr>
          <a:lstStyle>
            <a:lvl1pPr marL="0" indent="0" algn="ctr">
              <a:buNone/>
              <a:tabLst/>
              <a:defRPr sz="3238"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5721275" y="6131790"/>
            <a:ext cx="11879025" cy="682936"/>
          </a:xfrm>
          <a:prstGeom prst="rect">
            <a:avLst/>
          </a:prstGeom>
          <a:noFill/>
        </p:spPr>
        <p:txBody>
          <a:bodyPr wrap="square" lIns="91436" tIns="91436" rIns="91436" bIns="91436" anchor="t" anchorCtr="0">
            <a:spAutoFit/>
          </a:bodyPr>
          <a:lstStyle>
            <a:lvl1pPr marL="0" indent="0" algn="ctr">
              <a:buNone/>
              <a:defRPr sz="3238"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5721275" y="6805115"/>
            <a:ext cx="11879025"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721275" y="20067772"/>
            <a:ext cx="11879025" cy="682936"/>
          </a:xfrm>
          <a:prstGeom prst="rect">
            <a:avLst/>
          </a:prstGeom>
          <a:noFill/>
        </p:spPr>
        <p:txBody>
          <a:bodyPr wrap="square" lIns="91436" tIns="91436" rIns="91436" bIns="91436" anchor="t" anchorCtr="0">
            <a:spAutoFit/>
          </a:bodyPr>
          <a:lstStyle>
            <a:lvl1pPr marL="0" indent="0" algn="ctr">
              <a:buNone/>
              <a:defRPr sz="3238"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5716873" y="20741094"/>
            <a:ext cx="11883428"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667936" y="29947729"/>
            <a:ext cx="11908832" cy="682936"/>
          </a:xfrm>
          <a:prstGeom prst="rect">
            <a:avLst/>
          </a:prstGeom>
          <a:noFill/>
        </p:spPr>
        <p:txBody>
          <a:bodyPr wrap="square" lIns="91436" tIns="91436" rIns="91436" bIns="91436" anchor="t" anchorCtr="0">
            <a:spAutoFit/>
          </a:bodyPr>
          <a:lstStyle>
            <a:lvl1pPr marL="0" indent="0" algn="ctr">
              <a:buNone/>
              <a:defRPr sz="3238"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5667935" y="30621054"/>
            <a:ext cx="11908832"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100638" y="4114815"/>
            <a:ext cx="28203525" cy="900246"/>
          </a:xfrm>
          <a:prstGeom prst="rect">
            <a:avLst/>
          </a:prstGeom>
        </p:spPr>
        <p:txBody>
          <a:bodyPr anchor="t" anchorCtr="0">
            <a:spAutoFit/>
          </a:bodyPr>
          <a:lstStyle>
            <a:lvl1pPr marL="0" indent="0" algn="ctr">
              <a:buFontTx/>
              <a:buNone/>
              <a:defRPr sz="5250">
                <a:solidFill>
                  <a:schemeClr val="accent5">
                    <a:lumMod val="50000"/>
                  </a:schemeClr>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100638" y="2494613"/>
            <a:ext cx="28203525" cy="1277273"/>
          </a:xfrm>
          <a:prstGeom prst="rect">
            <a:avLst/>
          </a:prstGeom>
        </p:spPr>
        <p:txBody>
          <a:bodyPr anchor="t" anchorCtr="0">
            <a:spAutoFit/>
          </a:bodyPr>
          <a:lstStyle>
            <a:lvl1pPr marL="0" indent="0" algn="ctr">
              <a:buFontTx/>
              <a:buNone/>
              <a:defRPr sz="7700">
                <a:solidFill>
                  <a:schemeClr val="accent5">
                    <a:lumMod val="50000"/>
                  </a:schemeClr>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79" name="Text Placeholder 76"/>
          <p:cNvSpPr>
            <a:spLocks noGrp="1"/>
          </p:cNvSpPr>
          <p:nvPr>
            <p:ph type="body" sz="quarter" idx="153" hasCustomPrompt="1"/>
          </p:nvPr>
        </p:nvSpPr>
        <p:spPr>
          <a:xfrm>
            <a:off x="5100638" y="511318"/>
            <a:ext cx="28203525" cy="1640898"/>
          </a:xfrm>
          <a:prstGeom prst="rect">
            <a:avLst/>
          </a:prstGeom>
        </p:spPr>
        <p:txBody>
          <a:bodyPr anchor="t" anchorCtr="0">
            <a:spAutoFit/>
          </a:bodyPr>
          <a:lstStyle>
            <a:lvl1pPr marL="0" indent="0" algn="ctr">
              <a:buFontTx/>
              <a:buNone/>
              <a:defRPr sz="10063" b="1">
                <a:solidFill>
                  <a:schemeClr val="accent5">
                    <a:lumMod val="50000"/>
                  </a:schemeClr>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title</a:t>
            </a:r>
          </a:p>
        </p:txBody>
      </p:sp>
      <p:sp>
        <p:nvSpPr>
          <p:cNvPr id="31" name="TextBox 30"/>
          <p:cNvSpPr txBox="1"/>
          <p:nvPr userDrawn="1"/>
        </p:nvSpPr>
        <p:spPr>
          <a:xfrm>
            <a:off x="8251031" y="10401301"/>
            <a:ext cx="6850856" cy="469359"/>
          </a:xfrm>
          <a:prstGeom prst="rect">
            <a:avLst/>
          </a:prstGeom>
          <a:noFill/>
        </p:spPr>
        <p:txBody>
          <a:bodyPr wrap="square" rtlCol="0" anchor="t" anchorCtr="0">
            <a:spAutoFit/>
          </a:bodyPr>
          <a:lstStyle/>
          <a:p>
            <a:endParaRPr lang="en-US" sz="24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82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5" y="6855121"/>
            <a:ext cx="18138803"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50" y="6131822"/>
            <a:ext cx="18124485" cy="723267"/>
          </a:xfrm>
          <a:prstGeom prst="rect">
            <a:avLst/>
          </a:prstGeom>
          <a:noFill/>
        </p:spPr>
        <p:txBody>
          <a:bodyPr wrap="square" lIns="91436" tIns="91436" rIns="91436" bIns="91436" anchor="t"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07047" y="16569725"/>
            <a:ext cx="18128913" cy="723267"/>
          </a:xfrm>
          <a:prstGeom prst="rect">
            <a:avLst/>
          </a:prstGeom>
          <a:noFill/>
        </p:spPr>
        <p:txBody>
          <a:bodyPr wrap="square" lIns="91436" tIns="91436" rIns="91436" bIns="91436" anchor="t"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9476047" y="6131822"/>
            <a:ext cx="18124250" cy="723267"/>
          </a:xfrm>
          <a:prstGeom prst="rect">
            <a:avLst/>
          </a:prstGeom>
          <a:noFill/>
        </p:spPr>
        <p:txBody>
          <a:bodyPr wrap="square" lIns="91436" tIns="91436" rIns="91436" bIns="91436" anchor="t"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9476047" y="6855121"/>
            <a:ext cx="18124250"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9476047" y="16589981"/>
            <a:ext cx="18119271" cy="723267"/>
          </a:xfrm>
          <a:prstGeom prst="rect">
            <a:avLst/>
          </a:prstGeom>
          <a:noFill/>
        </p:spPr>
        <p:txBody>
          <a:bodyPr wrap="square" lIns="91436" tIns="91436" rIns="91436" bIns="91436" anchor="t"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9469101" y="17313278"/>
            <a:ext cx="18126217"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9490096" y="29947761"/>
            <a:ext cx="18110201" cy="723267"/>
          </a:xfrm>
          <a:prstGeom prst="rect">
            <a:avLst/>
          </a:prstGeom>
          <a:noFill/>
        </p:spPr>
        <p:txBody>
          <a:bodyPr wrap="square" lIns="91436" tIns="91436" rIns="91436" bIns="91436" anchor="t"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9476047" y="30689002"/>
            <a:ext cx="18119271"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91165" y="17343465"/>
            <a:ext cx="18140369" cy="838669"/>
          </a:xfrm>
          <a:prstGeom prst="rect">
            <a:avLst/>
          </a:prstGeom>
        </p:spPr>
        <p:txBody>
          <a:bodyPr wrap="square" lIns="228589" tIns="228589" rIns="228589" bIns="228589" anchor="t" anchorCtr="0">
            <a:spAutoFit/>
          </a:bodyPr>
          <a:lstStyle>
            <a:lvl1pPr marL="0" indent="0">
              <a:buNone/>
              <a:defRPr sz="2450">
                <a:solidFill>
                  <a:schemeClr val="accent5">
                    <a:lumMod val="50000"/>
                  </a:schemeClr>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100638" y="4114815"/>
            <a:ext cx="28203525" cy="900246"/>
          </a:xfrm>
          <a:prstGeom prst="rect">
            <a:avLst/>
          </a:prstGeom>
        </p:spPr>
        <p:txBody>
          <a:bodyPr anchor="t" anchorCtr="0">
            <a:spAutoFit/>
          </a:bodyPr>
          <a:lstStyle>
            <a:lvl1pPr marL="0" indent="0" algn="ctr">
              <a:buFontTx/>
              <a:buNone/>
              <a:defRPr sz="5250">
                <a:solidFill>
                  <a:schemeClr val="accent5">
                    <a:lumMod val="50000"/>
                  </a:schemeClr>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100638" y="2494613"/>
            <a:ext cx="28203525" cy="1277273"/>
          </a:xfrm>
          <a:prstGeom prst="rect">
            <a:avLst/>
          </a:prstGeom>
        </p:spPr>
        <p:txBody>
          <a:bodyPr anchor="t" anchorCtr="0">
            <a:spAutoFit/>
          </a:bodyPr>
          <a:lstStyle>
            <a:lvl1pPr marL="0" indent="0" algn="ctr">
              <a:buFontTx/>
              <a:buNone/>
              <a:defRPr sz="7700">
                <a:solidFill>
                  <a:schemeClr val="accent5">
                    <a:lumMod val="50000"/>
                  </a:schemeClr>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88" name="Text Placeholder 76"/>
          <p:cNvSpPr>
            <a:spLocks noGrp="1"/>
          </p:cNvSpPr>
          <p:nvPr>
            <p:ph type="body" sz="quarter" idx="153" hasCustomPrompt="1"/>
          </p:nvPr>
        </p:nvSpPr>
        <p:spPr>
          <a:xfrm>
            <a:off x="5100638" y="511318"/>
            <a:ext cx="28203525" cy="1640898"/>
          </a:xfrm>
          <a:prstGeom prst="rect">
            <a:avLst/>
          </a:prstGeom>
        </p:spPr>
        <p:txBody>
          <a:bodyPr anchor="t" anchorCtr="0">
            <a:spAutoFit/>
          </a:bodyPr>
          <a:lstStyle>
            <a:lvl1pPr marL="0" indent="0" algn="ctr">
              <a:buFontTx/>
              <a:buNone/>
              <a:defRPr sz="10063" b="1">
                <a:solidFill>
                  <a:schemeClr val="accent5">
                    <a:lumMod val="50000"/>
                  </a:schemeClr>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title</a:t>
            </a:r>
          </a:p>
        </p:txBody>
      </p:sp>
    </p:spTree>
    <p:extLst>
      <p:ext uri="{BB962C8B-B14F-4D97-AF65-F5344CB8AC3E}">
        <p14:creationId xmlns:p14="http://schemas.microsoft.com/office/powerpoint/2010/main" val="21371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721051" y="37699121"/>
            <a:ext cx="2200275" cy="332163"/>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61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32781442-7559-BF46-8FE2-49ABDA4E6268}"/>
              </a:ext>
            </a:extLst>
          </p:cNvPr>
          <p:cNvGraphicFramePr>
            <a:graphicFrameLocks noGrp="1"/>
          </p:cNvGraphicFramePr>
          <p:nvPr userDrawn="1">
            <p:extLst>
              <p:ext uri="{D42A27DB-BD31-4B8C-83A1-F6EECF244321}">
                <p14:modId xmlns:p14="http://schemas.microsoft.com/office/powerpoint/2010/main" val="3349447234"/>
              </p:ext>
            </p:extLst>
          </p:nvPr>
        </p:nvGraphicFramePr>
        <p:xfrm>
          <a:off x="-11403473" y="20515"/>
          <a:ext cx="10597814" cy="38384286"/>
        </p:xfrm>
        <a:graphic>
          <a:graphicData uri="http://schemas.openxmlformats.org/drawingml/2006/table">
            <a:tbl>
              <a:tblPr firstRow="1" bandRow="1">
                <a:tableStyleId>{5C22544A-7EE6-4342-B048-85BDC9FD1C3A}</a:tableStyleId>
              </a:tblPr>
              <a:tblGrid>
                <a:gridCol w="4544257">
                  <a:extLst>
                    <a:ext uri="{9D8B030D-6E8A-4147-A177-3AD203B41FA5}">
                      <a16:colId xmlns:a16="http://schemas.microsoft.com/office/drawing/2014/main" val="20000"/>
                    </a:ext>
                  </a:extLst>
                </a:gridCol>
                <a:gridCol w="6053557">
                  <a:extLst>
                    <a:ext uri="{9D8B030D-6E8A-4147-A177-3AD203B41FA5}">
                      <a16:colId xmlns:a16="http://schemas.microsoft.com/office/drawing/2014/main" val="20001"/>
                    </a:ext>
                  </a:extLst>
                </a:gridCol>
              </a:tblGrid>
              <a:tr h="148599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3900" b="1" spc="600" dirty="0">
                        <a:solidFill>
                          <a:schemeClr val="bg1"/>
                        </a:solidFill>
                        <a:latin typeface="Trebuchet MS" pitchFamily="34" charset="0"/>
                      </a:endParaRPr>
                    </a:p>
                  </a:txBody>
                  <a:tcPr marL="160020" marR="8001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68058">
                <a:tc gridSpan="2">
                  <a:txBody>
                    <a:bodyPr/>
                    <a:lstStyle/>
                    <a:p>
                      <a:pPr defTabSz="3765639"/>
                      <a:r>
                        <a:rPr lang="en-US" sz="2500" i="0" dirty="0">
                          <a:solidFill>
                            <a:srgbClr val="D9D9D9"/>
                          </a:solidFill>
                          <a:latin typeface="Arial"/>
                          <a:cs typeface="Arial"/>
                        </a:rPr>
                        <a:t>This PowerPoint template produces a </a:t>
                      </a:r>
                      <a:r>
                        <a:rPr lang="en-US" sz="2500" i="0" dirty="0">
                          <a:solidFill>
                            <a:srgbClr val="FFC000"/>
                          </a:solidFill>
                          <a:latin typeface="Arial"/>
                          <a:cs typeface="Arial"/>
                        </a:rPr>
                        <a:t>42"x42" </a:t>
                      </a:r>
                      <a:r>
                        <a:rPr lang="en-US" sz="25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500" i="0" dirty="0">
                        <a:solidFill>
                          <a:srgbClr val="D9D9D9"/>
                        </a:solidFill>
                        <a:latin typeface="Arial"/>
                        <a:cs typeface="Arial"/>
                      </a:endParaRPr>
                    </a:p>
                    <a:p>
                      <a:pPr defTabSz="3765639"/>
                      <a:r>
                        <a:rPr lang="en-US" sz="25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500" i="0" dirty="0" err="1">
                          <a:solidFill>
                            <a:srgbClr val="FFC000"/>
                          </a:solidFill>
                          <a:latin typeface="Arial"/>
                          <a:cs typeface="Arial"/>
                        </a:rPr>
                        <a:t>PosterPresentations.com</a:t>
                      </a:r>
                      <a:r>
                        <a:rPr lang="en-US" sz="2500" i="0" dirty="0">
                          <a:solidFill>
                            <a:srgbClr val="D9D9D9"/>
                          </a:solidFill>
                          <a:latin typeface="Arial"/>
                          <a:cs typeface="Arial"/>
                        </a:rPr>
                        <a:t> and click on the  </a:t>
                      </a:r>
                      <a:r>
                        <a:rPr lang="en-US" sz="2500" i="0" dirty="0">
                          <a:solidFill>
                            <a:srgbClr val="FFC000"/>
                          </a:solidFill>
                          <a:latin typeface="Arial"/>
                          <a:cs typeface="Arial"/>
                        </a:rPr>
                        <a:t>HELP DESK</a:t>
                      </a:r>
                      <a:r>
                        <a:rPr lang="en-US" sz="2500" i="0" baseline="0" dirty="0">
                          <a:solidFill>
                            <a:srgbClr val="D9D9D9"/>
                          </a:solidFill>
                          <a:latin typeface="Arial"/>
                          <a:cs typeface="Arial"/>
                        </a:rPr>
                        <a:t> </a:t>
                      </a:r>
                      <a:r>
                        <a:rPr lang="en-US" sz="2500" i="0" dirty="0">
                          <a:solidFill>
                            <a:srgbClr val="D9D9D9"/>
                          </a:solidFill>
                          <a:latin typeface="Arial"/>
                          <a:cs typeface="Arial"/>
                        </a:rPr>
                        <a:t>tab.</a:t>
                      </a:r>
                    </a:p>
                    <a:p>
                      <a:pPr defTabSz="3765639"/>
                      <a:endParaRPr lang="en-US" sz="2500" i="0" dirty="0">
                        <a:solidFill>
                          <a:srgbClr val="D9D9D9"/>
                        </a:solidFill>
                        <a:latin typeface="Arial"/>
                        <a:cs typeface="Arial"/>
                      </a:endParaRPr>
                    </a:p>
                    <a:p>
                      <a:pPr defTabSz="3765639"/>
                      <a:r>
                        <a:rPr lang="en-US" sz="2500" i="0" dirty="0">
                          <a:solidFill>
                            <a:srgbClr val="D9D9D9"/>
                          </a:solidFill>
                          <a:latin typeface="Arial"/>
                          <a:cs typeface="Arial"/>
                        </a:rPr>
                        <a:t>To print your poster using our same-day professional printing service, go online to </a:t>
                      </a:r>
                      <a:r>
                        <a:rPr lang="en-US" sz="2500" i="0" dirty="0" err="1">
                          <a:solidFill>
                            <a:srgbClr val="FFC000"/>
                          </a:solidFill>
                          <a:latin typeface="Arial"/>
                          <a:cs typeface="Arial"/>
                        </a:rPr>
                        <a:t>PosterPresentations.com</a:t>
                      </a:r>
                      <a:r>
                        <a:rPr lang="en-US" sz="2500" i="0" dirty="0">
                          <a:solidFill>
                            <a:srgbClr val="D9D9D9"/>
                          </a:solidFill>
                          <a:latin typeface="Arial"/>
                          <a:cs typeface="Arial"/>
                        </a:rPr>
                        <a:t> and click on "</a:t>
                      </a:r>
                      <a:r>
                        <a:rPr lang="en-US" sz="2500" i="0" dirty="0">
                          <a:solidFill>
                            <a:srgbClr val="FFC000"/>
                          </a:solidFill>
                          <a:latin typeface="Arial"/>
                          <a:cs typeface="Arial"/>
                        </a:rPr>
                        <a:t>Order your poster</a:t>
                      </a:r>
                      <a:r>
                        <a:rPr lang="en-US" sz="2500" i="0" dirty="0">
                          <a:solidFill>
                            <a:srgbClr val="D9D9D9"/>
                          </a:solidFill>
                          <a:latin typeface="Arial"/>
                          <a:cs typeface="Arial"/>
                        </a:rPr>
                        <a:t>".</a:t>
                      </a:r>
                      <a:endParaRPr lang="en-US" sz="2500" b="1" dirty="0">
                        <a:solidFill>
                          <a:srgbClr val="D9D9D9"/>
                        </a:solidFill>
                        <a:latin typeface="Arial"/>
                        <a:cs typeface="Arial"/>
                      </a:endParaRPr>
                    </a:p>
                  </a:txBody>
                  <a:tcPr marL="160020" marR="8001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448649">
                <a:tc>
                  <a:txBody>
                    <a:bodyPr/>
                    <a:lstStyle/>
                    <a:p>
                      <a:pPr algn="ctr"/>
                      <a:endParaRPr lang="en-US" sz="2500" dirty="0">
                        <a:solidFill>
                          <a:srgbClr val="1F3A4E"/>
                        </a:solidFill>
                      </a:endParaRPr>
                    </a:p>
                    <a:p>
                      <a:pPr algn="ctr"/>
                      <a:endParaRPr lang="en-US" sz="2500" dirty="0">
                        <a:solidFill>
                          <a:srgbClr val="1F3A4E"/>
                        </a:solidFill>
                      </a:endParaRPr>
                    </a:p>
                    <a:p>
                      <a:pPr algn="ctr"/>
                      <a:r>
                        <a:rPr lang="en-US" sz="2500" dirty="0">
                          <a:solidFill>
                            <a:schemeClr val="bg1"/>
                          </a:solidFill>
                          <a:latin typeface="Arial" panose="020B0604020202020204" pitchFamily="34" charset="0"/>
                          <a:cs typeface="Arial" panose="020B0604020202020204" pitchFamily="34" charset="0"/>
                        </a:rPr>
                        <a:t>This is a template for a</a:t>
                      </a:r>
                    </a:p>
                    <a:p>
                      <a:pPr algn="ctr"/>
                      <a:r>
                        <a:rPr lang="en-US" sz="2500" dirty="0">
                          <a:solidFill>
                            <a:schemeClr val="bg1"/>
                          </a:solidFill>
                          <a:latin typeface="Arial" panose="020B0604020202020204" pitchFamily="34" charset="0"/>
                          <a:cs typeface="Arial" panose="020B0604020202020204" pitchFamily="34" charset="0"/>
                        </a:rPr>
                        <a:t>presentation poster</a:t>
                      </a:r>
                      <a:br>
                        <a:rPr lang="en-US" sz="2500" dirty="0">
                          <a:solidFill>
                            <a:schemeClr val="bg1"/>
                          </a:solidFill>
                          <a:latin typeface="Arial" panose="020B0604020202020204" pitchFamily="34" charset="0"/>
                          <a:cs typeface="Arial" panose="020B0604020202020204" pitchFamily="34" charset="0"/>
                        </a:rPr>
                      </a:br>
                      <a:r>
                        <a:rPr lang="en-US" sz="3900" b="1" dirty="0">
                          <a:solidFill>
                            <a:srgbClr val="FFC000"/>
                          </a:solidFill>
                          <a:latin typeface="Arial" panose="020B0604020202020204" pitchFamily="34" charset="0"/>
                          <a:cs typeface="Arial" panose="020B0604020202020204" pitchFamily="34" charset="0"/>
                        </a:rPr>
                        <a:t>42 inches tall</a:t>
                      </a:r>
                      <a:br>
                        <a:rPr lang="en-US" sz="3900" b="1" dirty="0">
                          <a:solidFill>
                            <a:srgbClr val="FFC000"/>
                          </a:solidFill>
                          <a:latin typeface="Arial" panose="020B0604020202020204" pitchFamily="34" charset="0"/>
                          <a:cs typeface="Arial" panose="020B0604020202020204" pitchFamily="34" charset="0"/>
                        </a:rPr>
                      </a:br>
                      <a:r>
                        <a:rPr lang="en-US" sz="3900" b="1" dirty="0">
                          <a:solidFill>
                            <a:srgbClr val="FFC000"/>
                          </a:solidFill>
                          <a:latin typeface="Arial" panose="020B0604020202020204" pitchFamily="34" charset="0"/>
                          <a:cs typeface="Arial" panose="020B0604020202020204" pitchFamily="34" charset="0"/>
                        </a:rPr>
                        <a:t>by</a:t>
                      </a:r>
                      <a:br>
                        <a:rPr lang="en-US" sz="3900" b="1" dirty="0">
                          <a:solidFill>
                            <a:srgbClr val="FFC000"/>
                          </a:solidFill>
                          <a:latin typeface="Arial" panose="020B0604020202020204" pitchFamily="34" charset="0"/>
                          <a:cs typeface="Arial" panose="020B0604020202020204" pitchFamily="34" charset="0"/>
                        </a:rPr>
                      </a:br>
                      <a:r>
                        <a:rPr lang="en-US" sz="3900" b="1" dirty="0">
                          <a:solidFill>
                            <a:srgbClr val="FFC000"/>
                          </a:solidFill>
                          <a:latin typeface="Arial" panose="020B0604020202020204" pitchFamily="34" charset="0"/>
                          <a:cs typeface="Arial" panose="020B0604020202020204" pitchFamily="34" charset="0"/>
                        </a:rPr>
                        <a:t>42 inches wide</a:t>
                      </a:r>
                      <a:br>
                        <a:rPr lang="en-US" sz="2500" dirty="0">
                          <a:solidFill>
                            <a:schemeClr val="bg1"/>
                          </a:solidFill>
                          <a:latin typeface="Arial" panose="020B0604020202020204" pitchFamily="34" charset="0"/>
                          <a:cs typeface="Arial" panose="020B0604020202020204" pitchFamily="34" charset="0"/>
                        </a:rPr>
                      </a:br>
                      <a:endParaRPr lang="en-US" sz="2500" dirty="0">
                        <a:solidFill>
                          <a:srgbClr val="1F3A4E"/>
                        </a:solidFill>
                      </a:endParaRPr>
                    </a:p>
                  </a:txBody>
                  <a:tcPr marL="80010" marR="80010"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24 tall x 24 wide</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36 tall x 36 wide</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42 tall x 42 wide</a:t>
                      </a:r>
                    </a:p>
                  </a:txBody>
                  <a:tcPr marL="160020" marR="80010" marT="120015" marB="40005">
                    <a:solidFill>
                      <a:srgbClr val="010101"/>
                    </a:solidFill>
                  </a:tcPr>
                </a:tc>
                <a:extLst>
                  <a:ext uri="{0D108BD9-81ED-4DB2-BD59-A6C34878D82A}">
                    <a16:rowId xmlns:a16="http://schemas.microsoft.com/office/drawing/2014/main" val="10008"/>
                  </a:ext>
                </a:extLst>
              </a:tr>
              <a:tr h="5338575">
                <a:tc>
                  <a:txBody>
                    <a:bodyPr/>
                    <a:lstStyle/>
                    <a:p>
                      <a:endParaRPr lang="en-US" sz="2500" dirty="0">
                        <a:solidFill>
                          <a:srgbClr val="1F3A4E"/>
                        </a:solidFill>
                      </a:endParaRPr>
                    </a:p>
                  </a:txBody>
                  <a:tcPr marL="80010" marR="80010" marT="40005" marB="40005">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2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1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5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1. </a:t>
                      </a:r>
                      <a:r>
                        <a:rPr lang="en-US" sz="25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2. </a:t>
                      </a:r>
                      <a:r>
                        <a:rPr lang="en-US" sz="25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60020" marR="80010" marT="120015" marB="40005">
                    <a:solidFill>
                      <a:srgbClr val="010101"/>
                    </a:solidFill>
                  </a:tcPr>
                </a:tc>
                <a:extLst>
                  <a:ext uri="{0D108BD9-81ED-4DB2-BD59-A6C34878D82A}">
                    <a16:rowId xmlns:a16="http://schemas.microsoft.com/office/drawing/2014/main" val="10001"/>
                  </a:ext>
                </a:extLst>
              </a:tr>
              <a:tr h="253169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80010" marR="80010"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008355">
                <a:tc>
                  <a:txBody>
                    <a:bodyPr/>
                    <a:lstStyle/>
                    <a:p>
                      <a:endParaRPr lang="en-US" sz="2500" dirty="0">
                        <a:solidFill>
                          <a:srgbClr val="1F3A4E"/>
                        </a:solidFill>
                      </a:endParaRPr>
                    </a:p>
                  </a:txBody>
                  <a:tcPr marL="80010" marR="80010" marT="40005" marB="40005">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a:t>
                      </a:r>
                      <a:r>
                        <a:rPr lang="en-US" sz="2500" b="0" baseline="0" dirty="0">
                          <a:solidFill>
                            <a:schemeClr val="bg1"/>
                          </a:solidFill>
                          <a:latin typeface="Arial" panose="020B0604020202020204" pitchFamily="34" charset="0"/>
                          <a:cs typeface="Arial" panose="020B0604020202020204" pitchFamily="34" charset="0"/>
                        </a:rPr>
                        <a:t> </a:t>
                      </a:r>
                      <a:r>
                        <a:rPr lang="en-US" sz="25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a:t>
                      </a:r>
                      <a:r>
                        <a:rPr lang="en-US" sz="2500" b="0" baseline="0" dirty="0">
                          <a:solidFill>
                            <a:schemeClr val="bg1"/>
                          </a:solidFill>
                          <a:latin typeface="Arial" panose="020B0604020202020204" pitchFamily="34" charset="0"/>
                          <a:cs typeface="Arial" panose="020B0604020202020204" pitchFamily="34" charset="0"/>
                        </a:rPr>
                        <a:t> </a:t>
                      </a:r>
                      <a:r>
                        <a:rPr lang="en-US" sz="25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a:t>
                      </a:r>
                      <a:r>
                        <a:rPr lang="en-US" sz="2500" b="0" baseline="0" dirty="0">
                          <a:solidFill>
                            <a:schemeClr val="bg1"/>
                          </a:solidFill>
                          <a:latin typeface="Arial" panose="020B0604020202020204" pitchFamily="34" charset="0"/>
                          <a:cs typeface="Arial" panose="020B0604020202020204" pitchFamily="34" charset="0"/>
                        </a:rPr>
                        <a:t> </a:t>
                      </a:r>
                      <a:r>
                        <a:rPr lang="en-US" sz="25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60020" marR="80010" marT="120015" marB="40005">
                    <a:solidFill>
                      <a:srgbClr val="010101"/>
                    </a:solidFill>
                  </a:tcPr>
                </a:tc>
                <a:extLst>
                  <a:ext uri="{0D108BD9-81ED-4DB2-BD59-A6C34878D82A}">
                    <a16:rowId xmlns:a16="http://schemas.microsoft.com/office/drawing/2014/main" val="10003"/>
                  </a:ext>
                </a:extLst>
              </a:tr>
              <a:tr h="407272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5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5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500" dirty="0">
                        <a:solidFill>
                          <a:srgbClr val="D9D9D9"/>
                        </a:solidFill>
                        <a:latin typeface="Arial" panose="020B0604020202020204" pitchFamily="34" charset="0"/>
                        <a:cs typeface="Arial" panose="020B0604020202020204" pitchFamily="34" charset="0"/>
                      </a:endParaRPr>
                    </a:p>
                  </a:txBody>
                  <a:tcPr marL="80010" marR="80010"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6968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60020" marR="8001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71885">
                <a:tc gridSpan="2">
                  <a:txBody>
                    <a:bodyPr/>
                    <a:lstStyle/>
                    <a:p>
                      <a:endParaRPr lang="en-US" sz="2500" dirty="0">
                        <a:solidFill>
                          <a:schemeClr val="bg1"/>
                        </a:solidFill>
                        <a:latin typeface="Arial" panose="020B0604020202020204" pitchFamily="34" charset="0"/>
                        <a:cs typeface="Arial" panose="020B0604020202020204" pitchFamily="34" charset="0"/>
                      </a:endParaRPr>
                    </a:p>
                  </a:txBody>
                  <a:tcPr marL="160020" marR="8001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4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a:cs typeface="Arial"/>
                        </a:rPr>
                        <a:t>Zoom in and look at your images at 100%-200% magnification. If they look clear, they will print well. </a:t>
                      </a:r>
                    </a:p>
                  </a:txBody>
                  <a:tcPr marL="160020" marR="8001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9667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500" noProof="0" dirty="0">
                        <a:solidFill>
                          <a:schemeClr val="bg1"/>
                        </a:solidFill>
                        <a:latin typeface="Arial"/>
                        <a:cs typeface="Arial"/>
                      </a:endParaRPr>
                    </a:p>
                  </a:txBody>
                  <a:tcPr marL="160020" marR="8001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2BAB0300-DADF-3F4D-9DE1-9BD3CDE5F17B}"/>
              </a:ext>
            </a:extLst>
          </p:cNvPr>
          <p:cNvGraphicFramePr>
            <a:graphicFrameLocks noGrp="1"/>
          </p:cNvGraphicFramePr>
          <p:nvPr userDrawn="1">
            <p:extLst>
              <p:ext uri="{D42A27DB-BD31-4B8C-83A1-F6EECF244321}">
                <p14:modId xmlns:p14="http://schemas.microsoft.com/office/powerpoint/2010/main" val="2352979127"/>
              </p:ext>
            </p:extLst>
          </p:nvPr>
        </p:nvGraphicFramePr>
        <p:xfrm>
          <a:off x="39032860" y="20515"/>
          <a:ext cx="10663660" cy="38684301"/>
        </p:xfrm>
        <a:graphic>
          <a:graphicData uri="http://schemas.openxmlformats.org/drawingml/2006/table">
            <a:tbl>
              <a:tblPr firstRow="1" bandRow="1">
                <a:tableStyleId>{5C22544A-7EE6-4342-B048-85BDC9FD1C3A}</a:tableStyleId>
              </a:tblPr>
              <a:tblGrid>
                <a:gridCol w="5165569">
                  <a:extLst>
                    <a:ext uri="{9D8B030D-6E8A-4147-A177-3AD203B41FA5}">
                      <a16:colId xmlns:a16="http://schemas.microsoft.com/office/drawing/2014/main" val="20000"/>
                    </a:ext>
                  </a:extLst>
                </a:gridCol>
                <a:gridCol w="185420">
                  <a:extLst>
                    <a:ext uri="{9D8B030D-6E8A-4147-A177-3AD203B41FA5}">
                      <a16:colId xmlns:a16="http://schemas.microsoft.com/office/drawing/2014/main" val="764104496"/>
                    </a:ext>
                  </a:extLst>
                </a:gridCol>
                <a:gridCol w="5312671">
                  <a:extLst>
                    <a:ext uri="{9D8B030D-6E8A-4147-A177-3AD203B41FA5}">
                      <a16:colId xmlns:a16="http://schemas.microsoft.com/office/drawing/2014/main" val="4164475170"/>
                    </a:ext>
                  </a:extLst>
                </a:gridCol>
              </a:tblGrid>
              <a:tr h="170183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3900" b="1" spc="600" dirty="0">
                        <a:solidFill>
                          <a:schemeClr val="bg1"/>
                        </a:solidFill>
                        <a:latin typeface="Trebuchet MS" pitchFamily="34" charset="0"/>
                      </a:endParaRPr>
                    </a:p>
                  </a:txBody>
                  <a:tcPr marL="160020" marR="8001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00323">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5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5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500" dirty="0">
                        <a:solidFill>
                          <a:srgbClr val="FFC000"/>
                        </a:solidFill>
                      </a:endParaRPr>
                    </a:p>
                    <a:p>
                      <a:pPr marL="0" indent="0" algn="l" defTabSz="114300"/>
                      <a:endParaRPr lang="en-US" sz="25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5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5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5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60020" marR="80010" marT="120015" marB="40005">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675403">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5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500" dirty="0">
                          <a:solidFill>
                            <a:srgbClr val="D9D9D9"/>
                          </a:solidFill>
                          <a:latin typeface="Arial" panose="020B0604020202020204" pitchFamily="34" charset="0"/>
                          <a:cs typeface="Arial" panose="020B0604020202020204" pitchFamily="34" charset="0"/>
                        </a:rPr>
                        <a:t>You can see a tutorial here: </a:t>
                      </a:r>
                      <a:r>
                        <a:rPr lang="en-US" sz="2500" u="sng" dirty="0">
                          <a:solidFill>
                            <a:srgbClr val="FFC000"/>
                          </a:solidFill>
                          <a:latin typeface="Arial" panose="020B0604020202020204" pitchFamily="34" charset="0"/>
                          <a:cs typeface="Arial" panose="020B0604020202020204" pitchFamily="34" charset="0"/>
                        </a:rPr>
                        <a:t>https://</a:t>
                      </a:r>
                      <a:r>
                        <a:rPr lang="en-US" sz="2500" u="sng" dirty="0" err="1">
                          <a:solidFill>
                            <a:srgbClr val="FFC000"/>
                          </a:solidFill>
                          <a:latin typeface="Arial" panose="020B0604020202020204" pitchFamily="34" charset="0"/>
                          <a:cs typeface="Arial" panose="020B0604020202020204" pitchFamily="34" charset="0"/>
                        </a:rPr>
                        <a:t>www.posterpresentations.com</a:t>
                      </a:r>
                      <a:r>
                        <a:rPr lang="en-US" sz="2500" u="sng" dirty="0">
                          <a:solidFill>
                            <a:srgbClr val="FFC000"/>
                          </a:solidFill>
                          <a:latin typeface="Arial" panose="020B0604020202020204" pitchFamily="34" charset="0"/>
                          <a:cs typeface="Arial" panose="020B0604020202020204" pitchFamily="34" charset="0"/>
                        </a:rPr>
                        <a:t>/how-to-change-the-column-</a:t>
                      </a:r>
                      <a:r>
                        <a:rPr lang="en-US" sz="2500" u="sng" dirty="0" err="1">
                          <a:solidFill>
                            <a:srgbClr val="FFC000"/>
                          </a:solidFill>
                          <a:latin typeface="Arial" panose="020B0604020202020204" pitchFamily="34" charset="0"/>
                          <a:cs typeface="Arial" panose="020B0604020202020204" pitchFamily="34" charset="0"/>
                        </a:rPr>
                        <a:t>configuration.html</a:t>
                      </a:r>
                      <a:endParaRPr lang="en-US" sz="5300" u="sng" dirty="0">
                        <a:solidFill>
                          <a:srgbClr val="FFC000"/>
                        </a:solidFill>
                      </a:endParaRPr>
                    </a:p>
                  </a:txBody>
                  <a:tcPr marL="160020" marR="80010" marT="120015" marB="40005">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348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500" noProof="0" dirty="0">
                        <a:solidFill>
                          <a:srgbClr val="D9D9D9"/>
                        </a:solidFill>
                        <a:latin typeface="Arial" panose="020B0604020202020204" pitchFamily="34" charset="0"/>
                        <a:cs typeface="Arial" panose="020B0604020202020204" pitchFamily="34" charset="0"/>
                      </a:endParaRPr>
                    </a:p>
                  </a:txBody>
                  <a:tcPr marL="160020" marR="80010" marT="120015" marB="40005">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panose="020B0604020202020204" pitchFamily="34" charset="0"/>
                          <a:cs typeface="Arial" panose="020B0604020202020204" pitchFamily="34" charset="0"/>
                        </a:rPr>
                        <a:t>The Quick Start</a:t>
                      </a:r>
                      <a:r>
                        <a:rPr lang="en-US" sz="2500" baseline="0" noProof="0" dirty="0">
                          <a:solidFill>
                            <a:srgbClr val="D9D9D9"/>
                          </a:solidFill>
                          <a:latin typeface="Arial" panose="020B0604020202020204" pitchFamily="34" charset="0"/>
                          <a:cs typeface="Arial" panose="020B0604020202020204" pitchFamily="34" charset="0"/>
                        </a:rPr>
                        <a:t> Guides</a:t>
                      </a:r>
                      <a:r>
                        <a:rPr lang="en-US" sz="2500" noProof="0" dirty="0">
                          <a:solidFill>
                            <a:srgbClr val="D9D9D9"/>
                          </a:solidFill>
                          <a:latin typeface="Arial" panose="020B0604020202020204" pitchFamily="34" charset="0"/>
                          <a:cs typeface="Arial" panose="020B0604020202020204" pitchFamily="34" charset="0"/>
                        </a:rPr>
                        <a:t> </a:t>
                      </a:r>
                      <a:r>
                        <a:rPr lang="en-US" sz="2500" u="sng" noProof="0" dirty="0">
                          <a:solidFill>
                            <a:srgbClr val="D9D9D9"/>
                          </a:solidFill>
                          <a:latin typeface="Arial" panose="020B0604020202020204" pitchFamily="34" charset="0"/>
                          <a:cs typeface="Arial" panose="020B0604020202020204" pitchFamily="34" charset="0"/>
                        </a:rPr>
                        <a:t>are outside the template’s printable area</a:t>
                      </a:r>
                      <a:r>
                        <a:rPr lang="en-US" sz="2500" noProof="0" dirty="0">
                          <a:solidFill>
                            <a:srgbClr val="D9D9D9"/>
                          </a:solidFill>
                          <a:latin typeface="Arial" panose="020B0604020202020204" pitchFamily="34" charset="0"/>
                          <a:cs typeface="Arial" panose="020B0604020202020204" pitchFamily="34" charset="0"/>
                        </a:rPr>
                        <a:t> and they will not be on the printed poster</a:t>
                      </a:r>
                      <a:r>
                        <a:rPr lang="en-US" sz="25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5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5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baseline="0" noProof="0" dirty="0">
                          <a:solidFill>
                            <a:srgbClr val="D9D9D9"/>
                          </a:solidFill>
                          <a:latin typeface="Arial" panose="020B0604020202020204" pitchFamily="34" charset="0"/>
                          <a:cs typeface="Arial" panose="020B0604020202020204" pitchFamily="34" charset="0"/>
                        </a:rPr>
                        <a:t>To hide the guides click on the </a:t>
                      </a:r>
                      <a:r>
                        <a:rPr lang="en-US" sz="2500" b="1" baseline="0" noProof="0" dirty="0">
                          <a:solidFill>
                            <a:srgbClr val="D9D9D9"/>
                          </a:solidFill>
                          <a:latin typeface="Arial" panose="020B0604020202020204" pitchFamily="34" charset="0"/>
                          <a:cs typeface="Arial" panose="020B0604020202020204" pitchFamily="34" charset="0"/>
                        </a:rPr>
                        <a:t>Home</a:t>
                      </a:r>
                      <a:r>
                        <a:rPr lang="en-US" sz="25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500" b="1" baseline="0" noProof="0" dirty="0">
                          <a:solidFill>
                            <a:srgbClr val="D9D9D9"/>
                          </a:solidFill>
                          <a:latin typeface="Arial" panose="020B0604020202020204" pitchFamily="34" charset="0"/>
                          <a:cs typeface="Arial" panose="020B0604020202020204" pitchFamily="34" charset="0"/>
                        </a:rPr>
                        <a:t>Layout</a:t>
                      </a:r>
                      <a:r>
                        <a:rPr lang="en-US" sz="25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500" b="1" baseline="0" noProof="0" dirty="0">
                          <a:solidFill>
                            <a:srgbClr val="D9D9D9"/>
                          </a:solidFill>
                          <a:latin typeface="Arial" panose="020B0604020202020204" pitchFamily="34" charset="0"/>
                          <a:cs typeface="Arial" panose="020B0604020202020204" pitchFamily="34" charset="0"/>
                        </a:rPr>
                        <a:t>Without Guides </a:t>
                      </a:r>
                      <a:r>
                        <a:rPr lang="en-US" sz="2500" b="0" baseline="0" noProof="0" dirty="0">
                          <a:solidFill>
                            <a:srgbClr val="D9D9D9"/>
                          </a:solidFill>
                          <a:latin typeface="Arial" panose="020B0604020202020204" pitchFamily="34" charset="0"/>
                          <a:cs typeface="Arial" panose="020B0604020202020204" pitchFamily="34" charset="0"/>
                        </a:rPr>
                        <a:t>layout</a:t>
                      </a:r>
                      <a:r>
                        <a:rPr lang="en-US" sz="2500" baseline="0" noProof="0" dirty="0">
                          <a:solidFill>
                            <a:srgbClr val="D9D9D9"/>
                          </a:solidFill>
                          <a:latin typeface="Arial" panose="020B0604020202020204" pitchFamily="34" charset="0"/>
                          <a:cs typeface="Arial" panose="020B0604020202020204" pitchFamily="34" charset="0"/>
                        </a:rPr>
                        <a:t>.</a:t>
                      </a:r>
                      <a:endParaRPr lang="en-US" sz="2500" noProof="0" dirty="0">
                        <a:solidFill>
                          <a:srgbClr val="D9D9D9"/>
                        </a:solidFill>
                        <a:latin typeface="Arial" panose="020B0604020202020204" pitchFamily="34" charset="0"/>
                        <a:cs typeface="Arial" panose="020B0604020202020204" pitchFamily="34" charset="0"/>
                      </a:endParaRPr>
                    </a:p>
                  </a:txBody>
                  <a:tcPr marL="160020" marR="80010" marT="120015" marB="40005">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54939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500" noProof="0" dirty="0">
                        <a:solidFill>
                          <a:srgbClr val="D9D9D9"/>
                        </a:solidFill>
                        <a:latin typeface="Arial" panose="020B0604020202020204" pitchFamily="34" charset="0"/>
                        <a:cs typeface="Arial" panose="020B0604020202020204" pitchFamily="34" charset="0"/>
                      </a:endParaRPr>
                    </a:p>
                  </a:txBody>
                  <a:tcPr marL="160020" marR="80010" marT="120015" marB="40005">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986839">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500" dirty="0">
                          <a:solidFill>
                            <a:srgbClr val="D9D9D9"/>
                          </a:solidFill>
                          <a:latin typeface="Arial" panose="020B0604020202020204" pitchFamily="34" charset="0"/>
                          <a:cs typeface="Arial" panose="020B0604020202020204" pitchFamily="34" charset="0"/>
                        </a:rPr>
                        <a:t>You can preview your poster at any time by pressing the </a:t>
                      </a:r>
                      <a:r>
                        <a:rPr lang="en-US" sz="2500" dirty="0">
                          <a:solidFill>
                            <a:srgbClr val="FFC000"/>
                          </a:solidFill>
                          <a:latin typeface="Arial" panose="020B0604020202020204" pitchFamily="34" charset="0"/>
                          <a:cs typeface="Arial" panose="020B0604020202020204" pitchFamily="34" charset="0"/>
                        </a:rPr>
                        <a:t>F5 key</a:t>
                      </a:r>
                      <a:r>
                        <a:rPr lang="en-US" sz="25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500" dirty="0">
                          <a:solidFill>
                            <a:srgbClr val="FFC000"/>
                          </a:solidFill>
                          <a:latin typeface="Arial" panose="020B0604020202020204" pitchFamily="34" charset="0"/>
                          <a:cs typeface="Arial" panose="020B0604020202020204" pitchFamily="34" charset="0"/>
                        </a:rPr>
                        <a:t>ESC key </a:t>
                      </a:r>
                      <a:r>
                        <a:rPr lang="en-US" sz="2500" dirty="0">
                          <a:solidFill>
                            <a:srgbClr val="D9D9D9"/>
                          </a:solidFill>
                          <a:latin typeface="Arial" panose="020B0604020202020204" pitchFamily="34" charset="0"/>
                          <a:cs typeface="Arial" panose="020B0604020202020204" pitchFamily="34" charset="0"/>
                        </a:rPr>
                        <a:t>to exit Preview.</a:t>
                      </a:r>
                    </a:p>
                  </a:txBody>
                  <a:tcPr marL="160020" marR="80010" marT="120015" marB="40005">
                    <a:solidFill>
                      <a:srgbClr val="010101"/>
                    </a:solidFill>
                  </a:tcPr>
                </a:tc>
                <a:tc gridSpan="2">
                  <a:txBody>
                    <a:bodyPr/>
                    <a:lstStyle/>
                    <a:p>
                      <a:pPr rtl="0"/>
                      <a:r>
                        <a:rPr lang="en-US" sz="12100" b="1" dirty="0">
                          <a:solidFill>
                            <a:srgbClr val="D9D9D9"/>
                          </a:solidFill>
                          <a:latin typeface="Arial" panose="020B0604020202020204" pitchFamily="34" charset="0"/>
                          <a:cs typeface="Arial" panose="020B0604020202020204" pitchFamily="34" charset="0"/>
                        </a:rPr>
                        <a:t>F5</a:t>
                      </a:r>
                      <a:r>
                        <a:rPr lang="en-US" sz="2500" baseline="0" dirty="0">
                          <a:solidFill>
                            <a:srgbClr val="D9D9D9"/>
                          </a:solidFill>
                          <a:latin typeface="Arial" panose="020B0604020202020204" pitchFamily="34" charset="0"/>
                          <a:cs typeface="Arial" panose="020B0604020202020204" pitchFamily="34" charset="0"/>
                        </a:rPr>
                        <a:t> </a:t>
                      </a:r>
                      <a:endParaRPr lang="en-US" sz="2500" dirty="0">
                        <a:solidFill>
                          <a:srgbClr val="D9D9D9"/>
                        </a:solidFill>
                        <a:latin typeface="Arial" panose="020B0604020202020204" pitchFamily="34" charset="0"/>
                        <a:cs typeface="Arial" panose="020B0604020202020204" pitchFamily="34" charset="0"/>
                      </a:endParaRPr>
                    </a:p>
                  </a:txBody>
                  <a:tcPr marL="160020" marR="80010" marT="120015" marB="40005">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70494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a:cs typeface="Arial"/>
                        </a:rPr>
                        <a:t>When you are ready to have your poster printed go online to </a:t>
                      </a:r>
                      <a:r>
                        <a:rPr lang="en-US" sz="2500" noProof="0" dirty="0" err="1">
                          <a:solidFill>
                            <a:srgbClr val="FFC000"/>
                          </a:solidFill>
                          <a:latin typeface="Arial"/>
                          <a:cs typeface="Arial"/>
                        </a:rPr>
                        <a:t>PosterPresentations.com</a:t>
                      </a:r>
                      <a:r>
                        <a:rPr lang="en-US" sz="2500" noProof="0" dirty="0">
                          <a:solidFill>
                            <a:srgbClr val="D9D9D9"/>
                          </a:solidFill>
                          <a:latin typeface="Arial"/>
                          <a:cs typeface="Arial"/>
                        </a:rPr>
                        <a:t> and click on the "</a:t>
                      </a:r>
                      <a:r>
                        <a:rPr lang="en-US" sz="2500" noProof="0" dirty="0">
                          <a:solidFill>
                            <a:srgbClr val="FFC000"/>
                          </a:solidFill>
                          <a:latin typeface="Arial"/>
                          <a:cs typeface="Arial"/>
                        </a:rPr>
                        <a:t>Order Your Poster</a:t>
                      </a:r>
                      <a:r>
                        <a:rPr lang="en-US" sz="25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500" noProof="0" dirty="0">
                          <a:solidFill>
                            <a:srgbClr val="D9D9D9"/>
                          </a:solidFill>
                          <a:latin typeface="Arial"/>
                          <a:cs typeface="Arial"/>
                        </a:rPr>
                      </a:br>
                      <a:r>
                        <a:rPr lang="en-US" sz="2500" noProof="0" dirty="0">
                          <a:solidFill>
                            <a:srgbClr val="D9D9D9"/>
                          </a:solidFill>
                          <a:latin typeface="Arial"/>
                          <a:cs typeface="Arial"/>
                        </a:rPr>
                        <a:t>Go to </a:t>
                      </a:r>
                      <a:r>
                        <a:rPr lang="en-US" sz="2500" noProof="0" dirty="0" err="1">
                          <a:solidFill>
                            <a:srgbClr val="FFC000"/>
                          </a:solidFill>
                          <a:latin typeface="Arial"/>
                          <a:cs typeface="Arial"/>
                        </a:rPr>
                        <a:t>PosterPresentations.com</a:t>
                      </a:r>
                      <a:r>
                        <a:rPr lang="en-US" sz="2500" noProof="0" dirty="0">
                          <a:solidFill>
                            <a:srgbClr val="D9D9D9"/>
                          </a:solidFill>
                          <a:latin typeface="Arial"/>
                          <a:cs typeface="Arial"/>
                        </a:rPr>
                        <a:t> for more information.</a:t>
                      </a:r>
                    </a:p>
                  </a:txBody>
                  <a:tcPr marL="160020" marR="8001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81294">
                <a:tc gridSpan="3">
                  <a:txBody>
                    <a:bodyPr/>
                    <a:lstStyle/>
                    <a:p>
                      <a:endParaRPr lang="en-US" sz="2500" dirty="0">
                        <a:solidFill>
                          <a:srgbClr val="1F3A4E"/>
                        </a:solidFill>
                      </a:endParaRPr>
                    </a:p>
                  </a:txBody>
                  <a:tcPr marL="160020" marR="80010" marT="120015" marB="40005">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9460">
                <a:tc gridSpan="2">
                  <a:txBody>
                    <a:bodyPr/>
                    <a:lstStyle/>
                    <a:p>
                      <a:pPr>
                        <a:lnSpc>
                          <a:spcPts val="2600"/>
                        </a:lnSpc>
                      </a:pPr>
                      <a:r>
                        <a:rPr lang="en-US" sz="2100" dirty="0">
                          <a:solidFill>
                            <a:schemeClr val="bg1">
                              <a:lumMod val="85000"/>
                            </a:schemeClr>
                          </a:solidFill>
                          <a:latin typeface="Arial"/>
                          <a:cs typeface="Arial"/>
                        </a:rPr>
                        <a:t>© 2019</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60020" marR="80010" marT="120015" marB="40005">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500" b="1" dirty="0">
                          <a:solidFill>
                            <a:srgbClr val="D0D0D0"/>
                          </a:solidFill>
                          <a:latin typeface="Arial"/>
                          <a:cs typeface="Arial"/>
                        </a:rPr>
                        <a:t>For complete tutorials</a:t>
                      </a:r>
                      <a:r>
                        <a:rPr lang="en-US" sz="25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4500" dirty="0"/>
                    </a:p>
                  </a:txBody>
                  <a:tcPr marL="160020" marR="80010" marT="120015" marB="40005">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25" kern="1200">
          <a:solidFill>
            <a:schemeClr val="tx1"/>
          </a:solidFill>
          <a:latin typeface="+mn-lt"/>
          <a:ea typeface="+mn-ea"/>
          <a:cs typeface="+mn-cs"/>
        </a:defRPr>
      </a:lvl1pPr>
      <a:lvl2pPr marL="1920145" algn="l" defTabSz="3840288" rtl="0" eaLnBrk="1" latinLnBrk="0" hangingPunct="1">
        <a:defRPr sz="7525" kern="1200">
          <a:solidFill>
            <a:schemeClr val="tx1"/>
          </a:solidFill>
          <a:latin typeface="+mn-lt"/>
          <a:ea typeface="+mn-ea"/>
          <a:cs typeface="+mn-cs"/>
        </a:defRPr>
      </a:lvl2pPr>
      <a:lvl3pPr marL="3840288" algn="l" defTabSz="3840288" rtl="0" eaLnBrk="1" latinLnBrk="0" hangingPunct="1">
        <a:defRPr sz="7525" kern="1200">
          <a:solidFill>
            <a:schemeClr val="tx1"/>
          </a:solidFill>
          <a:latin typeface="+mn-lt"/>
          <a:ea typeface="+mn-ea"/>
          <a:cs typeface="+mn-cs"/>
        </a:defRPr>
      </a:lvl3pPr>
      <a:lvl4pPr marL="5760432" algn="l" defTabSz="3840288" rtl="0" eaLnBrk="1" latinLnBrk="0" hangingPunct="1">
        <a:defRPr sz="7525" kern="1200">
          <a:solidFill>
            <a:schemeClr val="tx1"/>
          </a:solidFill>
          <a:latin typeface="+mn-lt"/>
          <a:ea typeface="+mn-ea"/>
          <a:cs typeface="+mn-cs"/>
        </a:defRPr>
      </a:lvl4pPr>
      <a:lvl5pPr marL="7680576" algn="l" defTabSz="3840288" rtl="0" eaLnBrk="1" latinLnBrk="0" hangingPunct="1">
        <a:defRPr sz="7525" kern="1200">
          <a:solidFill>
            <a:schemeClr val="tx1"/>
          </a:solidFill>
          <a:latin typeface="+mn-lt"/>
          <a:ea typeface="+mn-ea"/>
          <a:cs typeface="+mn-cs"/>
        </a:defRPr>
      </a:lvl5pPr>
      <a:lvl6pPr marL="9600721" algn="l" defTabSz="3840288" rtl="0" eaLnBrk="1" latinLnBrk="0" hangingPunct="1">
        <a:defRPr sz="7525" kern="1200">
          <a:solidFill>
            <a:schemeClr val="tx1"/>
          </a:solidFill>
          <a:latin typeface="+mn-lt"/>
          <a:ea typeface="+mn-ea"/>
          <a:cs typeface="+mn-cs"/>
        </a:defRPr>
      </a:lvl6pPr>
      <a:lvl7pPr marL="11520865" algn="l" defTabSz="3840288" rtl="0" eaLnBrk="1" latinLnBrk="0" hangingPunct="1">
        <a:defRPr sz="7525" kern="1200">
          <a:solidFill>
            <a:schemeClr val="tx1"/>
          </a:solidFill>
          <a:latin typeface="+mn-lt"/>
          <a:ea typeface="+mn-ea"/>
          <a:cs typeface="+mn-cs"/>
        </a:defRPr>
      </a:lvl7pPr>
      <a:lvl8pPr marL="13441008" algn="l" defTabSz="3840288" rtl="0" eaLnBrk="1" latinLnBrk="0" hangingPunct="1">
        <a:defRPr sz="7525" kern="1200">
          <a:solidFill>
            <a:schemeClr val="tx1"/>
          </a:solidFill>
          <a:latin typeface="+mn-lt"/>
          <a:ea typeface="+mn-ea"/>
          <a:cs typeface="+mn-cs"/>
        </a:defRPr>
      </a:lvl8pPr>
      <a:lvl9pPr marL="15361153" algn="l" defTabSz="3840288" rtl="0" eaLnBrk="1" latinLnBrk="0" hangingPunct="1">
        <a:defRPr sz="75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721051" y="37699121"/>
            <a:ext cx="2200275" cy="332163"/>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61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952041719"/>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25" kern="1200">
          <a:solidFill>
            <a:schemeClr val="tx1"/>
          </a:solidFill>
          <a:latin typeface="+mn-lt"/>
          <a:ea typeface="+mn-ea"/>
          <a:cs typeface="+mn-cs"/>
        </a:defRPr>
      </a:lvl1pPr>
      <a:lvl2pPr marL="1920145" algn="l" defTabSz="3840288" rtl="0" eaLnBrk="1" latinLnBrk="0" hangingPunct="1">
        <a:defRPr sz="7525" kern="1200">
          <a:solidFill>
            <a:schemeClr val="tx1"/>
          </a:solidFill>
          <a:latin typeface="+mn-lt"/>
          <a:ea typeface="+mn-ea"/>
          <a:cs typeface="+mn-cs"/>
        </a:defRPr>
      </a:lvl2pPr>
      <a:lvl3pPr marL="3840288" algn="l" defTabSz="3840288" rtl="0" eaLnBrk="1" latinLnBrk="0" hangingPunct="1">
        <a:defRPr sz="7525" kern="1200">
          <a:solidFill>
            <a:schemeClr val="tx1"/>
          </a:solidFill>
          <a:latin typeface="+mn-lt"/>
          <a:ea typeface="+mn-ea"/>
          <a:cs typeface="+mn-cs"/>
        </a:defRPr>
      </a:lvl3pPr>
      <a:lvl4pPr marL="5760432" algn="l" defTabSz="3840288" rtl="0" eaLnBrk="1" latinLnBrk="0" hangingPunct="1">
        <a:defRPr sz="7525" kern="1200">
          <a:solidFill>
            <a:schemeClr val="tx1"/>
          </a:solidFill>
          <a:latin typeface="+mn-lt"/>
          <a:ea typeface="+mn-ea"/>
          <a:cs typeface="+mn-cs"/>
        </a:defRPr>
      </a:lvl4pPr>
      <a:lvl5pPr marL="7680576" algn="l" defTabSz="3840288" rtl="0" eaLnBrk="1" latinLnBrk="0" hangingPunct="1">
        <a:defRPr sz="7525" kern="1200">
          <a:solidFill>
            <a:schemeClr val="tx1"/>
          </a:solidFill>
          <a:latin typeface="+mn-lt"/>
          <a:ea typeface="+mn-ea"/>
          <a:cs typeface="+mn-cs"/>
        </a:defRPr>
      </a:lvl5pPr>
      <a:lvl6pPr marL="9600721" algn="l" defTabSz="3840288" rtl="0" eaLnBrk="1" latinLnBrk="0" hangingPunct="1">
        <a:defRPr sz="7525" kern="1200">
          <a:solidFill>
            <a:schemeClr val="tx1"/>
          </a:solidFill>
          <a:latin typeface="+mn-lt"/>
          <a:ea typeface="+mn-ea"/>
          <a:cs typeface="+mn-cs"/>
        </a:defRPr>
      </a:lvl6pPr>
      <a:lvl7pPr marL="11520865" algn="l" defTabSz="3840288" rtl="0" eaLnBrk="1" latinLnBrk="0" hangingPunct="1">
        <a:defRPr sz="7525" kern="1200">
          <a:solidFill>
            <a:schemeClr val="tx1"/>
          </a:solidFill>
          <a:latin typeface="+mn-lt"/>
          <a:ea typeface="+mn-ea"/>
          <a:cs typeface="+mn-cs"/>
        </a:defRPr>
      </a:lvl7pPr>
      <a:lvl8pPr marL="13441008" algn="l" defTabSz="3840288" rtl="0" eaLnBrk="1" latinLnBrk="0" hangingPunct="1">
        <a:defRPr sz="7525" kern="1200">
          <a:solidFill>
            <a:schemeClr val="tx1"/>
          </a:solidFill>
          <a:latin typeface="+mn-lt"/>
          <a:ea typeface="+mn-ea"/>
          <a:cs typeface="+mn-cs"/>
        </a:defRPr>
      </a:lvl8pPr>
      <a:lvl9pPr marL="15361153" algn="l" defTabSz="3840288" rtl="0" eaLnBrk="1" latinLnBrk="0" hangingPunct="1">
        <a:defRPr sz="75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4BD9A9-BD17-068B-994E-28396F4B4EE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085CE92-0066-882C-678C-43EEB698E37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54A93F8-1352-5C17-A6D2-6AF5A3880DBF}"/>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9C091C65-7141-0FDF-5CD5-69FA21FE592D}"/>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62E0DA60-035F-8A74-4257-7F1F4ACB5B51}"/>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FA7FD65D-5030-C7BE-DB5D-9E13260CDF2D}"/>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92DCCD83-850E-3ABE-06B1-4847DBCFCA14}"/>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979B55F2-D731-3E86-862D-7408013817AB}"/>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C56DD0D3-C316-B277-1ED4-8733F866E996}"/>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E370951D-CD37-622F-B0D9-31F554424BAD}"/>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1BA41340-1A90-6522-7CB6-C405DBF4E167}"/>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FA5F3536-12A9-A601-2FD0-ACA61EB343AE}"/>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116EB6F7-D2B2-CCB7-0E89-B4A470044A3B}"/>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4212949019"/>
      </p:ext>
    </p:extLst>
  </p:cSld>
  <p:clrMapOvr>
    <a:masterClrMapping/>
  </p:clrMapOvr>
</p:sld>
</file>

<file path=ppt/theme/theme1.xml><?xml version="1.0" encoding="utf-8"?>
<a:theme xmlns:a="http://schemas.openxmlformats.org/drawingml/2006/main" name="48x48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382</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48x48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48x48 PowerPoint Presentation</dc:title>
  <dc:subject>Research poster presentation template </dc:subject>
  <dc:creator>PosterPresentations.com</dc:creator>
  <cp:keywords>48x48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42</cp:revision>
  <dcterms:created xsi:type="dcterms:W3CDTF">2012-02-09T20:53:12Z</dcterms:created>
  <dcterms:modified xsi:type="dcterms:W3CDTF">2022-06-10T18:10:33Z</dcterms:modified>
  <cp:category>Research poster templates </cp:category>
</cp:coreProperties>
</file>