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94762" autoAdjust="0"/>
  </p:normalViewPr>
  <p:slideViewPr>
    <p:cSldViewPr snapToGrid="0" snapToObjects="1" showGuides="1">
      <p:cViewPr varScale="1">
        <p:scale>
          <a:sx n="18" d="100"/>
          <a:sy n="18" d="100"/>
        </p:scale>
        <p:origin x="2076" y="108"/>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7181555"/>
            <a:ext cx="19002555"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0" y="6428178"/>
            <a:ext cx="18987556"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7" y="17363124"/>
            <a:ext cx="18992195"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0403478" y="6428178"/>
            <a:ext cx="18987310"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03478" y="7181555"/>
            <a:ext cx="18987310"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03478" y="17384345"/>
            <a:ext cx="18982093"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96200" y="18137719"/>
            <a:ext cx="18989371"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18196" y="31378210"/>
            <a:ext cx="18972591"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03478" y="32150383"/>
            <a:ext cx="18982093"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0" y="18169344"/>
            <a:ext cx="19004196"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8" name="Text Placeholder 76"/>
          <p:cNvSpPr>
            <a:spLocks noGrp="1"/>
          </p:cNvSpPr>
          <p:nvPr>
            <p:ph type="body" sz="quarter" idx="153" hasCustomPrompt="1"/>
          </p:nvPr>
        </p:nvSpPr>
        <p:spPr>
          <a:xfrm>
            <a:off x="5343525" y="535666"/>
            <a:ext cx="29546550" cy="1714637"/>
          </a:xfrm>
          <a:prstGeom prst="rect">
            <a:avLst/>
          </a:prstGeom>
        </p:spPr>
        <p:txBody>
          <a:bodyPr anchor="t" anchorCtr="0">
            <a:sp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t" anchorCtr="0">
            <a:spAutoFit/>
          </a:bodyPr>
          <a:lstStyle>
            <a:lvl1pPr marL="0" indent="0" algn="ctr">
              <a:buNone/>
              <a:tabLst/>
              <a:defRPr sz="3392"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890218" y="31378210"/>
            <a:ext cx="12475920"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890218" y="32079199"/>
            <a:ext cx="12475920"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1714637"/>
          </a:xfrm>
          <a:prstGeom prst="rect">
            <a:avLst/>
          </a:prstGeom>
        </p:spPr>
        <p:txBody>
          <a:bodyPr anchor="t" anchorCtr="0">
            <a:sp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
        <p:nvSpPr>
          <p:cNvPr id="31" name="TextBox 30"/>
          <p:cNvSpPr txBox="1"/>
          <p:nvPr userDrawn="1"/>
        </p:nvSpPr>
        <p:spPr>
          <a:xfrm>
            <a:off x="8643937" y="10896600"/>
            <a:ext cx="7177088" cy="487378"/>
          </a:xfrm>
          <a:prstGeom prst="rect">
            <a:avLst/>
          </a:prstGeom>
          <a:noFill/>
        </p:spPr>
        <p:txBody>
          <a:bodyPr wrap="square" rtlCol="0" anchor="t" anchorCtr="0">
            <a:spAutoFit/>
          </a:bodyPr>
          <a:lstStyle/>
          <a:p>
            <a:endParaRPr lang="en-US" sz="25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7181555"/>
            <a:ext cx="19002555"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0" y="6428178"/>
            <a:ext cx="18987556"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7" y="17363124"/>
            <a:ext cx="18992195"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0403478" y="6428178"/>
            <a:ext cx="18987310"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03478" y="7181555"/>
            <a:ext cx="18987310"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03478" y="17384345"/>
            <a:ext cx="18982093"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96200" y="18137719"/>
            <a:ext cx="18989371"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18196" y="31378210"/>
            <a:ext cx="18972591"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03478" y="32150383"/>
            <a:ext cx="18982093"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0" y="18169344"/>
            <a:ext cx="19004196" cy="856687"/>
          </a:xfrm>
          <a:prstGeom prst="rect">
            <a:avLst/>
          </a:prstGeom>
        </p:spPr>
        <p:txBody>
          <a:bodyPr wrap="square" lIns="228589" tIns="228589" rIns="228589" bIns="228589" anchor="t" anchorCtr="0">
            <a:spAutoFit/>
          </a:bodyPr>
          <a:lstStyle>
            <a:lvl1pPr marL="0" indent="0">
              <a:buNone/>
              <a:defRPr sz="2567">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8" name="Text Placeholder 76"/>
          <p:cNvSpPr>
            <a:spLocks noGrp="1"/>
          </p:cNvSpPr>
          <p:nvPr>
            <p:ph type="body" sz="quarter" idx="153" hasCustomPrompt="1"/>
          </p:nvPr>
        </p:nvSpPr>
        <p:spPr>
          <a:xfrm>
            <a:off x="5343525" y="535666"/>
            <a:ext cx="29546550" cy="1714637"/>
          </a:xfrm>
          <a:prstGeom prst="rect">
            <a:avLst/>
          </a:prstGeom>
        </p:spPr>
        <p:txBody>
          <a:bodyPr anchor="t" anchorCtr="0">
            <a:spAutoFit/>
          </a:bodyPr>
          <a:lstStyle>
            <a:lvl1pPr marL="0" indent="0" algn="ctr">
              <a:buFontTx/>
              <a:buNone/>
              <a:defRPr sz="10542"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803005" y="39494317"/>
            <a:ext cx="2305050" cy="347992"/>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64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3757573681"/>
              </p:ext>
            </p:extLst>
          </p:nvPr>
        </p:nvGraphicFramePr>
        <p:xfrm>
          <a:off x="-11946495" y="21492"/>
          <a:ext cx="11102473" cy="40212109"/>
        </p:xfrm>
        <a:graphic>
          <a:graphicData uri="http://schemas.openxmlformats.org/drawingml/2006/table">
            <a:tbl>
              <a:tblPr firstRow="1" bandRow="1">
                <a:tableStyleId>{5C22544A-7EE6-4342-B048-85BDC9FD1C3A}</a:tableStyleId>
              </a:tblPr>
              <a:tblGrid>
                <a:gridCol w="4760651">
                  <a:extLst>
                    <a:ext uri="{9D8B030D-6E8A-4147-A177-3AD203B41FA5}">
                      <a16:colId xmlns:a16="http://schemas.microsoft.com/office/drawing/2014/main" val="20000"/>
                    </a:ext>
                  </a:extLst>
                </a:gridCol>
                <a:gridCol w="6341822">
                  <a:extLst>
                    <a:ext uri="{9D8B030D-6E8A-4147-A177-3AD203B41FA5}">
                      <a16:colId xmlns:a16="http://schemas.microsoft.com/office/drawing/2014/main" val="20001"/>
                    </a:ext>
                  </a:extLst>
                </a:gridCol>
              </a:tblGrid>
              <a:tr h="155675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67640" marR="83820" marT="125730" marB="4191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785585">
                <a:tc gridSpan="2">
                  <a:txBody>
                    <a:bodyPr/>
                    <a:lstStyle/>
                    <a:p>
                      <a:pPr defTabSz="3765639"/>
                      <a:r>
                        <a:rPr lang="en-US" sz="2600" i="0" dirty="0">
                          <a:solidFill>
                            <a:srgbClr val="D9D9D9"/>
                          </a:solidFill>
                          <a:latin typeface="Arial"/>
                          <a:cs typeface="Arial"/>
                        </a:rPr>
                        <a:t>This PowerPoint template produces a </a:t>
                      </a:r>
                      <a:r>
                        <a:rPr lang="en-US" sz="2600" i="0" dirty="0">
                          <a:solidFill>
                            <a:srgbClr val="FFC000"/>
                          </a:solidFill>
                          <a:latin typeface="Arial"/>
                          <a:cs typeface="Arial"/>
                        </a:rPr>
                        <a:t>44"x44" </a:t>
                      </a:r>
                      <a:r>
                        <a:rPr lang="en-US" sz="26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600" i="0" dirty="0">
                        <a:solidFill>
                          <a:srgbClr val="D9D9D9"/>
                        </a:solidFill>
                        <a:latin typeface="Arial"/>
                        <a:cs typeface="Arial"/>
                      </a:endParaRPr>
                    </a:p>
                    <a:p>
                      <a:pPr defTabSz="3765639"/>
                      <a:r>
                        <a:rPr lang="en-US" sz="26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600" i="0" dirty="0" err="1">
                          <a:solidFill>
                            <a:srgbClr val="FFC000"/>
                          </a:solidFill>
                          <a:latin typeface="Arial"/>
                          <a:cs typeface="Arial"/>
                        </a:rPr>
                        <a:t>PosterPresentations.com</a:t>
                      </a:r>
                      <a:r>
                        <a:rPr lang="en-US" sz="2600" i="0" dirty="0">
                          <a:solidFill>
                            <a:srgbClr val="D9D9D9"/>
                          </a:solidFill>
                          <a:latin typeface="Arial"/>
                          <a:cs typeface="Arial"/>
                        </a:rPr>
                        <a:t> and click on the  </a:t>
                      </a:r>
                      <a:r>
                        <a:rPr lang="en-US" sz="2600" i="0" dirty="0">
                          <a:solidFill>
                            <a:srgbClr val="FFC000"/>
                          </a:solidFill>
                          <a:latin typeface="Arial"/>
                          <a:cs typeface="Arial"/>
                        </a:rPr>
                        <a:t>HELP DESK</a:t>
                      </a:r>
                      <a:r>
                        <a:rPr lang="en-US" sz="2600" i="0" baseline="0" dirty="0">
                          <a:solidFill>
                            <a:srgbClr val="D9D9D9"/>
                          </a:solidFill>
                          <a:latin typeface="Arial"/>
                          <a:cs typeface="Arial"/>
                        </a:rPr>
                        <a:t> </a:t>
                      </a:r>
                      <a:r>
                        <a:rPr lang="en-US" sz="2600" i="0" dirty="0">
                          <a:solidFill>
                            <a:srgbClr val="D9D9D9"/>
                          </a:solidFill>
                          <a:latin typeface="Arial"/>
                          <a:cs typeface="Arial"/>
                        </a:rPr>
                        <a:t>tab.</a:t>
                      </a:r>
                    </a:p>
                    <a:p>
                      <a:pPr defTabSz="3765639"/>
                      <a:endParaRPr lang="en-US" sz="2600" i="0" dirty="0">
                        <a:solidFill>
                          <a:srgbClr val="D9D9D9"/>
                        </a:solidFill>
                        <a:latin typeface="Arial"/>
                        <a:cs typeface="Arial"/>
                      </a:endParaRPr>
                    </a:p>
                    <a:p>
                      <a:pPr defTabSz="3765639"/>
                      <a:r>
                        <a:rPr lang="en-US" sz="2600" i="0" dirty="0">
                          <a:solidFill>
                            <a:srgbClr val="D9D9D9"/>
                          </a:solidFill>
                          <a:latin typeface="Arial"/>
                          <a:cs typeface="Arial"/>
                        </a:rPr>
                        <a:t>To print your poster using our same-day professional printing service, go online to </a:t>
                      </a:r>
                      <a:r>
                        <a:rPr lang="en-US" sz="2600" i="0" dirty="0" err="1">
                          <a:solidFill>
                            <a:srgbClr val="FFC000"/>
                          </a:solidFill>
                          <a:latin typeface="Arial"/>
                          <a:cs typeface="Arial"/>
                        </a:rPr>
                        <a:t>PosterPresentations.com</a:t>
                      </a:r>
                      <a:r>
                        <a:rPr lang="en-US" sz="2600" i="0" dirty="0">
                          <a:solidFill>
                            <a:srgbClr val="D9D9D9"/>
                          </a:solidFill>
                          <a:latin typeface="Arial"/>
                          <a:cs typeface="Arial"/>
                        </a:rPr>
                        <a:t> and click on "</a:t>
                      </a:r>
                      <a:r>
                        <a:rPr lang="en-US" sz="2600" i="0" dirty="0">
                          <a:solidFill>
                            <a:srgbClr val="FFC000"/>
                          </a:solidFill>
                          <a:latin typeface="Arial"/>
                          <a:cs typeface="Arial"/>
                        </a:rPr>
                        <a:t>Order your poster</a:t>
                      </a:r>
                      <a:r>
                        <a:rPr lang="en-US" sz="2600" i="0" dirty="0">
                          <a:solidFill>
                            <a:srgbClr val="D9D9D9"/>
                          </a:solidFill>
                          <a:latin typeface="Arial"/>
                          <a:cs typeface="Arial"/>
                        </a:rPr>
                        <a:t>".</a:t>
                      </a:r>
                      <a:endParaRPr lang="en-US" sz="2600" b="1" dirty="0">
                        <a:solidFill>
                          <a:srgbClr val="D9D9D9"/>
                        </a:solidFill>
                        <a:latin typeface="Arial"/>
                        <a:cs typeface="Arial"/>
                      </a:endParaRPr>
                    </a:p>
                  </a:txBody>
                  <a:tcPr marL="167640" marR="83820" marT="125730" marB="4191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708108">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44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44 inches wide</a:t>
                      </a: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83820" marR="83820" marT="41910" marB="4191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24 tall x 24 wide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36 tall x 36 wide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42 tall x 42 wide</a:t>
                      </a:r>
                    </a:p>
                  </a:txBody>
                  <a:tcPr marL="167640" marR="83820" marT="125730" marB="41910">
                    <a:solidFill>
                      <a:srgbClr val="010101"/>
                    </a:solidFill>
                  </a:tcPr>
                </a:tc>
                <a:extLst>
                  <a:ext uri="{0D108BD9-81ED-4DB2-BD59-A6C34878D82A}">
                    <a16:rowId xmlns:a16="http://schemas.microsoft.com/office/drawing/2014/main" val="10008"/>
                  </a:ext>
                </a:extLst>
              </a:tr>
              <a:tr h="5592793">
                <a:tc>
                  <a:txBody>
                    <a:bodyPr/>
                    <a:lstStyle/>
                    <a:p>
                      <a:endParaRPr lang="en-US" sz="2600" dirty="0">
                        <a:solidFill>
                          <a:srgbClr val="1F3A4E"/>
                        </a:solidFill>
                      </a:endParaRPr>
                    </a:p>
                  </a:txBody>
                  <a:tcPr marL="83820" marR="83820" marT="41910" marB="4191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1. </a:t>
                      </a:r>
                      <a:r>
                        <a:rPr lang="en-US" sz="26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2. </a:t>
                      </a:r>
                      <a:r>
                        <a:rPr lang="en-US" sz="26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67640" marR="83820" marT="125730" marB="41910">
                    <a:solidFill>
                      <a:srgbClr val="010101"/>
                    </a:solidFill>
                  </a:tcPr>
                </a:tc>
                <a:extLst>
                  <a:ext uri="{0D108BD9-81ED-4DB2-BD59-A6C34878D82A}">
                    <a16:rowId xmlns:a16="http://schemas.microsoft.com/office/drawing/2014/main" val="10001"/>
                  </a:ext>
                </a:extLst>
              </a:tr>
              <a:tr h="26522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83820" marR="83820" marT="41910" marB="4191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46848">
                <a:tc>
                  <a:txBody>
                    <a:bodyPr/>
                    <a:lstStyle/>
                    <a:p>
                      <a:endParaRPr lang="en-US" sz="2600" dirty="0">
                        <a:solidFill>
                          <a:srgbClr val="1F3A4E"/>
                        </a:solidFill>
                      </a:endParaRPr>
                    </a:p>
                  </a:txBody>
                  <a:tcPr marL="83820" marR="83820" marT="41910" marB="4191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t>
                      </a:r>
                      <a:r>
                        <a:rPr lang="en-US" sz="2600" b="0" baseline="0" dirty="0">
                          <a:solidFill>
                            <a:schemeClr val="bg1"/>
                          </a:solidFill>
                          <a:latin typeface="Arial" panose="020B0604020202020204" pitchFamily="34" charset="0"/>
                          <a:cs typeface="Arial" panose="020B0604020202020204" pitchFamily="34" charset="0"/>
                        </a:rPr>
                        <a:t> </a:t>
                      </a:r>
                      <a:r>
                        <a:rPr lang="en-US" sz="26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t>
                      </a:r>
                      <a:r>
                        <a:rPr lang="en-US" sz="2600" b="0" baseline="0" dirty="0">
                          <a:solidFill>
                            <a:schemeClr val="bg1"/>
                          </a:solidFill>
                          <a:latin typeface="Arial" panose="020B0604020202020204" pitchFamily="34" charset="0"/>
                          <a:cs typeface="Arial" panose="020B0604020202020204" pitchFamily="34" charset="0"/>
                        </a:rPr>
                        <a:t> </a:t>
                      </a:r>
                      <a:r>
                        <a:rPr lang="en-US" sz="26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t>
                      </a:r>
                      <a:r>
                        <a:rPr lang="en-US" sz="2600" b="0" baseline="0" dirty="0">
                          <a:solidFill>
                            <a:schemeClr val="bg1"/>
                          </a:solidFill>
                          <a:latin typeface="Arial" panose="020B0604020202020204" pitchFamily="34" charset="0"/>
                          <a:cs typeface="Arial" panose="020B0604020202020204" pitchFamily="34" charset="0"/>
                        </a:rPr>
                        <a:t> </a:t>
                      </a:r>
                      <a:r>
                        <a:rPr lang="en-US" sz="26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67640" marR="83820" marT="125730" marB="41910">
                    <a:solidFill>
                      <a:srgbClr val="010101"/>
                    </a:solidFill>
                  </a:tcPr>
                </a:tc>
                <a:extLst>
                  <a:ext uri="{0D108BD9-81ED-4DB2-BD59-A6C34878D82A}">
                    <a16:rowId xmlns:a16="http://schemas.microsoft.com/office/drawing/2014/main" val="10003"/>
                  </a:ext>
                </a:extLst>
              </a:tr>
              <a:tr h="4266667">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6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600" dirty="0">
                        <a:solidFill>
                          <a:srgbClr val="D9D9D9"/>
                        </a:solidFill>
                        <a:latin typeface="Arial" panose="020B0604020202020204" pitchFamily="34" charset="0"/>
                        <a:cs typeface="Arial" panose="020B0604020202020204" pitchFamily="34" charset="0"/>
                      </a:endParaRPr>
                    </a:p>
                  </a:txBody>
                  <a:tcPr marL="83820" marR="83820" marT="41910" marB="4191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252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67640" marR="83820" marT="125730" marB="4191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84832">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67640" marR="83820" marT="125730" marB="4191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393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and look at your images at 100%-200% magnification. If they look clear, they will print well. </a:t>
                      </a:r>
                    </a:p>
                  </a:txBody>
                  <a:tcPr marL="167640" marR="83820" marT="125730" marB="4191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536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67640" marR="83820" marT="125730" marB="4191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2352979127"/>
              </p:ext>
            </p:extLst>
          </p:nvPr>
        </p:nvGraphicFramePr>
        <p:xfrm>
          <a:off x="40891567" y="21491"/>
          <a:ext cx="11170243" cy="40526412"/>
        </p:xfrm>
        <a:graphic>
          <a:graphicData uri="http://schemas.openxmlformats.org/drawingml/2006/table">
            <a:tbl>
              <a:tblPr firstRow="1" bandRow="1">
                <a:tableStyleId>{5C22544A-7EE6-4342-B048-85BDC9FD1C3A}</a:tableStyleId>
              </a:tblPr>
              <a:tblGrid>
                <a:gridCol w="5411548">
                  <a:extLst>
                    <a:ext uri="{9D8B030D-6E8A-4147-A177-3AD203B41FA5}">
                      <a16:colId xmlns:a16="http://schemas.microsoft.com/office/drawing/2014/main" val="20000"/>
                    </a:ext>
                  </a:extLst>
                </a:gridCol>
                <a:gridCol w="193040">
                  <a:extLst>
                    <a:ext uri="{9D8B030D-6E8A-4147-A177-3AD203B41FA5}">
                      <a16:colId xmlns:a16="http://schemas.microsoft.com/office/drawing/2014/main" val="764104496"/>
                    </a:ext>
                  </a:extLst>
                </a:gridCol>
                <a:gridCol w="5565655">
                  <a:extLst>
                    <a:ext uri="{9D8B030D-6E8A-4147-A177-3AD203B41FA5}">
                      <a16:colId xmlns:a16="http://schemas.microsoft.com/office/drawing/2014/main" val="4164475170"/>
                    </a:ext>
                  </a:extLst>
                </a:gridCol>
              </a:tblGrid>
              <a:tr h="1782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67640" marR="83820" marT="125730" marB="4191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24148">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600" dirty="0">
                        <a:solidFill>
                          <a:srgbClr val="FFC000"/>
                        </a:solidFill>
                      </a:endParaRPr>
                    </a:p>
                    <a:p>
                      <a:pPr marL="0" indent="0" algn="l" defTabSz="114300"/>
                      <a:endParaRPr lang="en-US" sz="2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67640" marR="83820" marT="125730" marB="4191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98042">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600" dirty="0">
                          <a:solidFill>
                            <a:srgbClr val="D9D9D9"/>
                          </a:solidFill>
                          <a:latin typeface="Arial" panose="020B0604020202020204" pitchFamily="34" charset="0"/>
                          <a:cs typeface="Arial" panose="020B0604020202020204" pitchFamily="34" charset="0"/>
                        </a:rPr>
                        <a:t>You can see a tutorial here: </a:t>
                      </a:r>
                      <a:r>
                        <a:rPr lang="en-US" sz="2600" u="sng" dirty="0">
                          <a:solidFill>
                            <a:srgbClr val="FFC000"/>
                          </a:solidFill>
                          <a:latin typeface="Arial" panose="020B0604020202020204" pitchFamily="34" charset="0"/>
                          <a:cs typeface="Arial" panose="020B0604020202020204" pitchFamily="34" charset="0"/>
                        </a:rPr>
                        <a:t>https://</a:t>
                      </a:r>
                      <a:r>
                        <a:rPr lang="en-US" sz="2600" u="sng" dirty="0" err="1">
                          <a:solidFill>
                            <a:srgbClr val="FFC000"/>
                          </a:solidFill>
                          <a:latin typeface="Arial" panose="020B0604020202020204" pitchFamily="34" charset="0"/>
                          <a:cs typeface="Arial" panose="020B0604020202020204" pitchFamily="34" charset="0"/>
                        </a:rPr>
                        <a:t>www.posterpresentations.com</a:t>
                      </a:r>
                      <a:r>
                        <a:rPr lang="en-US" sz="2600" u="sng" dirty="0">
                          <a:solidFill>
                            <a:srgbClr val="FFC000"/>
                          </a:solidFill>
                          <a:latin typeface="Arial" panose="020B0604020202020204" pitchFamily="34" charset="0"/>
                          <a:cs typeface="Arial" panose="020B0604020202020204" pitchFamily="34" charset="0"/>
                        </a:rPr>
                        <a:t>/how-to-change-the-column-</a:t>
                      </a:r>
                      <a:r>
                        <a:rPr lang="en-US" sz="2600" u="sng" dirty="0" err="1">
                          <a:solidFill>
                            <a:srgbClr val="FFC000"/>
                          </a:solidFill>
                          <a:latin typeface="Arial" panose="020B0604020202020204" pitchFamily="34" charset="0"/>
                          <a:cs typeface="Arial" panose="020B0604020202020204" pitchFamily="34" charset="0"/>
                        </a:rPr>
                        <a:t>configuration.html</a:t>
                      </a:r>
                      <a:endParaRPr lang="en-US" sz="5500" u="sng" dirty="0">
                        <a:solidFill>
                          <a:srgbClr val="FFC000"/>
                        </a:solidFill>
                      </a:endParaRPr>
                    </a:p>
                  </a:txBody>
                  <a:tcPr marL="167640" marR="83820" marT="125730" marB="4191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65551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67640" marR="83820" marT="125730" marB="4191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a:t>
                      </a:r>
                      <a:r>
                        <a:rPr lang="en-US" sz="2600" baseline="0" noProof="0" dirty="0">
                          <a:solidFill>
                            <a:srgbClr val="D9D9D9"/>
                          </a:solidFill>
                          <a:latin typeface="Arial" panose="020B0604020202020204" pitchFamily="34" charset="0"/>
                          <a:cs typeface="Arial" panose="020B0604020202020204" pitchFamily="34" charset="0"/>
                        </a:rPr>
                        <a:t> Guides</a:t>
                      </a:r>
                      <a:r>
                        <a:rPr lang="en-US" sz="2600" noProof="0" dirty="0">
                          <a:solidFill>
                            <a:srgbClr val="D9D9D9"/>
                          </a:solidFill>
                          <a:latin typeface="Arial" panose="020B0604020202020204" pitchFamily="34" charset="0"/>
                          <a:cs typeface="Arial" panose="020B0604020202020204" pitchFamily="34" charset="0"/>
                        </a:rPr>
                        <a:t> </a:t>
                      </a:r>
                      <a:r>
                        <a:rPr lang="en-US" sz="2600" u="sng" noProof="0" dirty="0">
                          <a:solidFill>
                            <a:srgbClr val="D9D9D9"/>
                          </a:solidFill>
                          <a:latin typeface="Arial" panose="020B0604020202020204" pitchFamily="34" charset="0"/>
                          <a:cs typeface="Arial" panose="020B0604020202020204" pitchFamily="34" charset="0"/>
                        </a:rPr>
                        <a:t>are outside the template’s printable area</a:t>
                      </a:r>
                      <a:r>
                        <a:rPr lang="en-US" sz="2600" noProof="0" dirty="0">
                          <a:solidFill>
                            <a:srgbClr val="D9D9D9"/>
                          </a:solidFill>
                          <a:latin typeface="Arial" panose="020B0604020202020204" pitchFamily="34" charset="0"/>
                          <a:cs typeface="Arial" panose="020B0604020202020204" pitchFamily="34" charset="0"/>
                        </a:rPr>
                        <a:t> and they will not be on the printed poster</a:t>
                      </a:r>
                      <a:r>
                        <a:rPr lang="en-US" sz="2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baseline="0" noProof="0" dirty="0">
                          <a:solidFill>
                            <a:srgbClr val="D9D9D9"/>
                          </a:solidFill>
                          <a:latin typeface="Arial" panose="020B0604020202020204" pitchFamily="34" charset="0"/>
                          <a:cs typeface="Arial" panose="020B0604020202020204" pitchFamily="34" charset="0"/>
                        </a:rPr>
                        <a:t>To hide the guides click on the </a:t>
                      </a:r>
                      <a:r>
                        <a:rPr lang="en-US" sz="2600" b="1" baseline="0" noProof="0" dirty="0">
                          <a:solidFill>
                            <a:srgbClr val="D9D9D9"/>
                          </a:solidFill>
                          <a:latin typeface="Arial" panose="020B0604020202020204" pitchFamily="34" charset="0"/>
                          <a:cs typeface="Arial" panose="020B0604020202020204" pitchFamily="34" charset="0"/>
                        </a:rPr>
                        <a:t>Home</a:t>
                      </a:r>
                      <a:r>
                        <a:rPr lang="en-US" sz="2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600" b="1" baseline="0" noProof="0" dirty="0">
                          <a:solidFill>
                            <a:srgbClr val="D9D9D9"/>
                          </a:solidFill>
                          <a:latin typeface="Arial" panose="020B0604020202020204" pitchFamily="34" charset="0"/>
                          <a:cs typeface="Arial" panose="020B0604020202020204" pitchFamily="34" charset="0"/>
                        </a:rPr>
                        <a:t>Layout</a:t>
                      </a:r>
                      <a:r>
                        <a:rPr lang="en-US" sz="2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600" b="1" baseline="0" noProof="0" dirty="0">
                          <a:solidFill>
                            <a:srgbClr val="D9D9D9"/>
                          </a:solidFill>
                          <a:latin typeface="Arial" panose="020B0604020202020204" pitchFamily="34" charset="0"/>
                          <a:cs typeface="Arial" panose="020B0604020202020204" pitchFamily="34" charset="0"/>
                        </a:rPr>
                        <a:t>Without Guides </a:t>
                      </a:r>
                      <a:r>
                        <a:rPr lang="en-US" sz="2600" b="0" baseline="0" noProof="0" dirty="0">
                          <a:solidFill>
                            <a:srgbClr val="D9D9D9"/>
                          </a:solidFill>
                          <a:latin typeface="Arial" panose="020B0604020202020204" pitchFamily="34" charset="0"/>
                          <a:cs typeface="Arial" panose="020B0604020202020204" pitchFamily="34" charset="0"/>
                        </a:rPr>
                        <a:t>layout</a:t>
                      </a:r>
                      <a:r>
                        <a:rPr lang="en-US" sz="2600" baseline="0" noProof="0" dirty="0">
                          <a:solidFill>
                            <a:srgbClr val="D9D9D9"/>
                          </a:solidFill>
                          <a:latin typeface="Arial" panose="020B0604020202020204" pitchFamily="34" charset="0"/>
                          <a:cs typeface="Arial" panose="020B0604020202020204" pitchFamily="34" charset="0"/>
                        </a:rPr>
                        <a:t>.</a:t>
                      </a:r>
                      <a:endParaRPr lang="en-US" sz="2600" noProof="0" dirty="0">
                        <a:solidFill>
                          <a:srgbClr val="D9D9D9"/>
                        </a:solidFill>
                        <a:latin typeface="Arial" panose="020B0604020202020204" pitchFamily="34" charset="0"/>
                        <a:cs typeface="Arial" panose="020B0604020202020204" pitchFamily="34" charset="0"/>
                      </a:endParaRPr>
                    </a:p>
                  </a:txBody>
                  <a:tcPr marL="167640" marR="83820" marT="125730" marB="4191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1365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67640" marR="83820" marT="125730" marB="4191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319546">
                <a:tc>
                  <a:txBody>
                    <a:bodyPr/>
                    <a:lstStyle/>
                    <a:p>
                      <a:pPr rtl="0"/>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printing</a:t>
                      </a:r>
                      <a:endParaRPr lang="en-US" sz="2900" b="1" dirty="0">
                        <a:solidFill>
                          <a:srgbClr val="FFC000"/>
                        </a:solidFill>
                        <a:latin typeface="Arial" panose="020B0604020202020204" pitchFamily="34" charset="0"/>
                        <a:cs typeface="Arial" panose="020B0604020202020204" pitchFamily="34" charset="0"/>
                      </a:endParaRPr>
                    </a:p>
                    <a:p>
                      <a:pPr rtl="0"/>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dirty="0">
                          <a:solidFill>
                            <a:srgbClr val="FFC000"/>
                          </a:solidFill>
                          <a:latin typeface="Arial" panose="020B0604020202020204" pitchFamily="34" charset="0"/>
                          <a:cs typeface="Arial" panose="020B0604020202020204" pitchFamily="34" charset="0"/>
                        </a:rPr>
                        <a:t>F5 key</a:t>
                      </a:r>
                      <a:r>
                        <a:rPr lang="en-US" sz="2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600" dirty="0">
                          <a:solidFill>
                            <a:srgbClr val="FFC000"/>
                          </a:solidFill>
                          <a:latin typeface="Arial" panose="020B0604020202020204" pitchFamily="34" charset="0"/>
                          <a:cs typeface="Arial" panose="020B0604020202020204" pitchFamily="34" charset="0"/>
                        </a:rPr>
                        <a:t>ESC key </a:t>
                      </a:r>
                      <a:r>
                        <a:rPr lang="en-US" sz="2600" dirty="0">
                          <a:solidFill>
                            <a:srgbClr val="D9D9D9"/>
                          </a:solidFill>
                          <a:latin typeface="Arial" panose="020B0604020202020204" pitchFamily="34" charset="0"/>
                          <a:cs typeface="Arial" panose="020B0604020202020204" pitchFamily="34" charset="0"/>
                        </a:rPr>
                        <a:t>to exit Preview.</a:t>
                      </a:r>
                    </a:p>
                  </a:txBody>
                  <a:tcPr marL="167640" marR="83820" marT="125730" marB="41910">
                    <a:solidFill>
                      <a:srgbClr val="010101"/>
                    </a:solidFill>
                  </a:tcPr>
                </a:tc>
                <a:tc gridSpan="2">
                  <a:txBody>
                    <a:bodyPr/>
                    <a:lstStyle/>
                    <a:p>
                      <a:pPr rtl="0"/>
                      <a:r>
                        <a:rPr lang="en-US" sz="12700" b="1" dirty="0">
                          <a:solidFill>
                            <a:srgbClr val="D9D9D9"/>
                          </a:solidFill>
                          <a:latin typeface="Arial" panose="020B0604020202020204" pitchFamily="34" charset="0"/>
                          <a:cs typeface="Arial" panose="020B0604020202020204" pitchFamily="34" charset="0"/>
                        </a:rPr>
                        <a:t>F5</a:t>
                      </a:r>
                      <a:r>
                        <a:rPr lang="en-US" sz="2600" baseline="0" dirty="0">
                          <a:solidFill>
                            <a:srgbClr val="D9D9D9"/>
                          </a:solidFill>
                          <a:latin typeface="Arial" panose="020B0604020202020204" pitchFamily="34" charset="0"/>
                          <a:cs typeface="Arial" panose="020B0604020202020204" pitchFamily="34" charset="0"/>
                        </a:rPr>
                        <a:t> </a:t>
                      </a:r>
                      <a:endParaRPr lang="en-US" sz="2600" dirty="0">
                        <a:solidFill>
                          <a:srgbClr val="D9D9D9"/>
                        </a:solidFill>
                        <a:latin typeface="Arial" panose="020B0604020202020204" pitchFamily="34" charset="0"/>
                        <a:cs typeface="Arial" panose="020B0604020202020204" pitchFamily="34" charset="0"/>
                      </a:endParaRPr>
                    </a:p>
                  </a:txBody>
                  <a:tcPr marL="167640" marR="83820" marT="125730" marB="4191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02422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When you are ready to have your poster printed go online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and click on the "</a:t>
                      </a:r>
                      <a:r>
                        <a:rPr lang="en-US" sz="2600" noProof="0" dirty="0">
                          <a:solidFill>
                            <a:srgbClr val="FFC000"/>
                          </a:solidFill>
                          <a:latin typeface="Arial"/>
                          <a:cs typeface="Arial"/>
                        </a:rPr>
                        <a:t>Order Your Poster</a:t>
                      </a:r>
                      <a:r>
                        <a:rPr lang="en-US" sz="2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67640" marR="83820" marT="125730" marB="4191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56594">
                <a:tc gridSpan="3">
                  <a:txBody>
                    <a:bodyPr/>
                    <a:lstStyle/>
                    <a:p>
                      <a:endParaRPr lang="en-US" sz="2600" dirty="0">
                        <a:solidFill>
                          <a:srgbClr val="1F3A4E"/>
                        </a:solidFill>
                      </a:endParaRPr>
                    </a:p>
                  </a:txBody>
                  <a:tcPr marL="167640" marR="83820" marT="125730" marB="4191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251816">
                <a:tc gridSpan="2">
                  <a:txBody>
                    <a:bodyPr/>
                    <a:lstStyle/>
                    <a:p>
                      <a:pPr>
                        <a:lnSpc>
                          <a:spcPts val="2600"/>
                        </a:lnSpc>
                      </a:pPr>
                      <a:r>
                        <a:rPr lang="en-US" sz="2200" dirty="0">
                          <a:solidFill>
                            <a:schemeClr val="bg1">
                              <a:lumMod val="85000"/>
                            </a:schemeClr>
                          </a:solidFill>
                          <a:latin typeface="Arial"/>
                          <a:cs typeface="Arial"/>
                        </a:rPr>
                        <a:t>© 2019</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67640" marR="83820" marT="125730" marB="4191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dirty="0">
                          <a:solidFill>
                            <a:srgbClr val="D0D0D0"/>
                          </a:solidFill>
                          <a:latin typeface="Arial"/>
                          <a:cs typeface="Arial"/>
                        </a:rPr>
                        <a:t>For complete tutorials</a:t>
                      </a:r>
                      <a:r>
                        <a:rPr lang="en-US" sz="2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5200" dirty="0"/>
                    </a:p>
                  </a:txBody>
                  <a:tcPr marL="167640" marR="83820" marT="125730" marB="4191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803005" y="39494317"/>
            <a:ext cx="2305050" cy="347992"/>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64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CD4A02-CAAB-7FA1-E92A-FA5DE52898F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39ADB1F-20B5-ACD5-5198-1A3454DAB4D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A640E4A-27F9-BE60-7BA3-F426CF572956}"/>
              </a:ext>
            </a:extLst>
          </p:cNvPr>
          <p:cNvSpPr>
            <a:spLocks noGrp="1"/>
          </p:cNvSpPr>
          <p:nvPr>
            <p:ph type="body" sz="quarter" idx="20"/>
          </p:nvPr>
        </p:nvSpPr>
        <p:spPr/>
        <p:txBody>
          <a:bodyPr/>
          <a:lstStyle/>
          <a:p>
            <a:endParaRPr lang="en-US" dirty="0"/>
          </a:p>
        </p:txBody>
      </p:sp>
      <p:sp>
        <p:nvSpPr>
          <p:cNvPr id="5" name="Text Placeholder 4">
            <a:extLst>
              <a:ext uri="{FF2B5EF4-FFF2-40B4-BE49-F238E27FC236}">
                <a16:creationId xmlns:a16="http://schemas.microsoft.com/office/drawing/2014/main" id="{50D30A0B-4A93-3DD9-CADA-E0A2808BDAC2}"/>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E3A55FA9-1F88-1893-552F-E39C627C5958}"/>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A6D688C8-617E-C7DC-F995-43861F581AC2}"/>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358B5BAC-144F-7491-CACE-D4536E2B5D97}"/>
              </a:ext>
            </a:extLst>
          </p:cNvPr>
          <p:cNvSpPr>
            <a:spLocks noGrp="1"/>
          </p:cNvSpPr>
          <p:nvPr>
            <p:ph type="body" sz="quarter" idx="28"/>
          </p:nvPr>
        </p:nvSpPr>
        <p:spPr/>
        <p:txBody>
          <a:bodyPr/>
          <a:lstStyle/>
          <a:p>
            <a:endParaRPr lang="en-US" dirty="0"/>
          </a:p>
        </p:txBody>
      </p:sp>
      <p:sp>
        <p:nvSpPr>
          <p:cNvPr id="9" name="Text Placeholder 8">
            <a:extLst>
              <a:ext uri="{FF2B5EF4-FFF2-40B4-BE49-F238E27FC236}">
                <a16:creationId xmlns:a16="http://schemas.microsoft.com/office/drawing/2014/main" id="{4A70164A-38F5-DD85-5656-D19935F01072}"/>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69D9CBF0-AD8F-348A-80C4-977FAD0CDDD6}"/>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88674B-2522-F00F-8F6F-68E1A5869CE5}"/>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737781AE-E792-7BB0-AE23-C091CB4FA64A}"/>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2A8C0615-9884-59B6-09E4-C42185556467}"/>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1C6B32BC-7D5D-F1D4-04B6-9256E724F74B}"/>
              </a:ext>
            </a:extLst>
          </p:cNvPr>
          <p:cNvSpPr>
            <a:spLocks noGrp="1"/>
          </p:cNvSpPr>
          <p:nvPr>
            <p:ph type="body" sz="quarter" idx="153"/>
          </p:nvPr>
        </p:nvSpPr>
        <p:spPr/>
        <p:txBody>
          <a:bodyPr/>
          <a:lstStyle/>
          <a:p>
            <a:endParaRPr lang="en-US" dirty="0"/>
          </a:p>
        </p:txBody>
      </p:sp>
    </p:spTree>
    <p:extLst>
      <p:ext uri="{BB962C8B-B14F-4D97-AF65-F5344CB8AC3E}">
        <p14:creationId xmlns:p14="http://schemas.microsoft.com/office/powerpoint/2010/main" val="1770348976"/>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382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2012-02-09T20:53:12Z</dcterms:created>
  <dcterms:modified xsi:type="dcterms:W3CDTF">2022-06-10T18:12:13Z</dcterms:modified>
  <cp:category>Research poster templates </cp:category>
</cp:coreProperties>
</file>