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2976800" cy="42976800"/>
  <p:notesSz cx="6858000" cy="9144000"/>
  <p:defaultTextStyle>
    <a:defPPr>
      <a:defRPr lang="en-US"/>
    </a:defPPr>
    <a:lvl1pPr marL="0" algn="l" defTabSz="4297172" rtl="0" eaLnBrk="1" latinLnBrk="0" hangingPunct="1">
      <a:defRPr sz="8420" kern="1200">
        <a:solidFill>
          <a:schemeClr val="tx1"/>
        </a:solidFill>
        <a:latin typeface="+mn-lt"/>
        <a:ea typeface="+mn-ea"/>
        <a:cs typeface="+mn-cs"/>
      </a:defRPr>
    </a:lvl1pPr>
    <a:lvl2pPr marL="2148587" algn="l" defTabSz="4297172" rtl="0" eaLnBrk="1" latinLnBrk="0" hangingPunct="1">
      <a:defRPr sz="8420" kern="1200">
        <a:solidFill>
          <a:schemeClr val="tx1"/>
        </a:solidFill>
        <a:latin typeface="+mn-lt"/>
        <a:ea typeface="+mn-ea"/>
        <a:cs typeface="+mn-cs"/>
      </a:defRPr>
    </a:lvl2pPr>
    <a:lvl3pPr marL="4297172" algn="l" defTabSz="4297172" rtl="0" eaLnBrk="1" latinLnBrk="0" hangingPunct="1">
      <a:defRPr sz="8420" kern="1200">
        <a:solidFill>
          <a:schemeClr val="tx1"/>
        </a:solidFill>
        <a:latin typeface="+mn-lt"/>
        <a:ea typeface="+mn-ea"/>
        <a:cs typeface="+mn-cs"/>
      </a:defRPr>
    </a:lvl3pPr>
    <a:lvl4pPr marL="6445759" algn="l" defTabSz="4297172" rtl="0" eaLnBrk="1" latinLnBrk="0" hangingPunct="1">
      <a:defRPr sz="8420" kern="1200">
        <a:solidFill>
          <a:schemeClr val="tx1"/>
        </a:solidFill>
        <a:latin typeface="+mn-lt"/>
        <a:ea typeface="+mn-ea"/>
        <a:cs typeface="+mn-cs"/>
      </a:defRPr>
    </a:lvl4pPr>
    <a:lvl5pPr marL="8594345" algn="l" defTabSz="4297172" rtl="0" eaLnBrk="1" latinLnBrk="0" hangingPunct="1">
      <a:defRPr sz="8420" kern="1200">
        <a:solidFill>
          <a:schemeClr val="tx1"/>
        </a:solidFill>
        <a:latin typeface="+mn-lt"/>
        <a:ea typeface="+mn-ea"/>
        <a:cs typeface="+mn-cs"/>
      </a:defRPr>
    </a:lvl5pPr>
    <a:lvl6pPr marL="10742932" algn="l" defTabSz="4297172" rtl="0" eaLnBrk="1" latinLnBrk="0" hangingPunct="1">
      <a:defRPr sz="8420" kern="1200">
        <a:solidFill>
          <a:schemeClr val="tx1"/>
        </a:solidFill>
        <a:latin typeface="+mn-lt"/>
        <a:ea typeface="+mn-ea"/>
        <a:cs typeface="+mn-cs"/>
      </a:defRPr>
    </a:lvl6pPr>
    <a:lvl7pPr marL="12891519" algn="l" defTabSz="4297172" rtl="0" eaLnBrk="1" latinLnBrk="0" hangingPunct="1">
      <a:defRPr sz="8420" kern="1200">
        <a:solidFill>
          <a:schemeClr val="tx1"/>
        </a:solidFill>
        <a:latin typeface="+mn-lt"/>
        <a:ea typeface="+mn-ea"/>
        <a:cs typeface="+mn-cs"/>
      </a:defRPr>
    </a:lvl7pPr>
    <a:lvl8pPr marL="15040104" algn="l" defTabSz="4297172" rtl="0" eaLnBrk="1" latinLnBrk="0" hangingPunct="1">
      <a:defRPr sz="8420" kern="1200">
        <a:solidFill>
          <a:schemeClr val="tx1"/>
        </a:solidFill>
        <a:latin typeface="+mn-lt"/>
        <a:ea typeface="+mn-ea"/>
        <a:cs typeface="+mn-cs"/>
      </a:defRPr>
    </a:lvl8pPr>
    <a:lvl9pPr marL="17188691" algn="l" defTabSz="4297172" rtl="0" eaLnBrk="1" latinLnBrk="0" hangingPunct="1">
      <a:defRPr sz="84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32" userDrawn="1">
          <p15:clr>
            <a:srgbClr val="A4A3A4"/>
          </p15:clr>
        </p15:guide>
        <p15:guide id="2" orient="horz" pos="376" userDrawn="1">
          <p15:clr>
            <a:srgbClr val="A4A3A4"/>
          </p15:clr>
        </p15:guide>
        <p15:guide id="3" orient="horz" pos="26320" userDrawn="1">
          <p15:clr>
            <a:srgbClr val="A4A3A4"/>
          </p15:clr>
        </p15:guide>
        <p15:guide id="4" orient="horz" userDrawn="1">
          <p15:clr>
            <a:srgbClr val="A4A3A4"/>
          </p15:clr>
        </p15:guide>
        <p15:guide id="5" pos="569" userDrawn="1">
          <p15:clr>
            <a:srgbClr val="A4A3A4"/>
          </p15:clr>
        </p15:guide>
        <p15:guide id="6" pos="26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94762" autoAdjust="0"/>
  </p:normalViewPr>
  <p:slideViewPr>
    <p:cSldViewPr snapToGrid="0" snapToObjects="1" showGuides="1">
      <p:cViewPr varScale="1">
        <p:scale>
          <a:sx n="17" d="100"/>
          <a:sy n="17" d="100"/>
        </p:scale>
        <p:origin x="2064" y="96"/>
      </p:cViewPr>
      <p:guideLst>
        <p:guide orient="horz" pos="4332"/>
        <p:guide orient="horz" pos="376"/>
        <p:guide orient="horz" pos="26320"/>
        <p:guide orient="horz"/>
        <p:guide pos="569"/>
        <p:guide pos="26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297172" rtl="0" eaLnBrk="1" latinLnBrk="0" hangingPunct="1">
      <a:defRPr sz="5679" kern="1200">
        <a:solidFill>
          <a:schemeClr val="tx1"/>
        </a:solidFill>
        <a:latin typeface="+mn-lt"/>
        <a:ea typeface="+mn-ea"/>
        <a:cs typeface="+mn-cs"/>
      </a:defRPr>
    </a:lvl1pPr>
    <a:lvl2pPr marL="2148587" algn="l" defTabSz="4297172" rtl="0" eaLnBrk="1" latinLnBrk="0" hangingPunct="1">
      <a:defRPr sz="5679" kern="1200">
        <a:solidFill>
          <a:schemeClr val="tx1"/>
        </a:solidFill>
        <a:latin typeface="+mn-lt"/>
        <a:ea typeface="+mn-ea"/>
        <a:cs typeface="+mn-cs"/>
      </a:defRPr>
    </a:lvl2pPr>
    <a:lvl3pPr marL="4297172" algn="l" defTabSz="4297172" rtl="0" eaLnBrk="1" latinLnBrk="0" hangingPunct="1">
      <a:defRPr sz="5679" kern="1200">
        <a:solidFill>
          <a:schemeClr val="tx1"/>
        </a:solidFill>
        <a:latin typeface="+mn-lt"/>
        <a:ea typeface="+mn-ea"/>
        <a:cs typeface="+mn-cs"/>
      </a:defRPr>
    </a:lvl3pPr>
    <a:lvl4pPr marL="6445759" algn="l" defTabSz="4297172" rtl="0" eaLnBrk="1" latinLnBrk="0" hangingPunct="1">
      <a:defRPr sz="5679" kern="1200">
        <a:solidFill>
          <a:schemeClr val="tx1"/>
        </a:solidFill>
        <a:latin typeface="+mn-lt"/>
        <a:ea typeface="+mn-ea"/>
        <a:cs typeface="+mn-cs"/>
      </a:defRPr>
    </a:lvl4pPr>
    <a:lvl5pPr marL="8594345" algn="l" defTabSz="4297172" rtl="0" eaLnBrk="1" latinLnBrk="0" hangingPunct="1">
      <a:defRPr sz="5679" kern="1200">
        <a:solidFill>
          <a:schemeClr val="tx1"/>
        </a:solidFill>
        <a:latin typeface="+mn-lt"/>
        <a:ea typeface="+mn-ea"/>
        <a:cs typeface="+mn-cs"/>
      </a:defRPr>
    </a:lvl5pPr>
    <a:lvl6pPr marL="10742932" algn="l" defTabSz="4297172" rtl="0" eaLnBrk="1" latinLnBrk="0" hangingPunct="1">
      <a:defRPr sz="5679" kern="1200">
        <a:solidFill>
          <a:schemeClr val="tx1"/>
        </a:solidFill>
        <a:latin typeface="+mn-lt"/>
        <a:ea typeface="+mn-ea"/>
        <a:cs typeface="+mn-cs"/>
      </a:defRPr>
    </a:lvl6pPr>
    <a:lvl7pPr marL="12891519" algn="l" defTabSz="4297172" rtl="0" eaLnBrk="1" latinLnBrk="0" hangingPunct="1">
      <a:defRPr sz="5679" kern="1200">
        <a:solidFill>
          <a:schemeClr val="tx1"/>
        </a:solidFill>
        <a:latin typeface="+mn-lt"/>
        <a:ea typeface="+mn-ea"/>
        <a:cs typeface="+mn-cs"/>
      </a:defRPr>
    </a:lvl7pPr>
    <a:lvl8pPr marL="15040104" algn="l" defTabSz="4297172" rtl="0" eaLnBrk="1" latinLnBrk="0" hangingPunct="1">
      <a:defRPr sz="5679" kern="1200">
        <a:solidFill>
          <a:schemeClr val="tx1"/>
        </a:solidFill>
        <a:latin typeface="+mn-lt"/>
        <a:ea typeface="+mn-ea"/>
        <a:cs typeface="+mn-cs"/>
      </a:defRPr>
    </a:lvl8pPr>
    <a:lvl9pPr marL="17188691" algn="l" defTabSz="4297172" rtl="0" eaLnBrk="1" latinLnBrk="0" hangingPunct="1">
      <a:defRPr sz="56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85352" y="7671207"/>
            <a:ext cx="20298184"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03127" y="6874716"/>
            <a:ext cx="20282162"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03124" y="18555226"/>
            <a:ext cx="20287117"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1794624" y="6874716"/>
            <a:ext cx="20281899"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794624" y="7671207"/>
            <a:ext cx="20281899"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794624" y="18577894"/>
            <a:ext cx="20276327"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786851" y="19374382"/>
            <a:ext cx="20284100"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810346" y="33525886"/>
            <a:ext cx="20266177"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794624" y="34342454"/>
            <a:ext cx="20276327"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85352" y="19408163"/>
            <a:ext cx="20299936"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707856" y="4604674"/>
            <a:ext cx="31561088" cy="996427"/>
          </a:xfrm>
          <a:prstGeom prst="rect">
            <a:avLst/>
          </a:prstGeom>
        </p:spPr>
        <p:txBody>
          <a:bodyPr anchor="t" anchorCtr="0">
            <a:spAutoFit/>
          </a:bodyPr>
          <a:lstStyle>
            <a:lvl1pPr marL="0" indent="0" algn="ctr">
              <a:buFontTx/>
              <a:buNone/>
              <a:defRPr sz="5875">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affiliations</a:t>
            </a:r>
          </a:p>
        </p:txBody>
      </p:sp>
      <p:sp>
        <p:nvSpPr>
          <p:cNvPr id="82" name="Text Placeholder 76"/>
          <p:cNvSpPr>
            <a:spLocks noGrp="1"/>
          </p:cNvSpPr>
          <p:nvPr>
            <p:ph type="body" sz="quarter" idx="151" hasCustomPrompt="1"/>
          </p:nvPr>
        </p:nvSpPr>
        <p:spPr>
          <a:xfrm>
            <a:off x="5707856" y="2791590"/>
            <a:ext cx="31561088" cy="1418402"/>
          </a:xfrm>
          <a:prstGeom prst="rect">
            <a:avLst/>
          </a:prstGeom>
        </p:spPr>
        <p:txBody>
          <a:bodyPr anchor="t" anchorCtr="0">
            <a:spAutoFit/>
          </a:bodyPr>
          <a:lstStyle>
            <a:lvl1pPr marL="0" indent="0" algn="ctr">
              <a:buFontTx/>
              <a:buNone/>
              <a:defRPr sz="8617">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authors</a:t>
            </a:r>
          </a:p>
        </p:txBody>
      </p:sp>
      <p:sp>
        <p:nvSpPr>
          <p:cNvPr id="88" name="Text Placeholder 76"/>
          <p:cNvSpPr>
            <a:spLocks noGrp="1"/>
          </p:cNvSpPr>
          <p:nvPr>
            <p:ph type="body" sz="quarter" idx="153" hasCustomPrompt="1"/>
          </p:nvPr>
        </p:nvSpPr>
        <p:spPr>
          <a:xfrm>
            <a:off x="5707856" y="572189"/>
            <a:ext cx="31561088" cy="1825243"/>
          </a:xfrm>
          <a:prstGeom prst="rect">
            <a:avLst/>
          </a:prstGeom>
        </p:spPr>
        <p:txBody>
          <a:bodyPr anchor="t" anchorCtr="0">
            <a:spAutoFit/>
          </a:bodyPr>
          <a:lstStyle>
            <a:lvl1pPr marL="0" indent="0" algn="ctr">
              <a:buFontTx/>
              <a:buNone/>
              <a:defRPr sz="11261" b="1">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85349" y="7615247"/>
            <a:ext cx="13308125"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03122" y="6874716"/>
            <a:ext cx="13290353" cy="738336"/>
          </a:xfrm>
          <a:prstGeom prst="rect">
            <a:avLst/>
          </a:prstGeom>
          <a:noFill/>
        </p:spPr>
        <p:txBody>
          <a:bodyPr wrap="square" lIns="91436" tIns="91436" rIns="91436" bIns="91436" anchor="t" anchorCtr="0">
            <a:spAutoFit/>
          </a:bodyPr>
          <a:lstStyle>
            <a:lvl1pPr marL="0" indent="0" algn="ctr">
              <a:buNone/>
              <a:defRPr sz="362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3123" y="23329651"/>
            <a:ext cx="13309679"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454" y="22511661"/>
            <a:ext cx="13290352" cy="738336"/>
          </a:xfrm>
          <a:prstGeom prst="rect">
            <a:avLst/>
          </a:prstGeom>
          <a:noFill/>
        </p:spPr>
        <p:txBody>
          <a:bodyPr wrap="square" lIns="91436" tIns="91436" rIns="91436" bIns="91436" anchor="t" anchorCtr="0">
            <a:spAutoFit/>
          </a:bodyPr>
          <a:lstStyle>
            <a:lvl1pPr marL="0" indent="0" algn="ctr">
              <a:buNone/>
              <a:defRPr sz="362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4838562" y="27589895"/>
            <a:ext cx="13288794"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4838562" y="26859727"/>
            <a:ext cx="13288794" cy="738336"/>
          </a:xfrm>
          <a:prstGeom prst="rect">
            <a:avLst/>
          </a:prstGeom>
          <a:noFill/>
        </p:spPr>
        <p:txBody>
          <a:bodyPr wrap="square" lIns="91436" tIns="91436" rIns="91436" bIns="91436" anchor="t" anchorCtr="0">
            <a:spAutoFit/>
          </a:bodyPr>
          <a:lstStyle>
            <a:lvl1pPr marL="0" indent="0" algn="ctr">
              <a:buNone/>
              <a:defRPr sz="3623"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4846335" y="7625611"/>
            <a:ext cx="13288794"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40119" y="6874716"/>
            <a:ext cx="13296569" cy="738336"/>
          </a:xfrm>
          <a:prstGeom prst="rect">
            <a:avLst/>
          </a:prstGeom>
          <a:noFill/>
        </p:spPr>
        <p:txBody>
          <a:bodyPr wrap="square" lIns="91436" tIns="91436" rIns="91436" bIns="91436" anchor="t" anchorCtr="0">
            <a:spAutoFit/>
          </a:bodyPr>
          <a:lstStyle>
            <a:lvl1pPr marL="0" indent="0" algn="ctr">
              <a:buNone/>
              <a:tabLst/>
              <a:defRPr sz="362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8783331" y="6874716"/>
            <a:ext cx="13293195" cy="738336"/>
          </a:xfrm>
          <a:prstGeom prst="rect">
            <a:avLst/>
          </a:prstGeom>
          <a:noFill/>
        </p:spPr>
        <p:txBody>
          <a:bodyPr wrap="square" lIns="91436" tIns="91436" rIns="91436" bIns="91436" anchor="t" anchorCtr="0">
            <a:spAutoFit/>
          </a:bodyPr>
          <a:lstStyle>
            <a:lvl1pPr marL="0" indent="0" algn="ctr">
              <a:buNone/>
              <a:defRPr sz="362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8783331" y="7615247"/>
            <a:ext cx="13293195"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83331" y="22469743"/>
            <a:ext cx="13293195" cy="738336"/>
          </a:xfrm>
          <a:prstGeom prst="rect">
            <a:avLst/>
          </a:prstGeom>
          <a:noFill/>
        </p:spPr>
        <p:txBody>
          <a:bodyPr wrap="square" lIns="91436" tIns="91436" rIns="91436" bIns="91436" anchor="t" anchorCtr="0">
            <a:spAutoFit/>
          </a:bodyPr>
          <a:lstStyle>
            <a:lvl1pPr marL="0" indent="0" algn="ctr">
              <a:buNone/>
              <a:defRPr sz="362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8778405" y="23210271"/>
            <a:ext cx="13298122"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23643" y="33525886"/>
            <a:ext cx="13326550" cy="738336"/>
          </a:xfrm>
          <a:prstGeom prst="rect">
            <a:avLst/>
          </a:prstGeom>
          <a:noFill/>
        </p:spPr>
        <p:txBody>
          <a:bodyPr wrap="square" lIns="91436" tIns="91436" rIns="91436" bIns="91436" anchor="t" anchorCtr="0">
            <a:spAutoFit/>
          </a:bodyPr>
          <a:lstStyle>
            <a:lvl1pPr marL="0" indent="0" algn="ctr">
              <a:buNone/>
              <a:defRPr sz="362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8723642" y="34266417"/>
            <a:ext cx="13326550"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07856" y="4604674"/>
            <a:ext cx="31561088" cy="996427"/>
          </a:xfrm>
          <a:prstGeom prst="rect">
            <a:avLst/>
          </a:prstGeom>
        </p:spPr>
        <p:txBody>
          <a:bodyPr anchor="t" anchorCtr="0">
            <a:spAutoFit/>
          </a:bodyPr>
          <a:lstStyle>
            <a:lvl1pPr marL="0" indent="0" algn="ctr">
              <a:buFontTx/>
              <a:buNone/>
              <a:defRPr sz="5875">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07856" y="2791590"/>
            <a:ext cx="31561088" cy="1418402"/>
          </a:xfrm>
          <a:prstGeom prst="rect">
            <a:avLst/>
          </a:prstGeom>
        </p:spPr>
        <p:txBody>
          <a:bodyPr anchor="t" anchorCtr="0">
            <a:spAutoFit/>
          </a:bodyPr>
          <a:lstStyle>
            <a:lvl1pPr marL="0" indent="0" algn="ctr">
              <a:buFontTx/>
              <a:buNone/>
              <a:defRPr sz="8617">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authors</a:t>
            </a:r>
          </a:p>
        </p:txBody>
      </p:sp>
      <p:sp>
        <p:nvSpPr>
          <p:cNvPr id="79" name="Text Placeholder 76"/>
          <p:cNvSpPr>
            <a:spLocks noGrp="1"/>
          </p:cNvSpPr>
          <p:nvPr>
            <p:ph type="body" sz="quarter" idx="153" hasCustomPrompt="1"/>
          </p:nvPr>
        </p:nvSpPr>
        <p:spPr>
          <a:xfrm>
            <a:off x="5707856" y="572189"/>
            <a:ext cx="31561088" cy="1825243"/>
          </a:xfrm>
          <a:prstGeom prst="rect">
            <a:avLst/>
          </a:prstGeom>
        </p:spPr>
        <p:txBody>
          <a:bodyPr anchor="t" anchorCtr="0">
            <a:spAutoFit/>
          </a:bodyPr>
          <a:lstStyle>
            <a:lvl1pPr marL="0" indent="0" algn="ctr">
              <a:buFontTx/>
              <a:buNone/>
              <a:defRPr sz="11261" b="1">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title</a:t>
            </a:r>
          </a:p>
        </p:txBody>
      </p:sp>
      <p:sp>
        <p:nvSpPr>
          <p:cNvPr id="31" name="TextBox 30"/>
          <p:cNvSpPr txBox="1"/>
          <p:nvPr userDrawn="1"/>
        </p:nvSpPr>
        <p:spPr>
          <a:xfrm>
            <a:off x="9233297" y="11639550"/>
            <a:ext cx="7666434" cy="512320"/>
          </a:xfrm>
          <a:prstGeom prst="rect">
            <a:avLst/>
          </a:prstGeom>
          <a:noFill/>
        </p:spPr>
        <p:txBody>
          <a:bodyPr wrap="square" rtlCol="0" anchor="t" anchorCtr="0">
            <a:spAutoFit/>
          </a:bodyPr>
          <a:lstStyle/>
          <a:p>
            <a:endParaRPr lang="en-US" sz="2742"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85352" y="7671207"/>
            <a:ext cx="20298184"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03127" y="6874716"/>
            <a:ext cx="20282162"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03124" y="18555226"/>
            <a:ext cx="20287117"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1794624" y="6874716"/>
            <a:ext cx="20281899"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794624" y="7671207"/>
            <a:ext cx="20281899"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794624" y="18577894"/>
            <a:ext cx="20276327"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786851" y="19374382"/>
            <a:ext cx="20284100"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810346" y="33525886"/>
            <a:ext cx="20266177" cy="783540"/>
          </a:xfrm>
          <a:prstGeom prst="rect">
            <a:avLst/>
          </a:prstGeom>
          <a:noFill/>
        </p:spPr>
        <p:txBody>
          <a:bodyPr wrap="square" lIns="91436" tIns="91436" rIns="91436" bIns="91436" anchor="t" anchorCtr="0">
            <a:spAutoFit/>
          </a:bodyPr>
          <a:lstStyle>
            <a:lvl1pPr marL="0" indent="0" algn="ctr">
              <a:buNone/>
              <a:defRPr sz="391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794624" y="34342454"/>
            <a:ext cx="20276327"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85352" y="19408163"/>
            <a:ext cx="20299936" cy="883618"/>
          </a:xfrm>
          <a:prstGeom prst="rect">
            <a:avLst/>
          </a:prstGeom>
        </p:spPr>
        <p:txBody>
          <a:bodyPr wrap="square" lIns="228589" tIns="228589" rIns="228589" bIns="228589" anchor="t" anchorCtr="0">
            <a:spAutoFit/>
          </a:bodyPr>
          <a:lstStyle>
            <a:lvl1pPr marL="0" indent="0">
              <a:buNone/>
              <a:defRPr sz="2742">
                <a:solidFill>
                  <a:schemeClr val="accent5">
                    <a:lumMod val="50000"/>
                  </a:schemeClr>
                </a:solidFill>
                <a:latin typeface="Times New Roman" panose="02020603050405020304" pitchFamily="18" charset="0"/>
                <a:cs typeface="Times New Roman" panose="02020603050405020304" pitchFamily="18" charset="0"/>
              </a:defRPr>
            </a:lvl1pPr>
            <a:lvl2pPr marL="1454920" indent="-559584">
              <a:defRPr sz="2448">
                <a:latin typeface="Trebuchet MS" pitchFamily="34" charset="0"/>
              </a:defRPr>
            </a:lvl2pPr>
            <a:lvl3pPr marL="2014505" indent="-559584">
              <a:defRPr sz="2448">
                <a:latin typeface="Trebuchet MS" pitchFamily="34" charset="0"/>
              </a:defRPr>
            </a:lvl3pPr>
            <a:lvl4pPr marL="2630049" indent="-615544">
              <a:defRPr sz="2448">
                <a:latin typeface="Trebuchet MS" pitchFamily="34" charset="0"/>
              </a:defRPr>
            </a:lvl4pPr>
            <a:lvl5pPr marL="3077717" indent="-447668">
              <a:defRPr sz="2448">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707856" y="4604674"/>
            <a:ext cx="31561088" cy="996427"/>
          </a:xfrm>
          <a:prstGeom prst="rect">
            <a:avLst/>
          </a:prstGeom>
        </p:spPr>
        <p:txBody>
          <a:bodyPr anchor="t" anchorCtr="0">
            <a:spAutoFit/>
          </a:bodyPr>
          <a:lstStyle>
            <a:lvl1pPr marL="0" indent="0" algn="ctr">
              <a:buFontTx/>
              <a:buNone/>
              <a:defRPr sz="5875">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affiliations</a:t>
            </a:r>
          </a:p>
        </p:txBody>
      </p:sp>
      <p:sp>
        <p:nvSpPr>
          <p:cNvPr id="82" name="Text Placeholder 76"/>
          <p:cNvSpPr>
            <a:spLocks noGrp="1"/>
          </p:cNvSpPr>
          <p:nvPr>
            <p:ph type="body" sz="quarter" idx="151" hasCustomPrompt="1"/>
          </p:nvPr>
        </p:nvSpPr>
        <p:spPr>
          <a:xfrm>
            <a:off x="5707856" y="2791590"/>
            <a:ext cx="31561088" cy="1418402"/>
          </a:xfrm>
          <a:prstGeom prst="rect">
            <a:avLst/>
          </a:prstGeom>
        </p:spPr>
        <p:txBody>
          <a:bodyPr anchor="t" anchorCtr="0">
            <a:spAutoFit/>
          </a:bodyPr>
          <a:lstStyle>
            <a:lvl1pPr marL="0" indent="0" algn="ctr">
              <a:buFontTx/>
              <a:buNone/>
              <a:defRPr sz="8617">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authors</a:t>
            </a:r>
          </a:p>
        </p:txBody>
      </p:sp>
      <p:sp>
        <p:nvSpPr>
          <p:cNvPr id="88" name="Text Placeholder 76"/>
          <p:cNvSpPr>
            <a:spLocks noGrp="1"/>
          </p:cNvSpPr>
          <p:nvPr>
            <p:ph type="body" sz="quarter" idx="153" hasCustomPrompt="1"/>
          </p:nvPr>
        </p:nvSpPr>
        <p:spPr>
          <a:xfrm>
            <a:off x="5707856" y="572189"/>
            <a:ext cx="31561088" cy="1825243"/>
          </a:xfrm>
          <a:prstGeom prst="rect">
            <a:avLst/>
          </a:prstGeom>
        </p:spPr>
        <p:txBody>
          <a:bodyPr anchor="t" anchorCtr="0">
            <a:spAutoFit/>
          </a:bodyPr>
          <a:lstStyle>
            <a:lvl1pPr marL="0" indent="0" algn="ctr">
              <a:buFontTx/>
              <a:buNone/>
              <a:defRPr sz="11261" b="1">
                <a:solidFill>
                  <a:schemeClr val="accent5">
                    <a:lumMod val="50000"/>
                  </a:schemeClr>
                </a:solidFill>
                <a:latin typeface="+mj-lt"/>
              </a:defRPr>
            </a:lvl1pPr>
            <a:lvl2pPr>
              <a:buFontTx/>
              <a:buNone/>
              <a:defRPr sz="7050"/>
            </a:lvl2pPr>
            <a:lvl3pPr>
              <a:buFontTx/>
              <a:buNone/>
              <a:defRPr sz="7050"/>
            </a:lvl3pPr>
            <a:lvl4pPr>
              <a:buFontTx/>
              <a:buNone/>
              <a:defRPr sz="7050"/>
            </a:lvl4pPr>
            <a:lvl5pPr>
              <a:buFontTx/>
              <a:buNone/>
              <a:defRPr sz="705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25937" y="42187111"/>
            <a:ext cx="2462213" cy="371680"/>
          </a:xfrm>
          <a:prstGeom prst="rect">
            <a:avLst/>
          </a:prstGeom>
          <a:noFill/>
          <a:ln w="9525">
            <a:noFill/>
            <a:miter lim="800000"/>
            <a:headEnd/>
            <a:tailEnd/>
          </a:ln>
          <a:effectLst/>
        </p:spPr>
        <p:txBody>
          <a:bodyPr lIns="89362" tIns="44673" rIns="89362" bIns="44673">
            <a:spAutoFit/>
          </a:bodyPr>
          <a:lstStyle/>
          <a:p>
            <a:pPr eaLnBrk="0" hangingPunct="0">
              <a:lnSpc>
                <a:spcPct val="65000"/>
              </a:lnSpc>
              <a:spcBef>
                <a:spcPct val="50000"/>
              </a:spcBef>
              <a:defRPr/>
            </a:pPr>
            <a:r>
              <a:rPr lang="en-US" sz="68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5"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2434948982"/>
              </p:ext>
            </p:extLst>
          </p:nvPr>
        </p:nvGraphicFramePr>
        <p:xfrm>
          <a:off x="-12761029" y="22957"/>
          <a:ext cx="11859459" cy="42953843"/>
        </p:xfrm>
        <a:graphic>
          <a:graphicData uri="http://schemas.openxmlformats.org/drawingml/2006/table">
            <a:tbl>
              <a:tblPr firstRow="1" bandRow="1">
                <a:tableStyleId>{5C22544A-7EE6-4342-B048-85BDC9FD1C3A}</a:tableStyleId>
              </a:tblPr>
              <a:tblGrid>
                <a:gridCol w="5085240">
                  <a:extLst>
                    <a:ext uri="{9D8B030D-6E8A-4147-A177-3AD203B41FA5}">
                      <a16:colId xmlns:a16="http://schemas.microsoft.com/office/drawing/2014/main" val="20000"/>
                    </a:ext>
                  </a:extLst>
                </a:gridCol>
                <a:gridCol w="6774219">
                  <a:extLst>
                    <a:ext uri="{9D8B030D-6E8A-4147-A177-3AD203B41FA5}">
                      <a16:colId xmlns:a16="http://schemas.microsoft.com/office/drawing/2014/main" val="20001"/>
                    </a:ext>
                  </a:extLst>
                </a:gridCol>
              </a:tblGrid>
              <a:tr h="16629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79070" marR="89535" marT="134303" marB="4476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11875">
                <a:tc gridSpan="2">
                  <a:txBody>
                    <a:bodyPr/>
                    <a:lstStyle/>
                    <a:p>
                      <a:pPr defTabSz="3765639"/>
                      <a:r>
                        <a:rPr lang="en-US" sz="2700" i="0" dirty="0">
                          <a:solidFill>
                            <a:srgbClr val="D9D9D9"/>
                          </a:solidFill>
                          <a:latin typeface="Arial"/>
                          <a:cs typeface="Arial"/>
                        </a:rPr>
                        <a:t>This PowerPoint template produces a </a:t>
                      </a:r>
                      <a:r>
                        <a:rPr lang="en-US" sz="2700" i="0" dirty="0">
                          <a:solidFill>
                            <a:srgbClr val="FFC000"/>
                          </a:solidFill>
                          <a:latin typeface="Arial"/>
                          <a:cs typeface="Arial"/>
                        </a:rPr>
                        <a:t>47"x47" </a:t>
                      </a:r>
                      <a:r>
                        <a:rPr lang="en-US" sz="27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the  </a:t>
                      </a:r>
                      <a:r>
                        <a:rPr lang="en-US" sz="2700" i="0" dirty="0">
                          <a:solidFill>
                            <a:srgbClr val="FFC000"/>
                          </a:solidFill>
                          <a:latin typeface="Arial"/>
                          <a:cs typeface="Arial"/>
                        </a:rPr>
                        <a:t>HELP DESK</a:t>
                      </a:r>
                      <a:r>
                        <a:rPr lang="en-US" sz="2700" i="0" baseline="0" dirty="0">
                          <a:solidFill>
                            <a:srgbClr val="D9D9D9"/>
                          </a:solidFill>
                          <a:latin typeface="Arial"/>
                          <a:cs typeface="Arial"/>
                        </a:rPr>
                        <a:t> </a:t>
                      </a:r>
                      <a:r>
                        <a:rPr lang="en-US" sz="2700" i="0" dirty="0">
                          <a:solidFill>
                            <a:srgbClr val="D9D9D9"/>
                          </a:solidFill>
                          <a:latin typeface="Arial"/>
                          <a:cs typeface="Arial"/>
                        </a:rPr>
                        <a:t>tab.</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To print your poster using our same-day professional printing service,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a:t>
                      </a:r>
                      <a:r>
                        <a:rPr lang="en-US" sz="2700" i="0" dirty="0">
                          <a:solidFill>
                            <a:srgbClr val="FFC000"/>
                          </a:solidFill>
                          <a:latin typeface="Arial"/>
                          <a:cs typeface="Arial"/>
                        </a:rPr>
                        <a:t>Order your poster</a:t>
                      </a:r>
                      <a:r>
                        <a:rPr lang="en-US" sz="2700" i="0" dirty="0">
                          <a:solidFill>
                            <a:srgbClr val="D9D9D9"/>
                          </a:solidFill>
                          <a:latin typeface="Arial"/>
                          <a:cs typeface="Arial"/>
                        </a:rPr>
                        <a:t>".</a:t>
                      </a:r>
                      <a:endParaRPr lang="en-US" sz="2700" b="1" dirty="0">
                        <a:solidFill>
                          <a:srgbClr val="D9D9D9"/>
                        </a:solidFill>
                        <a:latin typeface="Arial"/>
                        <a:cs typeface="Arial"/>
                      </a:endParaRPr>
                    </a:p>
                  </a:txBody>
                  <a:tcPr marL="179070" marR="89535" marT="134303" marB="4476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97297">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47 inches tall</a:t>
                      </a:r>
                      <a:br>
                        <a:rPr lang="en-US" sz="4300" b="1" dirty="0">
                          <a:solidFill>
                            <a:srgbClr val="FFC000"/>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by</a:t>
                      </a:r>
                      <a:br>
                        <a:rPr lang="en-US" sz="4300" b="1" dirty="0">
                          <a:solidFill>
                            <a:srgbClr val="FFC000"/>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47 inches wide</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89535" marR="89535" marT="44768" marB="4476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24 tall x 24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36 tall x 36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42 tall x 42 wide</a:t>
                      </a:r>
                    </a:p>
                  </a:txBody>
                  <a:tcPr marL="179070" marR="89535" marT="134303" marB="44768">
                    <a:solidFill>
                      <a:srgbClr val="010101"/>
                    </a:solidFill>
                  </a:tcPr>
                </a:tc>
                <a:extLst>
                  <a:ext uri="{0D108BD9-81ED-4DB2-BD59-A6C34878D82A}">
                    <a16:rowId xmlns:a16="http://schemas.microsoft.com/office/drawing/2014/main" val="10008"/>
                  </a:ext>
                </a:extLst>
              </a:tr>
              <a:tr h="5974120">
                <a:tc>
                  <a:txBody>
                    <a:bodyPr/>
                    <a:lstStyle/>
                    <a:p>
                      <a:endParaRPr lang="en-US" sz="2700" dirty="0">
                        <a:solidFill>
                          <a:srgbClr val="1F3A4E"/>
                        </a:solidFill>
                      </a:endParaRPr>
                    </a:p>
                  </a:txBody>
                  <a:tcPr marL="89535" marR="89535" marT="44768" marB="44768">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1. </a:t>
                      </a:r>
                      <a:r>
                        <a:rPr lang="en-US" sz="27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2. </a:t>
                      </a:r>
                      <a:r>
                        <a:rPr lang="en-US" sz="27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79070" marR="89535" marT="134303" marB="44768">
                    <a:solidFill>
                      <a:srgbClr val="010101"/>
                    </a:solidFill>
                  </a:tcPr>
                </a:tc>
                <a:extLst>
                  <a:ext uri="{0D108BD9-81ED-4DB2-BD59-A6C34878D82A}">
                    <a16:rowId xmlns:a16="http://schemas.microsoft.com/office/drawing/2014/main" val="10001"/>
                  </a:ext>
                </a:extLst>
              </a:tr>
              <a:tr h="283308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89535" marR="89535" marT="44768" marB="4476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04587">
                <a:tc>
                  <a:txBody>
                    <a:bodyPr/>
                    <a:lstStyle/>
                    <a:p>
                      <a:endParaRPr lang="en-US" sz="2700" dirty="0">
                        <a:solidFill>
                          <a:srgbClr val="1F3A4E"/>
                        </a:solidFill>
                      </a:endParaRPr>
                    </a:p>
                  </a:txBody>
                  <a:tcPr marL="89535" marR="89535" marT="44768" marB="44768">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79070" marR="89535" marT="134303" marB="44768">
                    <a:solidFill>
                      <a:srgbClr val="010101"/>
                    </a:solidFill>
                  </a:tcPr>
                </a:tc>
                <a:extLst>
                  <a:ext uri="{0D108BD9-81ED-4DB2-BD59-A6C34878D82A}">
                    <a16:rowId xmlns:a16="http://schemas.microsoft.com/office/drawing/2014/main" val="10003"/>
                  </a:ext>
                </a:extLst>
              </a:tr>
              <a:tr h="4557576">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7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700" dirty="0">
                        <a:solidFill>
                          <a:srgbClr val="D9D9D9"/>
                        </a:solidFill>
                        <a:latin typeface="Arial" panose="020B0604020202020204" pitchFamily="34" charset="0"/>
                        <a:cs typeface="Arial" panose="020B0604020202020204" pitchFamily="34" charset="0"/>
                      </a:endParaRPr>
                    </a:p>
                  </a:txBody>
                  <a:tcPr marL="89535" marR="89535" marT="44768" marB="4476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85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79070" marR="89535" marT="134303" marB="4476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54253">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79070" marR="89535" marT="134303" marB="4476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5115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and look at your images at 100%-200% magnification. If they look clear, they will print well. </a:t>
                      </a:r>
                    </a:p>
                  </a:txBody>
                  <a:tcPr marL="179070" marR="89535" marT="134303" marB="4476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891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79070" marR="89535" marT="134303" marB="4476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43679629" y="22957"/>
          <a:ext cx="11930119" cy="43289576"/>
        </p:xfrm>
        <a:graphic>
          <a:graphicData uri="http://schemas.openxmlformats.org/drawingml/2006/table">
            <a:tbl>
              <a:tblPr firstRow="1" bandRow="1">
                <a:tableStyleId>{5C22544A-7EE6-4342-B048-85BDC9FD1C3A}</a:tableStyleId>
              </a:tblPr>
              <a:tblGrid>
                <a:gridCol w="5780517">
                  <a:extLst>
                    <a:ext uri="{9D8B030D-6E8A-4147-A177-3AD203B41FA5}">
                      <a16:colId xmlns:a16="http://schemas.microsoft.com/office/drawing/2014/main" val="20000"/>
                    </a:ext>
                  </a:extLst>
                </a:gridCol>
                <a:gridCol w="204470">
                  <a:extLst>
                    <a:ext uri="{9D8B030D-6E8A-4147-A177-3AD203B41FA5}">
                      <a16:colId xmlns:a16="http://schemas.microsoft.com/office/drawing/2014/main" val="764104496"/>
                    </a:ext>
                  </a:extLst>
                </a:gridCol>
                <a:gridCol w="5945132">
                  <a:extLst>
                    <a:ext uri="{9D8B030D-6E8A-4147-A177-3AD203B41FA5}">
                      <a16:colId xmlns:a16="http://schemas.microsoft.com/office/drawing/2014/main" val="4164475170"/>
                    </a:ext>
                  </a:extLst>
                </a:gridCol>
              </a:tblGrid>
              <a:tr h="190443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79070" marR="89535" marT="134303" marB="4476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09886">
                <a:tc gridSpan="3">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7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7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700" dirty="0">
                        <a:solidFill>
                          <a:srgbClr val="FFC000"/>
                        </a:solidFill>
                      </a:endParaRPr>
                    </a:p>
                    <a:p>
                      <a:pPr marL="0" indent="0" algn="l" defTabSz="114300"/>
                      <a:endParaRPr lang="en-US" sz="27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7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7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7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79070" marR="89535" marT="134303" marB="44768">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231999">
                <a:tc gridSpan="3">
                  <a:txBody>
                    <a:bodyPr/>
                    <a:lstStyle/>
                    <a:p>
                      <a:r>
                        <a:rPr lang="en-US" sz="3100" b="1" dirty="0">
                          <a:solidFill>
                            <a:srgbClr val="FFC000"/>
                          </a:solidFill>
                          <a:latin typeface="Arial" panose="020B0604020202020204" pitchFamily="34" charset="0"/>
                          <a:cs typeface="Arial" panose="020B0604020202020204" pitchFamily="34" charset="0"/>
                        </a:rPr>
                        <a:t>How to change the column layout configuration</a:t>
                      </a:r>
                    </a:p>
                    <a:p>
                      <a:r>
                        <a:rPr lang="en-US" sz="27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700" dirty="0">
                          <a:solidFill>
                            <a:srgbClr val="D9D9D9"/>
                          </a:solidFill>
                          <a:latin typeface="Arial" panose="020B0604020202020204" pitchFamily="34" charset="0"/>
                          <a:cs typeface="Arial" panose="020B0604020202020204" pitchFamily="34" charset="0"/>
                        </a:rPr>
                        <a:t>You can see a tutorial here: </a:t>
                      </a:r>
                      <a:r>
                        <a:rPr lang="en-US" sz="2700" u="sng" dirty="0">
                          <a:solidFill>
                            <a:srgbClr val="FFC000"/>
                          </a:solidFill>
                          <a:latin typeface="Arial" panose="020B0604020202020204" pitchFamily="34" charset="0"/>
                          <a:cs typeface="Arial" panose="020B0604020202020204" pitchFamily="34" charset="0"/>
                        </a:rPr>
                        <a:t>https://</a:t>
                      </a:r>
                      <a:r>
                        <a:rPr lang="en-US" sz="2700" u="sng" dirty="0" err="1">
                          <a:solidFill>
                            <a:srgbClr val="FFC000"/>
                          </a:solidFill>
                          <a:latin typeface="Arial" panose="020B0604020202020204" pitchFamily="34" charset="0"/>
                          <a:cs typeface="Arial" panose="020B0604020202020204" pitchFamily="34" charset="0"/>
                        </a:rPr>
                        <a:t>www.posterpresentations.com</a:t>
                      </a:r>
                      <a:r>
                        <a:rPr lang="en-US" sz="2700" u="sng" dirty="0">
                          <a:solidFill>
                            <a:srgbClr val="FFC000"/>
                          </a:solidFill>
                          <a:latin typeface="Arial" panose="020B0604020202020204" pitchFamily="34" charset="0"/>
                          <a:cs typeface="Arial" panose="020B0604020202020204" pitchFamily="34" charset="0"/>
                        </a:rPr>
                        <a:t>/how-to-change-the-column-</a:t>
                      </a:r>
                      <a:r>
                        <a:rPr lang="en-US" sz="2700" u="sng" dirty="0" err="1">
                          <a:solidFill>
                            <a:srgbClr val="FFC000"/>
                          </a:solidFill>
                          <a:latin typeface="Arial" panose="020B0604020202020204" pitchFamily="34" charset="0"/>
                          <a:cs typeface="Arial" panose="020B0604020202020204" pitchFamily="34" charset="0"/>
                        </a:rPr>
                        <a:t>configuration.html</a:t>
                      </a:r>
                      <a:endParaRPr lang="en-US" sz="5900" u="sng" dirty="0">
                        <a:solidFill>
                          <a:srgbClr val="FFC000"/>
                        </a:solidFill>
                      </a:endParaRPr>
                    </a:p>
                  </a:txBody>
                  <a:tcPr marL="179070" marR="89535" marT="134303" marB="44768">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3656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79070" marR="89535" marT="134303" marB="44768">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a:t>
                      </a:r>
                      <a:r>
                        <a:rPr lang="en-US" sz="2700" baseline="0" noProof="0" dirty="0">
                          <a:solidFill>
                            <a:srgbClr val="D9D9D9"/>
                          </a:solidFill>
                          <a:latin typeface="Arial" panose="020B0604020202020204" pitchFamily="34" charset="0"/>
                          <a:cs typeface="Arial" panose="020B0604020202020204" pitchFamily="34" charset="0"/>
                        </a:rPr>
                        <a:t> Guides</a:t>
                      </a:r>
                      <a:r>
                        <a:rPr lang="en-US" sz="2700" noProof="0" dirty="0">
                          <a:solidFill>
                            <a:srgbClr val="D9D9D9"/>
                          </a:solidFill>
                          <a:latin typeface="Arial" panose="020B0604020202020204" pitchFamily="34" charset="0"/>
                          <a:cs typeface="Arial" panose="020B0604020202020204" pitchFamily="34" charset="0"/>
                        </a:rPr>
                        <a:t> </a:t>
                      </a:r>
                      <a:r>
                        <a:rPr lang="en-US" sz="2700" u="sng" noProof="0" dirty="0">
                          <a:solidFill>
                            <a:srgbClr val="D9D9D9"/>
                          </a:solidFill>
                          <a:latin typeface="Arial" panose="020B0604020202020204" pitchFamily="34" charset="0"/>
                          <a:cs typeface="Arial" panose="020B0604020202020204" pitchFamily="34" charset="0"/>
                        </a:rPr>
                        <a:t>are outside the template’s printable area</a:t>
                      </a:r>
                      <a:r>
                        <a:rPr lang="en-US" sz="2700" noProof="0" dirty="0">
                          <a:solidFill>
                            <a:srgbClr val="D9D9D9"/>
                          </a:solidFill>
                          <a:latin typeface="Arial" panose="020B0604020202020204" pitchFamily="34" charset="0"/>
                          <a:cs typeface="Arial" panose="020B0604020202020204" pitchFamily="34" charset="0"/>
                        </a:rPr>
                        <a:t> and they will not be on the printed poster</a:t>
                      </a:r>
                      <a:r>
                        <a:rPr lang="en-US" sz="27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baseline="0" noProof="0" dirty="0">
                          <a:solidFill>
                            <a:srgbClr val="D9D9D9"/>
                          </a:solidFill>
                          <a:latin typeface="Arial" panose="020B0604020202020204" pitchFamily="34" charset="0"/>
                          <a:cs typeface="Arial" panose="020B0604020202020204" pitchFamily="34" charset="0"/>
                        </a:rPr>
                        <a:t>To hide the guides click on the </a:t>
                      </a:r>
                      <a:r>
                        <a:rPr lang="en-US" sz="2700" b="1" baseline="0" noProof="0" dirty="0">
                          <a:solidFill>
                            <a:srgbClr val="D9D9D9"/>
                          </a:solidFill>
                          <a:latin typeface="Arial" panose="020B0604020202020204" pitchFamily="34" charset="0"/>
                          <a:cs typeface="Arial" panose="020B0604020202020204" pitchFamily="34" charset="0"/>
                        </a:rPr>
                        <a:t>Home</a:t>
                      </a:r>
                      <a:r>
                        <a:rPr lang="en-US" sz="27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700" b="1" baseline="0" noProof="0" dirty="0">
                          <a:solidFill>
                            <a:srgbClr val="D9D9D9"/>
                          </a:solidFill>
                          <a:latin typeface="Arial" panose="020B0604020202020204" pitchFamily="34" charset="0"/>
                          <a:cs typeface="Arial" panose="020B0604020202020204" pitchFamily="34" charset="0"/>
                        </a:rPr>
                        <a:t>Layout</a:t>
                      </a:r>
                      <a:r>
                        <a:rPr lang="en-US" sz="27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700" b="1" baseline="0" noProof="0" dirty="0">
                          <a:solidFill>
                            <a:srgbClr val="D9D9D9"/>
                          </a:solidFill>
                          <a:latin typeface="Arial" panose="020B0604020202020204" pitchFamily="34" charset="0"/>
                          <a:cs typeface="Arial" panose="020B0604020202020204" pitchFamily="34" charset="0"/>
                        </a:rPr>
                        <a:t>Without Guides </a:t>
                      </a:r>
                      <a:r>
                        <a:rPr lang="en-US" sz="2700" b="0" baseline="0" noProof="0" dirty="0">
                          <a:solidFill>
                            <a:srgbClr val="D9D9D9"/>
                          </a:solidFill>
                          <a:latin typeface="Arial" panose="020B0604020202020204" pitchFamily="34" charset="0"/>
                          <a:cs typeface="Arial" panose="020B0604020202020204" pitchFamily="34" charset="0"/>
                        </a:rPr>
                        <a:t>layout</a:t>
                      </a:r>
                      <a:r>
                        <a:rPr lang="en-US" sz="2700" baseline="0" noProof="0" dirty="0">
                          <a:solidFill>
                            <a:srgbClr val="D9D9D9"/>
                          </a:solidFill>
                          <a:latin typeface="Arial" panose="020B0604020202020204" pitchFamily="34" charset="0"/>
                          <a:cs typeface="Arial" panose="020B0604020202020204" pitchFamily="34" charset="0"/>
                        </a:rPr>
                        <a:t>.</a:t>
                      </a:r>
                      <a:endParaRPr lang="en-US" sz="2700" noProof="0" dirty="0">
                        <a:solidFill>
                          <a:srgbClr val="D9D9D9"/>
                        </a:solidFill>
                        <a:latin typeface="Arial" panose="020B0604020202020204" pitchFamily="34" charset="0"/>
                        <a:cs typeface="Arial" panose="020B0604020202020204" pitchFamily="34" charset="0"/>
                      </a:endParaRPr>
                    </a:p>
                  </a:txBody>
                  <a:tcPr marL="179070" marR="89535" marT="134303" marB="44768">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2100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79070" marR="89535" marT="134303" marB="4476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818606">
                <a:tc>
                  <a:txBody>
                    <a:bodyPr/>
                    <a:lstStyle/>
                    <a:p>
                      <a:pPr rtl="0"/>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pPr rtl="0"/>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dirty="0">
                          <a:solidFill>
                            <a:srgbClr val="FFC000"/>
                          </a:solidFill>
                          <a:latin typeface="Arial" panose="020B0604020202020204" pitchFamily="34" charset="0"/>
                          <a:cs typeface="Arial" panose="020B0604020202020204" pitchFamily="34" charset="0"/>
                        </a:rPr>
                        <a:t>F5 key</a:t>
                      </a:r>
                      <a:r>
                        <a:rPr lang="en-US" sz="27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700" dirty="0">
                          <a:solidFill>
                            <a:srgbClr val="FFC000"/>
                          </a:solidFill>
                          <a:latin typeface="Arial" panose="020B0604020202020204" pitchFamily="34" charset="0"/>
                          <a:cs typeface="Arial" panose="020B0604020202020204" pitchFamily="34" charset="0"/>
                        </a:rPr>
                        <a:t>ESC key </a:t>
                      </a:r>
                      <a:r>
                        <a:rPr lang="en-US" sz="2700" dirty="0">
                          <a:solidFill>
                            <a:srgbClr val="D9D9D9"/>
                          </a:solidFill>
                          <a:latin typeface="Arial" panose="020B0604020202020204" pitchFamily="34" charset="0"/>
                          <a:cs typeface="Arial" panose="020B0604020202020204" pitchFamily="34" charset="0"/>
                        </a:rPr>
                        <a:t>to exit Preview.</a:t>
                      </a:r>
                    </a:p>
                  </a:txBody>
                  <a:tcPr marL="179070" marR="89535" marT="134303" marB="44768">
                    <a:solidFill>
                      <a:srgbClr val="010101"/>
                    </a:solidFill>
                  </a:tcPr>
                </a:tc>
                <a:tc gridSpan="2">
                  <a:txBody>
                    <a:bodyPr/>
                    <a:lstStyle/>
                    <a:p>
                      <a:pPr rtl="0"/>
                      <a:r>
                        <a:rPr lang="en-US" sz="13500" b="1" dirty="0">
                          <a:solidFill>
                            <a:srgbClr val="D9D9D9"/>
                          </a:solidFill>
                          <a:latin typeface="Arial" panose="020B0604020202020204" pitchFamily="34" charset="0"/>
                          <a:cs typeface="Arial" panose="020B0604020202020204" pitchFamily="34" charset="0"/>
                        </a:rPr>
                        <a:t>F5</a:t>
                      </a:r>
                      <a:r>
                        <a:rPr lang="en-US" sz="2700" baseline="0" dirty="0">
                          <a:solidFill>
                            <a:srgbClr val="D9D9D9"/>
                          </a:solidFill>
                          <a:latin typeface="Arial" panose="020B0604020202020204" pitchFamily="34" charset="0"/>
                          <a:cs typeface="Arial" panose="020B0604020202020204" pitchFamily="34" charset="0"/>
                        </a:rPr>
                        <a:t> </a:t>
                      </a:r>
                      <a:endParaRPr lang="en-US" sz="2700" dirty="0">
                        <a:solidFill>
                          <a:srgbClr val="D9D9D9"/>
                        </a:solidFill>
                        <a:latin typeface="Arial" panose="020B0604020202020204" pitchFamily="34" charset="0"/>
                        <a:cs typeface="Arial" panose="020B0604020202020204" pitchFamily="34" charset="0"/>
                      </a:endParaRPr>
                    </a:p>
                  </a:txBody>
                  <a:tcPr marL="179070" marR="89535" marT="134303" marB="44768">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0314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When you are ready to have your poster printed go online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and click on the "</a:t>
                      </a:r>
                      <a:r>
                        <a:rPr lang="en-US" sz="2700" noProof="0" dirty="0">
                          <a:solidFill>
                            <a:srgbClr val="FFC000"/>
                          </a:solidFill>
                          <a:latin typeface="Arial"/>
                          <a:cs typeface="Arial"/>
                        </a:rPr>
                        <a:t>Order Your Poster</a:t>
                      </a:r>
                      <a:r>
                        <a:rPr lang="en-US" sz="27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79070" marR="89535" marT="134303" marB="4476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69543">
                <a:tc gridSpan="3">
                  <a:txBody>
                    <a:bodyPr/>
                    <a:lstStyle/>
                    <a:p>
                      <a:endParaRPr lang="en-US" sz="2700" dirty="0">
                        <a:solidFill>
                          <a:srgbClr val="1F3A4E"/>
                        </a:solidFill>
                      </a:endParaRPr>
                    </a:p>
                  </a:txBody>
                  <a:tcPr marL="179070" marR="89535" marT="134303" marB="4476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05348">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79070" marR="89535" marT="134303" marB="44768">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dirty="0">
                          <a:solidFill>
                            <a:srgbClr val="D0D0D0"/>
                          </a:solidFill>
                          <a:latin typeface="Arial"/>
                          <a:cs typeface="Arial"/>
                        </a:rPr>
                        <a:t>For complete tutorials</a:t>
                      </a:r>
                      <a:r>
                        <a:rPr lang="en-US" sz="27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300" dirty="0"/>
                    </a:p>
                  </a:txBody>
                  <a:tcPr marL="179070" marR="89535" marT="134303" marB="44768">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7611" rtl="0" eaLnBrk="1" latinLnBrk="0" hangingPunct="1">
        <a:spcBef>
          <a:spcPct val="0"/>
        </a:spcBef>
        <a:buNone/>
        <a:defRPr sz="8617" kern="1200">
          <a:solidFill>
            <a:schemeClr val="bg1"/>
          </a:solidFill>
          <a:latin typeface="Trebuchet MS" pitchFamily="34" charset="0"/>
          <a:ea typeface="+mj-ea"/>
          <a:cs typeface="+mj-cs"/>
        </a:defRPr>
      </a:lvl1pPr>
    </p:titleStyle>
    <p:bodyStyle>
      <a:lvl1pPr marL="1611605" indent="-1611605" algn="l" defTabSz="4297611" rtl="0" eaLnBrk="1" latinLnBrk="0" hangingPunct="1">
        <a:spcBef>
          <a:spcPct val="20000"/>
        </a:spcBef>
        <a:buFont typeface="Arial" pitchFamily="34" charset="0"/>
        <a:buChar char="•"/>
        <a:defRPr sz="15080" kern="1200">
          <a:solidFill>
            <a:schemeClr val="tx1"/>
          </a:solidFill>
          <a:latin typeface="+mn-lt"/>
          <a:ea typeface="+mn-ea"/>
          <a:cs typeface="+mn-cs"/>
        </a:defRPr>
      </a:lvl1pPr>
      <a:lvl2pPr marL="3491810" indent="-1343003" algn="l" defTabSz="4297611" rtl="0" eaLnBrk="1" latinLnBrk="0" hangingPunct="1">
        <a:spcBef>
          <a:spcPct val="20000"/>
        </a:spcBef>
        <a:buFont typeface="Arial" pitchFamily="34" charset="0"/>
        <a:buChar char="–"/>
        <a:defRPr sz="13219" kern="1200">
          <a:solidFill>
            <a:schemeClr val="tx1"/>
          </a:solidFill>
          <a:latin typeface="+mn-lt"/>
          <a:ea typeface="+mn-ea"/>
          <a:cs typeface="+mn-cs"/>
        </a:defRPr>
      </a:lvl2pPr>
      <a:lvl3pPr marL="5372015" indent="-1074404" algn="l" defTabSz="4297611" rtl="0" eaLnBrk="1" latinLnBrk="0" hangingPunct="1">
        <a:spcBef>
          <a:spcPct val="20000"/>
        </a:spcBef>
        <a:buFont typeface="Arial" pitchFamily="34" charset="0"/>
        <a:buChar char="•"/>
        <a:defRPr sz="11359" kern="1200">
          <a:solidFill>
            <a:schemeClr val="tx1"/>
          </a:solidFill>
          <a:latin typeface="+mn-lt"/>
          <a:ea typeface="+mn-ea"/>
          <a:cs typeface="+mn-cs"/>
        </a:defRPr>
      </a:lvl3pPr>
      <a:lvl4pPr marL="7520821"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69625"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818432"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67236"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16043"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64848"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97611" rtl="0" eaLnBrk="1" latinLnBrk="0" hangingPunct="1">
        <a:defRPr sz="8421" kern="1200">
          <a:solidFill>
            <a:schemeClr val="tx1"/>
          </a:solidFill>
          <a:latin typeface="+mn-lt"/>
          <a:ea typeface="+mn-ea"/>
          <a:cs typeface="+mn-cs"/>
        </a:defRPr>
      </a:lvl1pPr>
      <a:lvl2pPr marL="2148806" algn="l" defTabSz="4297611" rtl="0" eaLnBrk="1" latinLnBrk="0" hangingPunct="1">
        <a:defRPr sz="8421" kern="1200">
          <a:solidFill>
            <a:schemeClr val="tx1"/>
          </a:solidFill>
          <a:latin typeface="+mn-lt"/>
          <a:ea typeface="+mn-ea"/>
          <a:cs typeface="+mn-cs"/>
        </a:defRPr>
      </a:lvl2pPr>
      <a:lvl3pPr marL="4297611" algn="l" defTabSz="4297611" rtl="0" eaLnBrk="1" latinLnBrk="0" hangingPunct="1">
        <a:defRPr sz="8421" kern="1200">
          <a:solidFill>
            <a:schemeClr val="tx1"/>
          </a:solidFill>
          <a:latin typeface="+mn-lt"/>
          <a:ea typeface="+mn-ea"/>
          <a:cs typeface="+mn-cs"/>
        </a:defRPr>
      </a:lvl3pPr>
      <a:lvl4pPr marL="6446417" algn="l" defTabSz="4297611" rtl="0" eaLnBrk="1" latinLnBrk="0" hangingPunct="1">
        <a:defRPr sz="8421" kern="1200">
          <a:solidFill>
            <a:schemeClr val="tx1"/>
          </a:solidFill>
          <a:latin typeface="+mn-lt"/>
          <a:ea typeface="+mn-ea"/>
          <a:cs typeface="+mn-cs"/>
        </a:defRPr>
      </a:lvl4pPr>
      <a:lvl5pPr marL="8595223" algn="l" defTabSz="4297611" rtl="0" eaLnBrk="1" latinLnBrk="0" hangingPunct="1">
        <a:defRPr sz="8421" kern="1200">
          <a:solidFill>
            <a:schemeClr val="tx1"/>
          </a:solidFill>
          <a:latin typeface="+mn-lt"/>
          <a:ea typeface="+mn-ea"/>
          <a:cs typeface="+mn-cs"/>
        </a:defRPr>
      </a:lvl5pPr>
      <a:lvl6pPr marL="10744029" algn="l" defTabSz="4297611" rtl="0" eaLnBrk="1" latinLnBrk="0" hangingPunct="1">
        <a:defRPr sz="8421" kern="1200">
          <a:solidFill>
            <a:schemeClr val="tx1"/>
          </a:solidFill>
          <a:latin typeface="+mn-lt"/>
          <a:ea typeface="+mn-ea"/>
          <a:cs typeface="+mn-cs"/>
        </a:defRPr>
      </a:lvl6pPr>
      <a:lvl7pPr marL="12892836" algn="l" defTabSz="4297611" rtl="0" eaLnBrk="1" latinLnBrk="0" hangingPunct="1">
        <a:defRPr sz="8421" kern="1200">
          <a:solidFill>
            <a:schemeClr val="tx1"/>
          </a:solidFill>
          <a:latin typeface="+mn-lt"/>
          <a:ea typeface="+mn-ea"/>
          <a:cs typeface="+mn-cs"/>
        </a:defRPr>
      </a:lvl7pPr>
      <a:lvl8pPr marL="15041640" algn="l" defTabSz="4297611" rtl="0" eaLnBrk="1" latinLnBrk="0" hangingPunct="1">
        <a:defRPr sz="8421" kern="1200">
          <a:solidFill>
            <a:schemeClr val="tx1"/>
          </a:solidFill>
          <a:latin typeface="+mn-lt"/>
          <a:ea typeface="+mn-ea"/>
          <a:cs typeface="+mn-cs"/>
        </a:defRPr>
      </a:lvl8pPr>
      <a:lvl9pPr marL="17190446" algn="l" defTabSz="4297611" rtl="0" eaLnBrk="1" latinLnBrk="0" hangingPunct="1">
        <a:defRPr sz="842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25937" y="42187111"/>
            <a:ext cx="2462213" cy="371680"/>
          </a:xfrm>
          <a:prstGeom prst="rect">
            <a:avLst/>
          </a:prstGeom>
          <a:noFill/>
          <a:ln w="9525">
            <a:noFill/>
            <a:miter lim="800000"/>
            <a:headEnd/>
            <a:tailEnd/>
          </a:ln>
          <a:effectLst/>
        </p:spPr>
        <p:txBody>
          <a:bodyPr lIns="89362" tIns="44673" rIns="89362" bIns="44673">
            <a:spAutoFit/>
          </a:bodyPr>
          <a:lstStyle/>
          <a:p>
            <a:pPr eaLnBrk="0" hangingPunct="0">
              <a:lnSpc>
                <a:spcPct val="65000"/>
              </a:lnSpc>
              <a:spcBef>
                <a:spcPct val="50000"/>
              </a:spcBef>
              <a:defRPr/>
            </a:pPr>
            <a:r>
              <a:rPr lang="en-US" sz="68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5"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297611" rtl="0" eaLnBrk="1" latinLnBrk="0" hangingPunct="1">
        <a:spcBef>
          <a:spcPct val="0"/>
        </a:spcBef>
        <a:buNone/>
        <a:defRPr sz="8617" kern="1200">
          <a:solidFill>
            <a:schemeClr val="bg1"/>
          </a:solidFill>
          <a:latin typeface="Trebuchet MS" pitchFamily="34" charset="0"/>
          <a:ea typeface="+mj-ea"/>
          <a:cs typeface="+mj-cs"/>
        </a:defRPr>
      </a:lvl1pPr>
    </p:titleStyle>
    <p:bodyStyle>
      <a:lvl1pPr marL="1611605" indent="-1611605" algn="l" defTabSz="4297611" rtl="0" eaLnBrk="1" latinLnBrk="0" hangingPunct="1">
        <a:spcBef>
          <a:spcPct val="20000"/>
        </a:spcBef>
        <a:buFont typeface="Arial" pitchFamily="34" charset="0"/>
        <a:buChar char="•"/>
        <a:defRPr sz="15080" kern="1200">
          <a:solidFill>
            <a:schemeClr val="tx1"/>
          </a:solidFill>
          <a:latin typeface="+mn-lt"/>
          <a:ea typeface="+mn-ea"/>
          <a:cs typeface="+mn-cs"/>
        </a:defRPr>
      </a:lvl1pPr>
      <a:lvl2pPr marL="3491810" indent="-1343003" algn="l" defTabSz="4297611" rtl="0" eaLnBrk="1" latinLnBrk="0" hangingPunct="1">
        <a:spcBef>
          <a:spcPct val="20000"/>
        </a:spcBef>
        <a:buFont typeface="Arial" pitchFamily="34" charset="0"/>
        <a:buChar char="–"/>
        <a:defRPr sz="13219" kern="1200">
          <a:solidFill>
            <a:schemeClr val="tx1"/>
          </a:solidFill>
          <a:latin typeface="+mn-lt"/>
          <a:ea typeface="+mn-ea"/>
          <a:cs typeface="+mn-cs"/>
        </a:defRPr>
      </a:lvl2pPr>
      <a:lvl3pPr marL="5372015" indent="-1074404" algn="l" defTabSz="4297611" rtl="0" eaLnBrk="1" latinLnBrk="0" hangingPunct="1">
        <a:spcBef>
          <a:spcPct val="20000"/>
        </a:spcBef>
        <a:buFont typeface="Arial" pitchFamily="34" charset="0"/>
        <a:buChar char="•"/>
        <a:defRPr sz="11359" kern="1200">
          <a:solidFill>
            <a:schemeClr val="tx1"/>
          </a:solidFill>
          <a:latin typeface="+mn-lt"/>
          <a:ea typeface="+mn-ea"/>
          <a:cs typeface="+mn-cs"/>
        </a:defRPr>
      </a:lvl3pPr>
      <a:lvl4pPr marL="7520821"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69625"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818432"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67236"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16043"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64848" indent="-1074404" algn="l" defTabSz="4297611"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97611" rtl="0" eaLnBrk="1" latinLnBrk="0" hangingPunct="1">
        <a:defRPr sz="8421" kern="1200">
          <a:solidFill>
            <a:schemeClr val="tx1"/>
          </a:solidFill>
          <a:latin typeface="+mn-lt"/>
          <a:ea typeface="+mn-ea"/>
          <a:cs typeface="+mn-cs"/>
        </a:defRPr>
      </a:lvl1pPr>
      <a:lvl2pPr marL="2148806" algn="l" defTabSz="4297611" rtl="0" eaLnBrk="1" latinLnBrk="0" hangingPunct="1">
        <a:defRPr sz="8421" kern="1200">
          <a:solidFill>
            <a:schemeClr val="tx1"/>
          </a:solidFill>
          <a:latin typeface="+mn-lt"/>
          <a:ea typeface="+mn-ea"/>
          <a:cs typeface="+mn-cs"/>
        </a:defRPr>
      </a:lvl2pPr>
      <a:lvl3pPr marL="4297611" algn="l" defTabSz="4297611" rtl="0" eaLnBrk="1" latinLnBrk="0" hangingPunct="1">
        <a:defRPr sz="8421" kern="1200">
          <a:solidFill>
            <a:schemeClr val="tx1"/>
          </a:solidFill>
          <a:latin typeface="+mn-lt"/>
          <a:ea typeface="+mn-ea"/>
          <a:cs typeface="+mn-cs"/>
        </a:defRPr>
      </a:lvl3pPr>
      <a:lvl4pPr marL="6446417" algn="l" defTabSz="4297611" rtl="0" eaLnBrk="1" latinLnBrk="0" hangingPunct="1">
        <a:defRPr sz="8421" kern="1200">
          <a:solidFill>
            <a:schemeClr val="tx1"/>
          </a:solidFill>
          <a:latin typeface="+mn-lt"/>
          <a:ea typeface="+mn-ea"/>
          <a:cs typeface="+mn-cs"/>
        </a:defRPr>
      </a:lvl4pPr>
      <a:lvl5pPr marL="8595223" algn="l" defTabSz="4297611" rtl="0" eaLnBrk="1" latinLnBrk="0" hangingPunct="1">
        <a:defRPr sz="8421" kern="1200">
          <a:solidFill>
            <a:schemeClr val="tx1"/>
          </a:solidFill>
          <a:latin typeface="+mn-lt"/>
          <a:ea typeface="+mn-ea"/>
          <a:cs typeface="+mn-cs"/>
        </a:defRPr>
      </a:lvl5pPr>
      <a:lvl6pPr marL="10744029" algn="l" defTabSz="4297611" rtl="0" eaLnBrk="1" latinLnBrk="0" hangingPunct="1">
        <a:defRPr sz="8421" kern="1200">
          <a:solidFill>
            <a:schemeClr val="tx1"/>
          </a:solidFill>
          <a:latin typeface="+mn-lt"/>
          <a:ea typeface="+mn-ea"/>
          <a:cs typeface="+mn-cs"/>
        </a:defRPr>
      </a:lvl6pPr>
      <a:lvl7pPr marL="12892836" algn="l" defTabSz="4297611" rtl="0" eaLnBrk="1" latinLnBrk="0" hangingPunct="1">
        <a:defRPr sz="8421" kern="1200">
          <a:solidFill>
            <a:schemeClr val="tx1"/>
          </a:solidFill>
          <a:latin typeface="+mn-lt"/>
          <a:ea typeface="+mn-ea"/>
          <a:cs typeface="+mn-cs"/>
        </a:defRPr>
      </a:lvl7pPr>
      <a:lvl8pPr marL="15041640" algn="l" defTabSz="4297611" rtl="0" eaLnBrk="1" latinLnBrk="0" hangingPunct="1">
        <a:defRPr sz="8421" kern="1200">
          <a:solidFill>
            <a:schemeClr val="tx1"/>
          </a:solidFill>
          <a:latin typeface="+mn-lt"/>
          <a:ea typeface="+mn-ea"/>
          <a:cs typeface="+mn-cs"/>
        </a:defRPr>
      </a:lvl8pPr>
      <a:lvl9pPr marL="17190446" algn="l" defTabSz="4297611" rtl="0" eaLnBrk="1" latinLnBrk="0" hangingPunct="1">
        <a:defRPr sz="84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4626A-8264-24F1-8B99-5F362BEC557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0D5687C-20C0-B066-566D-8F6E26EACC1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D2DC166-C0F2-5C41-7FE0-C49FCA6C58D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9698FB1-8E2F-3DC2-61D6-078ECA05409C}"/>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A806B4FE-53F8-194A-EF2E-9DDD9A8ADAAB}"/>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61F0A3C9-027F-A6A6-633A-7020FCB325B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E19E3E7C-11F8-BE90-FA0C-363CEEDB070F}"/>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1A048831-1AAF-1713-7969-F9C5806D6155}"/>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5E42305D-DEFB-F0BB-89B2-15A418709A79}"/>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C17CF89C-B08C-22AC-B44E-F39C6F7770F0}"/>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7374C187-CADD-A7C8-D8A6-AE60A8427480}"/>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00125B0A-BA60-0224-957D-FECDC860C854}"/>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7B691FE4-A0D5-C0C7-7E13-43C39AD926D6}"/>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740302320"/>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2012-02-09T20:53:12Z</dcterms:created>
  <dcterms:modified xsi:type="dcterms:W3CDTF">2022-06-10T18:13:47Z</dcterms:modified>
  <cp:category>Research poster templates </cp:category>
</cp:coreProperties>
</file>