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5" r:id="rId2"/>
  </p:sldMasterIdLst>
  <p:notesMasterIdLst>
    <p:notesMasterId r:id="rId4"/>
  </p:notesMasterIdLst>
  <p:handoutMasterIdLst>
    <p:handoutMasterId r:id="rId5"/>
  </p:handoutMasterIdLst>
  <p:sldIdLst>
    <p:sldId id="258" r:id="rId3"/>
  </p:sldIdLst>
  <p:sldSz cx="31089600" cy="42062400"/>
  <p:notesSz cx="6858000" cy="9144000"/>
  <p:defaultTextStyle>
    <a:defPPr>
      <a:defRPr lang="en-US"/>
    </a:defPPr>
    <a:lvl1pPr marL="0" algn="l" defTabSz="3220947" rtl="0" eaLnBrk="1" latinLnBrk="0" hangingPunct="1">
      <a:defRPr sz="6311" kern="1200">
        <a:solidFill>
          <a:schemeClr val="tx1"/>
        </a:solidFill>
        <a:latin typeface="+mn-lt"/>
        <a:ea typeface="+mn-ea"/>
        <a:cs typeface="+mn-cs"/>
      </a:defRPr>
    </a:lvl1pPr>
    <a:lvl2pPr marL="1610474" algn="l" defTabSz="3220947" rtl="0" eaLnBrk="1" latinLnBrk="0" hangingPunct="1">
      <a:defRPr sz="6311" kern="1200">
        <a:solidFill>
          <a:schemeClr val="tx1"/>
        </a:solidFill>
        <a:latin typeface="+mn-lt"/>
        <a:ea typeface="+mn-ea"/>
        <a:cs typeface="+mn-cs"/>
      </a:defRPr>
    </a:lvl2pPr>
    <a:lvl3pPr marL="3220947" algn="l" defTabSz="3220947" rtl="0" eaLnBrk="1" latinLnBrk="0" hangingPunct="1">
      <a:defRPr sz="6311" kern="1200">
        <a:solidFill>
          <a:schemeClr val="tx1"/>
        </a:solidFill>
        <a:latin typeface="+mn-lt"/>
        <a:ea typeface="+mn-ea"/>
        <a:cs typeface="+mn-cs"/>
      </a:defRPr>
    </a:lvl3pPr>
    <a:lvl4pPr marL="4831421" algn="l" defTabSz="3220947" rtl="0" eaLnBrk="1" latinLnBrk="0" hangingPunct="1">
      <a:defRPr sz="6311" kern="1200">
        <a:solidFill>
          <a:schemeClr val="tx1"/>
        </a:solidFill>
        <a:latin typeface="+mn-lt"/>
        <a:ea typeface="+mn-ea"/>
        <a:cs typeface="+mn-cs"/>
      </a:defRPr>
    </a:lvl4pPr>
    <a:lvl5pPr marL="6441894" algn="l" defTabSz="3220947" rtl="0" eaLnBrk="1" latinLnBrk="0" hangingPunct="1">
      <a:defRPr sz="6311" kern="1200">
        <a:solidFill>
          <a:schemeClr val="tx1"/>
        </a:solidFill>
        <a:latin typeface="+mn-lt"/>
        <a:ea typeface="+mn-ea"/>
        <a:cs typeface="+mn-cs"/>
      </a:defRPr>
    </a:lvl5pPr>
    <a:lvl6pPr marL="8052369" algn="l" defTabSz="3220947" rtl="0" eaLnBrk="1" latinLnBrk="0" hangingPunct="1">
      <a:defRPr sz="6311" kern="1200">
        <a:solidFill>
          <a:schemeClr val="tx1"/>
        </a:solidFill>
        <a:latin typeface="+mn-lt"/>
        <a:ea typeface="+mn-ea"/>
        <a:cs typeface="+mn-cs"/>
      </a:defRPr>
    </a:lvl6pPr>
    <a:lvl7pPr marL="9662843" algn="l" defTabSz="3220947" rtl="0" eaLnBrk="1" latinLnBrk="0" hangingPunct="1">
      <a:defRPr sz="6311" kern="1200">
        <a:solidFill>
          <a:schemeClr val="tx1"/>
        </a:solidFill>
        <a:latin typeface="+mn-lt"/>
        <a:ea typeface="+mn-ea"/>
        <a:cs typeface="+mn-cs"/>
      </a:defRPr>
    </a:lvl7pPr>
    <a:lvl8pPr marL="11273316" algn="l" defTabSz="3220947" rtl="0" eaLnBrk="1" latinLnBrk="0" hangingPunct="1">
      <a:defRPr sz="6311" kern="1200">
        <a:solidFill>
          <a:schemeClr val="tx1"/>
        </a:solidFill>
        <a:latin typeface="+mn-lt"/>
        <a:ea typeface="+mn-ea"/>
        <a:cs typeface="+mn-cs"/>
      </a:defRPr>
    </a:lvl8pPr>
    <a:lvl9pPr marL="12883790" algn="l" defTabSz="3220947" rtl="0" eaLnBrk="1" latinLnBrk="0" hangingPunct="1">
      <a:defRPr sz="631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7D5ED"/>
    <a:srgbClr val="F6F8FC"/>
    <a:srgbClr val="54555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81" autoAdjust="0"/>
    <p:restoredTop sz="94664" autoAdjust="0"/>
  </p:normalViewPr>
  <p:slideViewPr>
    <p:cSldViewPr snapToGrid="0" snapToObjects="1" showGuides="1">
      <p:cViewPr>
        <p:scale>
          <a:sx n="32" d="100"/>
          <a:sy n="32" d="100"/>
        </p:scale>
        <p:origin x="2872" y="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10/6/21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10/6/21</a:t>
            </a:fld>
            <a:endParaRPr lang="en-US" dirty="0"/>
          </a:p>
        </p:txBody>
      </p:sp>
      <p:sp>
        <p:nvSpPr>
          <p:cNvPr id="4" name="Slide Image Placeholder 3"/>
          <p:cNvSpPr>
            <a:spLocks noGrp="1" noRot="1" noChangeAspect="1"/>
          </p:cNvSpPr>
          <p:nvPr>
            <p:ph type="sldImg" idx="2"/>
          </p:nvPr>
        </p:nvSpPr>
        <p:spPr>
          <a:xfrm>
            <a:off x="2162175" y="685800"/>
            <a:ext cx="25336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3220947" rtl="0" eaLnBrk="1" latinLnBrk="0" hangingPunct="1">
      <a:defRPr sz="4256" kern="1200">
        <a:solidFill>
          <a:schemeClr val="tx1"/>
        </a:solidFill>
        <a:latin typeface="+mn-lt"/>
        <a:ea typeface="+mn-ea"/>
        <a:cs typeface="+mn-cs"/>
      </a:defRPr>
    </a:lvl1pPr>
    <a:lvl2pPr marL="1610474" algn="l" defTabSz="3220947" rtl="0" eaLnBrk="1" latinLnBrk="0" hangingPunct="1">
      <a:defRPr sz="4256" kern="1200">
        <a:solidFill>
          <a:schemeClr val="tx1"/>
        </a:solidFill>
        <a:latin typeface="+mn-lt"/>
        <a:ea typeface="+mn-ea"/>
        <a:cs typeface="+mn-cs"/>
      </a:defRPr>
    </a:lvl2pPr>
    <a:lvl3pPr marL="3220947" algn="l" defTabSz="3220947" rtl="0" eaLnBrk="1" latinLnBrk="0" hangingPunct="1">
      <a:defRPr sz="4256" kern="1200">
        <a:solidFill>
          <a:schemeClr val="tx1"/>
        </a:solidFill>
        <a:latin typeface="+mn-lt"/>
        <a:ea typeface="+mn-ea"/>
        <a:cs typeface="+mn-cs"/>
      </a:defRPr>
    </a:lvl3pPr>
    <a:lvl4pPr marL="4831421" algn="l" defTabSz="3220947" rtl="0" eaLnBrk="1" latinLnBrk="0" hangingPunct="1">
      <a:defRPr sz="4256" kern="1200">
        <a:solidFill>
          <a:schemeClr val="tx1"/>
        </a:solidFill>
        <a:latin typeface="+mn-lt"/>
        <a:ea typeface="+mn-ea"/>
        <a:cs typeface="+mn-cs"/>
      </a:defRPr>
    </a:lvl4pPr>
    <a:lvl5pPr marL="6441894" algn="l" defTabSz="3220947" rtl="0" eaLnBrk="1" latinLnBrk="0" hangingPunct="1">
      <a:defRPr sz="4256" kern="1200">
        <a:solidFill>
          <a:schemeClr val="tx1"/>
        </a:solidFill>
        <a:latin typeface="+mn-lt"/>
        <a:ea typeface="+mn-ea"/>
        <a:cs typeface="+mn-cs"/>
      </a:defRPr>
    </a:lvl5pPr>
    <a:lvl6pPr marL="8052369" algn="l" defTabSz="3220947" rtl="0" eaLnBrk="1" latinLnBrk="0" hangingPunct="1">
      <a:defRPr sz="4256" kern="1200">
        <a:solidFill>
          <a:schemeClr val="tx1"/>
        </a:solidFill>
        <a:latin typeface="+mn-lt"/>
        <a:ea typeface="+mn-ea"/>
        <a:cs typeface="+mn-cs"/>
      </a:defRPr>
    </a:lvl6pPr>
    <a:lvl7pPr marL="9662843" algn="l" defTabSz="3220947" rtl="0" eaLnBrk="1" latinLnBrk="0" hangingPunct="1">
      <a:defRPr sz="4256" kern="1200">
        <a:solidFill>
          <a:schemeClr val="tx1"/>
        </a:solidFill>
        <a:latin typeface="+mn-lt"/>
        <a:ea typeface="+mn-ea"/>
        <a:cs typeface="+mn-cs"/>
      </a:defRPr>
    </a:lvl7pPr>
    <a:lvl8pPr marL="11273316" algn="l" defTabSz="3220947" rtl="0" eaLnBrk="1" latinLnBrk="0" hangingPunct="1">
      <a:defRPr sz="4256" kern="1200">
        <a:solidFill>
          <a:schemeClr val="tx1"/>
        </a:solidFill>
        <a:latin typeface="+mn-lt"/>
        <a:ea typeface="+mn-ea"/>
        <a:cs typeface="+mn-cs"/>
      </a:defRPr>
    </a:lvl8pPr>
    <a:lvl9pPr marL="12883790" algn="l" defTabSz="3220947" rtl="0" eaLnBrk="1" latinLnBrk="0" hangingPunct="1">
      <a:defRPr sz="425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AEBE95F2-8FA7-2546-83AF-1040DBA0D32B}"/>
              </a:ext>
            </a:extLst>
          </p:cNvPr>
          <p:cNvSpPr>
            <a:spLocks noGrp="1"/>
          </p:cNvSpPr>
          <p:nvPr>
            <p:ph type="body" sz="quarter" idx="12" hasCustomPrompt="1"/>
          </p:nvPr>
        </p:nvSpPr>
        <p:spPr>
          <a:xfrm>
            <a:off x="5706606" y="1179376"/>
            <a:ext cx="19676386" cy="998072"/>
          </a:xfrm>
          <a:prstGeom prst="rect">
            <a:avLst/>
          </a:prstGeom>
        </p:spPr>
        <p:txBody>
          <a:bodyPr wrap="square">
            <a:spAutoFit/>
          </a:bodyPr>
          <a:lstStyle>
            <a:lvl1pPr marL="0" indent="0" algn="ctr">
              <a:buNone/>
              <a:defRPr sz="5896"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3" name="Text Placeholder 17">
            <a:extLst>
              <a:ext uri="{FF2B5EF4-FFF2-40B4-BE49-F238E27FC236}">
                <a16:creationId xmlns:a16="http://schemas.microsoft.com/office/drawing/2014/main" id="{EAE3AAE8-42A2-784C-966A-6B4ACC005641}"/>
              </a:ext>
            </a:extLst>
          </p:cNvPr>
          <p:cNvSpPr>
            <a:spLocks noGrp="1"/>
          </p:cNvSpPr>
          <p:nvPr>
            <p:ph type="body" sz="quarter" idx="11" hasCustomPrompt="1"/>
          </p:nvPr>
        </p:nvSpPr>
        <p:spPr>
          <a:xfrm>
            <a:off x="5706606" y="2445261"/>
            <a:ext cx="19676386" cy="756114"/>
          </a:xfrm>
          <a:prstGeom prst="rect">
            <a:avLst/>
          </a:prstGeom>
        </p:spPr>
        <p:txBody>
          <a:bodyPr wrap="square">
            <a:spAutoFit/>
          </a:bodyPr>
          <a:lstStyle>
            <a:lvl1pPr marL="0" indent="0" algn="ctr">
              <a:buNone/>
              <a:defRPr sz="4324"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4" name="Text Placeholder 17">
            <a:extLst>
              <a:ext uri="{FF2B5EF4-FFF2-40B4-BE49-F238E27FC236}">
                <a16:creationId xmlns:a16="http://schemas.microsoft.com/office/drawing/2014/main" id="{AFE2FE13-2061-394D-8341-D4351944200F}"/>
              </a:ext>
            </a:extLst>
          </p:cNvPr>
          <p:cNvSpPr>
            <a:spLocks noGrp="1"/>
          </p:cNvSpPr>
          <p:nvPr>
            <p:ph type="body" sz="quarter" idx="10" hasCustomPrompt="1"/>
          </p:nvPr>
        </p:nvSpPr>
        <p:spPr>
          <a:xfrm>
            <a:off x="5706606" y="3462035"/>
            <a:ext cx="19676386" cy="695625"/>
          </a:xfrm>
          <a:prstGeom prst="rect">
            <a:avLst/>
          </a:prstGeom>
        </p:spPr>
        <p:txBody>
          <a:bodyPr wrap="square">
            <a:spAutoFit/>
          </a:bodyPr>
          <a:lstStyle>
            <a:lvl1pPr marL="0" indent="0" algn="ctr">
              <a:buNone/>
              <a:defRPr sz="3931"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5" name="Text Placeholder 9">
            <a:extLst>
              <a:ext uri="{FF2B5EF4-FFF2-40B4-BE49-F238E27FC236}">
                <a16:creationId xmlns:a16="http://schemas.microsoft.com/office/drawing/2014/main" id="{D8A2F20E-A292-2F4C-8F52-FC621FF6A0B6}"/>
              </a:ext>
            </a:extLst>
          </p:cNvPr>
          <p:cNvSpPr>
            <a:spLocks noGrp="1"/>
          </p:cNvSpPr>
          <p:nvPr>
            <p:ph type="body" sz="quarter" idx="15" hasCustomPrompt="1"/>
          </p:nvPr>
        </p:nvSpPr>
        <p:spPr>
          <a:xfrm>
            <a:off x="521665" y="6285444"/>
            <a:ext cx="14768822" cy="635137"/>
          </a:xfrm>
          <a:prstGeom prst="rect">
            <a:avLst/>
          </a:prstGeom>
        </p:spPr>
        <p:txBody>
          <a:bodyPr wrap="square">
            <a:spAutoFit/>
          </a:bodyPr>
          <a:lstStyle>
            <a:lvl1pPr marL="0" indent="0" algn="ctr">
              <a:buNone/>
              <a:defRPr lang="en-US" sz="3538" b="1" dirty="0">
                <a:solidFill>
                  <a:schemeClr val="accent1">
                    <a:lumMod val="50000"/>
                  </a:schemeClr>
                </a:solidFill>
                <a:latin typeface="+mj-lt"/>
              </a:defRPr>
            </a:lvl1pPr>
            <a:lvl2pPr>
              <a:defRPr lang="en-US" sz="3145" smtClean="0"/>
            </a:lvl2pPr>
            <a:lvl3pPr>
              <a:defRPr lang="en-US" sz="1965" smtClean="0"/>
            </a:lvl3pPr>
            <a:lvl4pPr>
              <a:defRPr lang="en-US" sz="1572" smtClean="0"/>
            </a:lvl4pPr>
            <a:lvl5pPr>
              <a:defRPr lang="en-US" sz="1572"/>
            </a:lvl5pPr>
          </a:lstStyle>
          <a:p>
            <a:r>
              <a:rPr lang="en-US" dirty="0">
                <a:effectLst/>
                <a:latin typeface="Calibri" panose="020F0502020204030204" pitchFamily="34" charset="0"/>
              </a:rPr>
              <a:t>(click to edit) INTRODUCTION or ABSTRACT</a:t>
            </a:r>
          </a:p>
        </p:txBody>
      </p:sp>
      <p:sp>
        <p:nvSpPr>
          <p:cNvPr id="6" name="Text Placeholder 9">
            <a:extLst>
              <a:ext uri="{FF2B5EF4-FFF2-40B4-BE49-F238E27FC236}">
                <a16:creationId xmlns:a16="http://schemas.microsoft.com/office/drawing/2014/main" id="{3002159E-7582-7245-9D29-0BFAE8BEFCB2}"/>
              </a:ext>
            </a:extLst>
          </p:cNvPr>
          <p:cNvSpPr>
            <a:spLocks noGrp="1"/>
          </p:cNvSpPr>
          <p:nvPr>
            <p:ph type="body" sz="quarter" idx="17" hasCustomPrompt="1"/>
          </p:nvPr>
        </p:nvSpPr>
        <p:spPr>
          <a:xfrm>
            <a:off x="521664" y="14609909"/>
            <a:ext cx="14768822" cy="635137"/>
          </a:xfrm>
          <a:prstGeom prst="rect">
            <a:avLst/>
          </a:prstGeom>
        </p:spPr>
        <p:txBody>
          <a:bodyPr wrap="square">
            <a:spAutoFit/>
          </a:bodyPr>
          <a:lstStyle>
            <a:lvl1pPr marL="0" indent="0" algn="ctr">
              <a:buNone/>
              <a:defRPr lang="en-US" sz="3538" b="1" dirty="0">
                <a:solidFill>
                  <a:schemeClr val="accent1">
                    <a:lumMod val="50000"/>
                  </a:schemeClr>
                </a:solidFill>
                <a:latin typeface="+mj-lt"/>
              </a:defRPr>
            </a:lvl1pPr>
            <a:lvl2pPr>
              <a:defRPr lang="en-US" sz="3145" smtClean="0"/>
            </a:lvl2pPr>
            <a:lvl3pPr>
              <a:defRPr lang="en-US" sz="1965" smtClean="0"/>
            </a:lvl3pPr>
            <a:lvl4pPr>
              <a:defRPr lang="en-US" sz="1572" smtClean="0"/>
            </a:lvl4pPr>
            <a:lvl5pPr>
              <a:defRPr lang="en-US" sz="1572"/>
            </a:lvl5pPr>
          </a:lstStyle>
          <a:p>
            <a:r>
              <a:rPr lang="en-US" dirty="0">
                <a:effectLst/>
                <a:latin typeface="Calibri" panose="020F0502020204030204" pitchFamily="34" charset="0"/>
              </a:rPr>
              <a:t>(click to edit)  OBJECTIVES</a:t>
            </a:r>
          </a:p>
        </p:txBody>
      </p:sp>
      <p:sp>
        <p:nvSpPr>
          <p:cNvPr id="7" name="Text Placeholder 9">
            <a:extLst>
              <a:ext uri="{FF2B5EF4-FFF2-40B4-BE49-F238E27FC236}">
                <a16:creationId xmlns:a16="http://schemas.microsoft.com/office/drawing/2014/main" id="{CA597D35-D81B-D34A-B4F2-1C872B4DF31B}"/>
              </a:ext>
            </a:extLst>
          </p:cNvPr>
          <p:cNvSpPr>
            <a:spLocks noGrp="1"/>
          </p:cNvSpPr>
          <p:nvPr>
            <p:ph type="body" sz="quarter" idx="18" hasCustomPrompt="1"/>
          </p:nvPr>
        </p:nvSpPr>
        <p:spPr>
          <a:xfrm>
            <a:off x="521666" y="26540659"/>
            <a:ext cx="14789203" cy="635137"/>
          </a:xfrm>
          <a:prstGeom prst="rect">
            <a:avLst/>
          </a:prstGeom>
        </p:spPr>
        <p:txBody>
          <a:bodyPr wrap="square">
            <a:spAutoFit/>
          </a:bodyPr>
          <a:lstStyle>
            <a:lvl1pPr marL="0" indent="0" algn="ctr">
              <a:buNone/>
              <a:defRPr lang="en-US" sz="3538" b="1" dirty="0">
                <a:solidFill>
                  <a:schemeClr val="accent1">
                    <a:lumMod val="50000"/>
                  </a:schemeClr>
                </a:solidFill>
                <a:latin typeface="+mj-lt"/>
              </a:defRPr>
            </a:lvl1pPr>
            <a:lvl2pPr>
              <a:defRPr lang="en-US" sz="3145" smtClean="0"/>
            </a:lvl2pPr>
            <a:lvl3pPr>
              <a:defRPr lang="en-US" sz="1965" smtClean="0"/>
            </a:lvl3pPr>
            <a:lvl4pPr>
              <a:defRPr lang="en-US" sz="1572" smtClean="0"/>
            </a:lvl4pPr>
            <a:lvl5pPr>
              <a:defRPr lang="en-US" sz="1572"/>
            </a:lvl5pPr>
          </a:lstStyle>
          <a:p>
            <a:r>
              <a:rPr lang="en-US" dirty="0">
                <a:effectLst/>
                <a:latin typeface="Calibri" panose="020F0502020204030204" pitchFamily="34" charset="0"/>
              </a:rPr>
              <a:t>(click to edit)  MATERIALS &amp; METHODS</a:t>
            </a:r>
          </a:p>
        </p:txBody>
      </p:sp>
      <p:sp>
        <p:nvSpPr>
          <p:cNvPr id="8" name="Text Placeholder 9">
            <a:extLst>
              <a:ext uri="{FF2B5EF4-FFF2-40B4-BE49-F238E27FC236}">
                <a16:creationId xmlns:a16="http://schemas.microsoft.com/office/drawing/2014/main" id="{D6A1EE7F-DDB3-9F4D-A4E2-4A5F38940EBC}"/>
              </a:ext>
            </a:extLst>
          </p:cNvPr>
          <p:cNvSpPr>
            <a:spLocks noGrp="1"/>
          </p:cNvSpPr>
          <p:nvPr>
            <p:ph type="body" sz="quarter" idx="19" hasCustomPrompt="1"/>
          </p:nvPr>
        </p:nvSpPr>
        <p:spPr>
          <a:xfrm>
            <a:off x="15819489" y="6285444"/>
            <a:ext cx="14789203" cy="635137"/>
          </a:xfrm>
          <a:prstGeom prst="rect">
            <a:avLst/>
          </a:prstGeom>
        </p:spPr>
        <p:txBody>
          <a:bodyPr wrap="square">
            <a:spAutoFit/>
          </a:bodyPr>
          <a:lstStyle>
            <a:lvl1pPr marL="0" indent="0" algn="ctr">
              <a:buNone/>
              <a:defRPr lang="en-US" sz="3538" b="1" dirty="0">
                <a:solidFill>
                  <a:schemeClr val="accent1">
                    <a:lumMod val="50000"/>
                  </a:schemeClr>
                </a:solidFill>
                <a:latin typeface="+mj-lt"/>
              </a:defRPr>
            </a:lvl1pPr>
            <a:lvl2pPr>
              <a:defRPr lang="en-US" sz="3145" smtClean="0"/>
            </a:lvl2pPr>
            <a:lvl3pPr>
              <a:defRPr lang="en-US" sz="1965" smtClean="0"/>
            </a:lvl3pPr>
            <a:lvl4pPr>
              <a:defRPr lang="en-US" sz="1572" smtClean="0"/>
            </a:lvl4pPr>
            <a:lvl5pPr>
              <a:defRPr lang="en-US" sz="1572"/>
            </a:lvl5pPr>
          </a:lstStyle>
          <a:p>
            <a:r>
              <a:rPr lang="en-US" dirty="0">
                <a:effectLst/>
                <a:latin typeface="Calibri" panose="020F0502020204030204" pitchFamily="34" charset="0"/>
              </a:rPr>
              <a:t>(click to edit)  RESULTS</a:t>
            </a:r>
          </a:p>
        </p:txBody>
      </p:sp>
      <p:sp>
        <p:nvSpPr>
          <p:cNvPr id="9" name="Text Placeholder 9">
            <a:extLst>
              <a:ext uri="{FF2B5EF4-FFF2-40B4-BE49-F238E27FC236}">
                <a16:creationId xmlns:a16="http://schemas.microsoft.com/office/drawing/2014/main" id="{D80993D3-B3B0-F443-8615-7620A5A3B055}"/>
              </a:ext>
            </a:extLst>
          </p:cNvPr>
          <p:cNvSpPr>
            <a:spLocks noGrp="1"/>
          </p:cNvSpPr>
          <p:nvPr>
            <p:ph type="body" sz="quarter" idx="20" hasCustomPrompt="1"/>
          </p:nvPr>
        </p:nvSpPr>
        <p:spPr>
          <a:xfrm>
            <a:off x="15819489" y="20638020"/>
            <a:ext cx="14789203" cy="635137"/>
          </a:xfrm>
          <a:prstGeom prst="rect">
            <a:avLst/>
          </a:prstGeom>
        </p:spPr>
        <p:txBody>
          <a:bodyPr wrap="square">
            <a:spAutoFit/>
          </a:bodyPr>
          <a:lstStyle>
            <a:lvl1pPr marL="0" indent="0" algn="ctr">
              <a:buNone/>
              <a:defRPr lang="en-US" sz="3538" b="1" dirty="0">
                <a:solidFill>
                  <a:schemeClr val="accent1">
                    <a:lumMod val="50000"/>
                  </a:schemeClr>
                </a:solidFill>
                <a:latin typeface="+mj-lt"/>
              </a:defRPr>
            </a:lvl1pPr>
            <a:lvl2pPr>
              <a:defRPr lang="en-US" sz="3145" smtClean="0"/>
            </a:lvl2pPr>
            <a:lvl3pPr>
              <a:defRPr lang="en-US" sz="1965" smtClean="0"/>
            </a:lvl3pPr>
            <a:lvl4pPr>
              <a:defRPr lang="en-US" sz="1572" smtClean="0"/>
            </a:lvl4pPr>
            <a:lvl5pPr>
              <a:defRPr lang="en-US" sz="1572"/>
            </a:lvl5pPr>
          </a:lstStyle>
          <a:p>
            <a:r>
              <a:rPr lang="en-US" dirty="0">
                <a:effectLst/>
                <a:latin typeface="Calibri" panose="020F0502020204030204" pitchFamily="34" charset="0"/>
              </a:rPr>
              <a:t>(click to edit)  CONCLUSIONS</a:t>
            </a:r>
          </a:p>
        </p:txBody>
      </p:sp>
      <p:sp>
        <p:nvSpPr>
          <p:cNvPr id="10" name="Text Placeholder 9">
            <a:extLst>
              <a:ext uri="{FF2B5EF4-FFF2-40B4-BE49-F238E27FC236}">
                <a16:creationId xmlns:a16="http://schemas.microsoft.com/office/drawing/2014/main" id="{B140C04A-DE39-B54E-AB36-B1D37D58FAEF}"/>
              </a:ext>
            </a:extLst>
          </p:cNvPr>
          <p:cNvSpPr>
            <a:spLocks noGrp="1"/>
          </p:cNvSpPr>
          <p:nvPr>
            <p:ph type="body" sz="quarter" idx="21" hasCustomPrompt="1"/>
          </p:nvPr>
        </p:nvSpPr>
        <p:spPr>
          <a:xfrm>
            <a:off x="15819489" y="31373657"/>
            <a:ext cx="14789203" cy="635137"/>
          </a:xfrm>
          <a:prstGeom prst="rect">
            <a:avLst/>
          </a:prstGeom>
        </p:spPr>
        <p:txBody>
          <a:bodyPr wrap="square">
            <a:spAutoFit/>
          </a:bodyPr>
          <a:lstStyle>
            <a:lvl1pPr marL="0" indent="0" algn="ctr">
              <a:buNone/>
              <a:defRPr lang="en-US" sz="3538" b="1" dirty="0">
                <a:solidFill>
                  <a:schemeClr val="accent1">
                    <a:lumMod val="50000"/>
                  </a:schemeClr>
                </a:solidFill>
                <a:latin typeface="+mj-lt"/>
              </a:defRPr>
            </a:lvl1pPr>
            <a:lvl2pPr>
              <a:defRPr lang="en-US" sz="3145" smtClean="0"/>
            </a:lvl2pPr>
            <a:lvl3pPr>
              <a:defRPr lang="en-US" sz="1965" smtClean="0"/>
            </a:lvl3pPr>
            <a:lvl4pPr>
              <a:defRPr lang="en-US" sz="1572" smtClean="0"/>
            </a:lvl4pPr>
            <a:lvl5pPr>
              <a:defRPr lang="en-US" sz="1572"/>
            </a:lvl5pPr>
          </a:lstStyle>
          <a:p>
            <a:r>
              <a:rPr lang="en-US" dirty="0">
                <a:effectLst/>
                <a:latin typeface="Calibri" panose="020F0502020204030204" pitchFamily="34" charset="0"/>
              </a:rPr>
              <a:t>(click to edit)  REFERENCES</a:t>
            </a:r>
          </a:p>
        </p:txBody>
      </p:sp>
      <p:sp>
        <p:nvSpPr>
          <p:cNvPr id="11" name="Text Placeholder 9">
            <a:extLst>
              <a:ext uri="{FF2B5EF4-FFF2-40B4-BE49-F238E27FC236}">
                <a16:creationId xmlns:a16="http://schemas.microsoft.com/office/drawing/2014/main" id="{6366A331-A689-5A4F-A8D4-53EACF0967C2}"/>
              </a:ext>
            </a:extLst>
          </p:cNvPr>
          <p:cNvSpPr>
            <a:spLocks noGrp="1"/>
          </p:cNvSpPr>
          <p:nvPr>
            <p:ph type="body" sz="quarter" idx="22" hasCustomPrompt="1"/>
          </p:nvPr>
        </p:nvSpPr>
        <p:spPr>
          <a:xfrm>
            <a:off x="15819490" y="37755311"/>
            <a:ext cx="14789201" cy="635137"/>
          </a:xfrm>
          <a:prstGeom prst="rect">
            <a:avLst/>
          </a:prstGeom>
        </p:spPr>
        <p:txBody>
          <a:bodyPr wrap="square">
            <a:spAutoFit/>
          </a:bodyPr>
          <a:lstStyle>
            <a:lvl1pPr marL="0" indent="0" algn="ctr">
              <a:buNone/>
              <a:defRPr lang="en-US" sz="3538" b="1" dirty="0">
                <a:solidFill>
                  <a:schemeClr val="accent1">
                    <a:lumMod val="50000"/>
                  </a:schemeClr>
                </a:solidFill>
                <a:latin typeface="+mj-lt"/>
              </a:defRPr>
            </a:lvl1pPr>
            <a:lvl2pPr>
              <a:defRPr lang="en-US" sz="3145" smtClean="0"/>
            </a:lvl2pPr>
            <a:lvl3pPr>
              <a:defRPr lang="en-US" sz="1965" smtClean="0"/>
            </a:lvl3pPr>
            <a:lvl4pPr>
              <a:defRPr lang="en-US" sz="1572" smtClean="0"/>
            </a:lvl4pPr>
            <a:lvl5pPr>
              <a:defRPr lang="en-US" sz="1572"/>
            </a:lvl5pPr>
          </a:lstStyle>
          <a:p>
            <a:r>
              <a:rPr lang="en-US" dirty="0">
                <a:effectLst/>
                <a:latin typeface="Calibri" panose="020F0502020204030204" pitchFamily="34" charset="0"/>
              </a:rPr>
              <a:t>(click to edit)  ACKNOWLEDGEMENTS or  CONTACT</a:t>
            </a:r>
          </a:p>
        </p:txBody>
      </p:sp>
      <p:sp>
        <p:nvSpPr>
          <p:cNvPr id="12" name="Text Placeholder 13">
            <a:extLst>
              <a:ext uri="{FF2B5EF4-FFF2-40B4-BE49-F238E27FC236}">
                <a16:creationId xmlns:a16="http://schemas.microsoft.com/office/drawing/2014/main" id="{921A4F06-102A-0141-8617-F2DE7E84E7ED}"/>
              </a:ext>
            </a:extLst>
          </p:cNvPr>
          <p:cNvSpPr>
            <a:spLocks noGrp="1"/>
          </p:cNvSpPr>
          <p:nvPr>
            <p:ph type="body" sz="quarter" idx="28" hasCustomPrompt="1"/>
          </p:nvPr>
        </p:nvSpPr>
        <p:spPr>
          <a:xfrm>
            <a:off x="15819491" y="38401495"/>
            <a:ext cx="14789199" cy="2274393"/>
          </a:xfrm>
          <a:prstGeom prst="rect">
            <a:avLst/>
          </a:prstGeom>
        </p:spPr>
        <p:txBody>
          <a:bodyPr wrap="square" lIns="365760" tIns="365760" rIns="365760" bIns="365760">
            <a:spAutoFit/>
          </a:bodyPr>
          <a:lstStyle>
            <a:lvl1pPr marL="0" indent="0">
              <a:buNone/>
              <a:tabLst/>
              <a:defRPr lang="en-US" sz="2752" dirty="0"/>
            </a:lvl1pPr>
            <a:lvl2pPr marL="453971" indent="-227765">
              <a:tabLst/>
              <a:defRPr lang="en-US" sz="1965" dirty="0"/>
            </a:lvl2pPr>
            <a:lvl3pPr marL="453971" indent="-227765">
              <a:tabLst/>
              <a:defRPr lang="en-US" sz="1572" dirty="0"/>
            </a:lvl3pPr>
            <a:lvl4pPr marL="453971" indent="-227765">
              <a:tabLst/>
              <a:defRPr lang="en-US" sz="1081" dirty="0"/>
            </a:lvl4pPr>
            <a:lvl5pPr marL="453971" indent="-227765">
              <a:tabLst/>
              <a:defRPr lang="en-US" sz="1081"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3">
            <a:extLst>
              <a:ext uri="{FF2B5EF4-FFF2-40B4-BE49-F238E27FC236}">
                <a16:creationId xmlns:a16="http://schemas.microsoft.com/office/drawing/2014/main" id="{2BC051F3-F69F-D24D-BAEE-DDBBA835BBDC}"/>
              </a:ext>
            </a:extLst>
          </p:cNvPr>
          <p:cNvSpPr>
            <a:spLocks noGrp="1"/>
          </p:cNvSpPr>
          <p:nvPr>
            <p:ph type="body" sz="quarter" idx="29" hasCustomPrompt="1"/>
          </p:nvPr>
        </p:nvSpPr>
        <p:spPr>
          <a:xfrm>
            <a:off x="15819491" y="32008793"/>
            <a:ext cx="14789199" cy="2274393"/>
          </a:xfrm>
          <a:prstGeom prst="rect">
            <a:avLst/>
          </a:prstGeom>
        </p:spPr>
        <p:txBody>
          <a:bodyPr wrap="square" lIns="365760" tIns="365760" rIns="365760" bIns="365760">
            <a:spAutoFit/>
          </a:bodyPr>
          <a:lstStyle>
            <a:lvl1pPr marL="0" indent="0">
              <a:buNone/>
              <a:tabLst/>
              <a:defRPr lang="en-US" sz="2752" dirty="0"/>
            </a:lvl1pPr>
            <a:lvl2pPr marL="453971" indent="-227765">
              <a:tabLst/>
              <a:defRPr lang="en-US" sz="1965" dirty="0"/>
            </a:lvl2pPr>
            <a:lvl3pPr marL="453971" indent="-227765">
              <a:tabLst/>
              <a:defRPr lang="en-US" sz="1572" dirty="0"/>
            </a:lvl3pPr>
            <a:lvl4pPr marL="453971" indent="-227765">
              <a:tabLst/>
              <a:defRPr lang="en-US" sz="1081" dirty="0"/>
            </a:lvl4pPr>
            <a:lvl5pPr marL="453971" indent="-227765">
              <a:tabLst/>
              <a:defRPr lang="en-US" sz="1081"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a:extLst>
              <a:ext uri="{FF2B5EF4-FFF2-40B4-BE49-F238E27FC236}">
                <a16:creationId xmlns:a16="http://schemas.microsoft.com/office/drawing/2014/main" id="{BC2DD420-BCE1-4F48-A305-848DEC0E2496}"/>
              </a:ext>
            </a:extLst>
          </p:cNvPr>
          <p:cNvSpPr>
            <a:spLocks noGrp="1"/>
          </p:cNvSpPr>
          <p:nvPr>
            <p:ph type="body" sz="quarter" idx="30" hasCustomPrompt="1"/>
          </p:nvPr>
        </p:nvSpPr>
        <p:spPr>
          <a:xfrm>
            <a:off x="15819491" y="21302739"/>
            <a:ext cx="14789199" cy="2274393"/>
          </a:xfrm>
          <a:prstGeom prst="rect">
            <a:avLst/>
          </a:prstGeom>
        </p:spPr>
        <p:txBody>
          <a:bodyPr wrap="square" lIns="365760" tIns="365760" rIns="365760" bIns="365760">
            <a:spAutoFit/>
          </a:bodyPr>
          <a:lstStyle>
            <a:lvl1pPr marL="0" indent="0">
              <a:buNone/>
              <a:tabLst/>
              <a:defRPr lang="en-US" sz="2752" dirty="0"/>
            </a:lvl1pPr>
            <a:lvl2pPr marL="453971" indent="-227765">
              <a:tabLst/>
              <a:defRPr lang="en-US" sz="1965" dirty="0"/>
            </a:lvl2pPr>
            <a:lvl3pPr marL="453971" indent="-227765">
              <a:tabLst/>
              <a:defRPr lang="en-US" sz="1572" dirty="0"/>
            </a:lvl3pPr>
            <a:lvl4pPr marL="453971" indent="-227765">
              <a:tabLst/>
              <a:defRPr lang="en-US" sz="1081" dirty="0"/>
            </a:lvl4pPr>
            <a:lvl5pPr marL="453971" indent="-227765">
              <a:tabLst/>
              <a:defRPr lang="en-US" sz="1081"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a:extLst>
              <a:ext uri="{FF2B5EF4-FFF2-40B4-BE49-F238E27FC236}">
                <a16:creationId xmlns:a16="http://schemas.microsoft.com/office/drawing/2014/main" id="{629347EC-91F7-174D-A1DD-17C1EF6C82B8}"/>
              </a:ext>
            </a:extLst>
          </p:cNvPr>
          <p:cNvSpPr>
            <a:spLocks noGrp="1"/>
          </p:cNvSpPr>
          <p:nvPr>
            <p:ph type="body" sz="quarter" idx="31" hasCustomPrompt="1"/>
          </p:nvPr>
        </p:nvSpPr>
        <p:spPr>
          <a:xfrm>
            <a:off x="15819491" y="6958228"/>
            <a:ext cx="14789199" cy="2274393"/>
          </a:xfrm>
          <a:prstGeom prst="rect">
            <a:avLst/>
          </a:prstGeom>
        </p:spPr>
        <p:txBody>
          <a:bodyPr wrap="square" lIns="365760" tIns="365760" rIns="365760" bIns="365760">
            <a:spAutoFit/>
          </a:bodyPr>
          <a:lstStyle>
            <a:lvl1pPr marL="0" indent="0">
              <a:buNone/>
              <a:tabLst/>
              <a:defRPr lang="en-US" sz="2752" dirty="0"/>
            </a:lvl1pPr>
            <a:lvl2pPr marL="453971" indent="-227765">
              <a:tabLst/>
              <a:defRPr lang="en-US" sz="1965" dirty="0"/>
            </a:lvl2pPr>
            <a:lvl3pPr marL="453971" indent="-227765">
              <a:tabLst/>
              <a:defRPr lang="en-US" sz="1572" dirty="0"/>
            </a:lvl3pPr>
            <a:lvl4pPr marL="453971" indent="-227765">
              <a:tabLst/>
              <a:defRPr lang="en-US" sz="1081" dirty="0"/>
            </a:lvl4pPr>
            <a:lvl5pPr marL="453971" indent="-227765">
              <a:tabLst/>
              <a:defRPr lang="en-US" sz="1081"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3">
            <a:extLst>
              <a:ext uri="{FF2B5EF4-FFF2-40B4-BE49-F238E27FC236}">
                <a16:creationId xmlns:a16="http://schemas.microsoft.com/office/drawing/2014/main" id="{00B7F8EC-18BD-2144-BBFB-966E9A6308A8}"/>
              </a:ext>
            </a:extLst>
          </p:cNvPr>
          <p:cNvSpPr>
            <a:spLocks noGrp="1"/>
          </p:cNvSpPr>
          <p:nvPr>
            <p:ph type="body" sz="quarter" idx="32" hasCustomPrompt="1"/>
          </p:nvPr>
        </p:nvSpPr>
        <p:spPr>
          <a:xfrm>
            <a:off x="501288" y="6958228"/>
            <a:ext cx="14789199" cy="2274393"/>
          </a:xfrm>
          <a:prstGeom prst="rect">
            <a:avLst/>
          </a:prstGeom>
        </p:spPr>
        <p:txBody>
          <a:bodyPr wrap="square" lIns="365760" tIns="365760" rIns="365760" bIns="365760">
            <a:spAutoFit/>
          </a:bodyPr>
          <a:lstStyle>
            <a:lvl1pPr marL="0" indent="0">
              <a:buNone/>
              <a:tabLst/>
              <a:defRPr lang="en-US" sz="2752" dirty="0"/>
            </a:lvl1pPr>
            <a:lvl2pPr marL="453971" indent="-227765">
              <a:tabLst/>
              <a:defRPr lang="en-US" sz="1965" dirty="0"/>
            </a:lvl2pPr>
            <a:lvl3pPr marL="453971" indent="-227765">
              <a:tabLst/>
              <a:defRPr lang="en-US" sz="1572" dirty="0"/>
            </a:lvl3pPr>
            <a:lvl4pPr marL="453971" indent="-227765">
              <a:tabLst/>
              <a:defRPr lang="en-US" sz="1081" dirty="0"/>
            </a:lvl4pPr>
            <a:lvl5pPr marL="453971" indent="-227765">
              <a:tabLst/>
              <a:defRPr lang="en-US" sz="1081"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3">
            <a:extLst>
              <a:ext uri="{FF2B5EF4-FFF2-40B4-BE49-F238E27FC236}">
                <a16:creationId xmlns:a16="http://schemas.microsoft.com/office/drawing/2014/main" id="{2C980A99-7B1E-474D-AD4F-00674F77B75E}"/>
              </a:ext>
            </a:extLst>
          </p:cNvPr>
          <p:cNvSpPr>
            <a:spLocks noGrp="1"/>
          </p:cNvSpPr>
          <p:nvPr>
            <p:ph type="body" sz="quarter" idx="33" hasCustomPrompt="1"/>
          </p:nvPr>
        </p:nvSpPr>
        <p:spPr>
          <a:xfrm>
            <a:off x="521670" y="15271090"/>
            <a:ext cx="14789199" cy="2274393"/>
          </a:xfrm>
          <a:prstGeom prst="rect">
            <a:avLst/>
          </a:prstGeom>
        </p:spPr>
        <p:txBody>
          <a:bodyPr wrap="square" lIns="365760" tIns="365760" rIns="365760" bIns="365760">
            <a:spAutoFit/>
          </a:bodyPr>
          <a:lstStyle>
            <a:lvl1pPr marL="0" indent="0">
              <a:buNone/>
              <a:tabLst/>
              <a:defRPr lang="en-US" sz="2752" dirty="0"/>
            </a:lvl1pPr>
            <a:lvl2pPr marL="453971" indent="-227765">
              <a:tabLst/>
              <a:defRPr lang="en-US" sz="1965" dirty="0"/>
            </a:lvl2pPr>
            <a:lvl3pPr marL="453971" indent="-227765">
              <a:tabLst/>
              <a:defRPr lang="en-US" sz="1572" dirty="0"/>
            </a:lvl3pPr>
            <a:lvl4pPr marL="453971" indent="-227765">
              <a:tabLst/>
              <a:defRPr lang="en-US" sz="1081" dirty="0"/>
            </a:lvl4pPr>
            <a:lvl5pPr marL="453971" indent="-227765">
              <a:tabLst/>
              <a:defRPr lang="en-US" sz="1081"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3">
            <a:extLst>
              <a:ext uri="{FF2B5EF4-FFF2-40B4-BE49-F238E27FC236}">
                <a16:creationId xmlns:a16="http://schemas.microsoft.com/office/drawing/2014/main" id="{212F7E6B-2F3F-C64E-A454-D44CEAACEACB}"/>
              </a:ext>
            </a:extLst>
          </p:cNvPr>
          <p:cNvSpPr>
            <a:spLocks noGrp="1"/>
          </p:cNvSpPr>
          <p:nvPr>
            <p:ph type="body" sz="quarter" idx="34" hasCustomPrompt="1"/>
          </p:nvPr>
        </p:nvSpPr>
        <p:spPr>
          <a:xfrm>
            <a:off x="521670" y="27175795"/>
            <a:ext cx="14789199" cy="2274393"/>
          </a:xfrm>
          <a:prstGeom prst="rect">
            <a:avLst/>
          </a:prstGeom>
        </p:spPr>
        <p:txBody>
          <a:bodyPr wrap="square" lIns="365760" tIns="365760" rIns="365760" bIns="365760">
            <a:spAutoFit/>
          </a:bodyPr>
          <a:lstStyle>
            <a:lvl1pPr marL="0" indent="0">
              <a:buNone/>
              <a:tabLst/>
              <a:defRPr lang="en-US" sz="2752" dirty="0"/>
            </a:lvl1pPr>
            <a:lvl2pPr marL="453971" indent="-227765">
              <a:tabLst/>
              <a:defRPr lang="en-US" sz="1965" dirty="0"/>
            </a:lvl2pPr>
            <a:lvl3pPr marL="453971" indent="-227765">
              <a:tabLst/>
              <a:defRPr lang="en-US" sz="1572" dirty="0"/>
            </a:lvl3pPr>
            <a:lvl4pPr marL="453971" indent="-227765">
              <a:tabLst/>
              <a:defRPr lang="en-US" sz="1081" dirty="0"/>
            </a:lvl4pPr>
            <a:lvl5pPr marL="453971" indent="-227765">
              <a:tabLst/>
              <a:defRPr lang="en-US" sz="1081"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7582369"/>
      </p:ext>
    </p:extLst>
  </p:cSld>
  <p:clrMapOvr>
    <a:masterClrMapping/>
  </p:clrMapOvr>
  <p:extLst>
    <p:ext uri="{DCECCB84-F9BA-43D5-87BE-67443E8EF086}">
      <p15:sldGuideLst xmlns:p15="http://schemas.microsoft.com/office/powerpoint/2012/main">
        <p15:guide id="1" orient="horz" pos="3708" userDrawn="1">
          <p15:clr>
            <a:srgbClr val="FBAE40"/>
          </p15:clr>
        </p15:guide>
        <p15:guide id="2" pos="329" userDrawn="1">
          <p15:clr>
            <a:srgbClr val="FBAE40"/>
          </p15:clr>
        </p15:guide>
        <p15:guide id="3" orient="horz" pos="25701" userDrawn="1">
          <p15:clr>
            <a:srgbClr val="FBAE40"/>
          </p15:clr>
        </p15:guide>
        <p15:guide id="4" pos="9645" userDrawn="1">
          <p15:clr>
            <a:srgbClr val="FBAE40"/>
          </p15:clr>
        </p15:guide>
        <p15:guide id="5" pos="9965" userDrawn="1">
          <p15:clr>
            <a:srgbClr val="FBAE40"/>
          </p15:clr>
        </p15:guide>
        <p15:guide id="6" pos="192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1537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1" y="18015"/>
            <a:ext cx="31089600" cy="5331226"/>
          </a:xfrm>
          <a:prstGeom prst="rect">
            <a:avLst/>
          </a:prstGeom>
          <a:solidFill>
            <a:schemeClr val="accent1"/>
          </a:solidFill>
          <a:ln w="9525">
            <a:noFill/>
            <a:miter lim="800000"/>
            <a:headEnd/>
            <a:tailEnd/>
          </a:ln>
          <a:effectLst/>
        </p:spPr>
        <p:txBody>
          <a:bodyPr wrap="none" lIns="110184" tIns="55092" rIns="110184" bIns="55092" anchor="ctr"/>
          <a:lstStyle/>
          <a:p>
            <a:pPr>
              <a:defRPr/>
            </a:pPr>
            <a:endParaRPr lang="en-US" sz="5922"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933682" y="41045562"/>
            <a:ext cx="3670708" cy="411649"/>
          </a:xfrm>
          <a:prstGeom prst="rect">
            <a:avLst/>
          </a:prstGeom>
          <a:noFill/>
          <a:ln w="9525">
            <a:noFill/>
            <a:miter lim="800000"/>
            <a:headEnd/>
            <a:tailEnd/>
          </a:ln>
          <a:effectLst/>
        </p:spPr>
        <p:txBody>
          <a:bodyPr wrap="square" lIns="109976" tIns="54978" rIns="109976" bIns="54978">
            <a:spAutoFit/>
          </a:bodyPr>
          <a:lstStyle/>
          <a:p>
            <a:pPr eaLnBrk="0" hangingPunct="0">
              <a:lnSpc>
                <a:spcPct val="65000"/>
              </a:lnSpc>
              <a:spcBef>
                <a:spcPct val="50000"/>
              </a:spcBef>
              <a:defRPr/>
            </a:pPr>
            <a:r>
              <a:rPr lang="en-US" sz="603"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326"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1" y="5374873"/>
            <a:ext cx="310896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ounded Rectangle 37">
            <a:extLst>
              <a:ext uri="{FF2B5EF4-FFF2-40B4-BE49-F238E27FC236}">
                <a16:creationId xmlns:a16="http://schemas.microsoft.com/office/drawing/2014/main" id="{3D38DD80-6142-EF42-84F0-D056AE36AFC6}"/>
              </a:ext>
            </a:extLst>
          </p:cNvPr>
          <p:cNvSpPr/>
          <p:nvPr userDrawn="1"/>
        </p:nvSpPr>
        <p:spPr>
          <a:xfrm>
            <a:off x="480910" y="5897882"/>
            <a:ext cx="14792706" cy="34912186"/>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22"/>
          </a:p>
        </p:txBody>
      </p:sp>
      <p:sp>
        <p:nvSpPr>
          <p:cNvPr id="39" name="Rounded Rectangle 38">
            <a:extLst>
              <a:ext uri="{FF2B5EF4-FFF2-40B4-BE49-F238E27FC236}">
                <a16:creationId xmlns:a16="http://schemas.microsoft.com/office/drawing/2014/main" id="{76F6A1D7-8EF4-2045-8032-92EC44FF940D}"/>
              </a:ext>
            </a:extLst>
          </p:cNvPr>
          <p:cNvSpPr/>
          <p:nvPr userDrawn="1"/>
        </p:nvSpPr>
        <p:spPr>
          <a:xfrm>
            <a:off x="15819489" y="5897882"/>
            <a:ext cx="14789201" cy="34912186"/>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22"/>
          </a:p>
        </p:txBody>
      </p:sp>
      <p:graphicFrame>
        <p:nvGraphicFramePr>
          <p:cNvPr id="8" name="Table 7">
            <a:extLst>
              <a:ext uri="{FF2B5EF4-FFF2-40B4-BE49-F238E27FC236}">
                <a16:creationId xmlns:a16="http://schemas.microsoft.com/office/drawing/2014/main" id="{5C84E708-73AD-EE4F-B41A-6FF6A1A465D2}"/>
              </a:ext>
            </a:extLst>
          </p:cNvPr>
          <p:cNvGraphicFramePr>
            <a:graphicFrameLocks noGrp="1"/>
          </p:cNvGraphicFramePr>
          <p:nvPr userDrawn="1">
            <p:extLst>
              <p:ext uri="{D42A27DB-BD31-4B8C-83A1-F6EECF244321}">
                <p14:modId xmlns:p14="http://schemas.microsoft.com/office/powerpoint/2010/main" val="3665771028"/>
              </p:ext>
            </p:extLst>
          </p:nvPr>
        </p:nvGraphicFramePr>
        <p:xfrm>
          <a:off x="-13521555" y="33660"/>
          <a:ext cx="12896577" cy="42214215"/>
        </p:xfrm>
        <a:graphic>
          <a:graphicData uri="http://schemas.openxmlformats.org/drawingml/2006/table">
            <a:tbl>
              <a:tblPr firstRow="1" bandRow="1">
                <a:tableStyleId>{5C22544A-7EE6-4342-B048-85BDC9FD1C3A}</a:tableStyleId>
              </a:tblPr>
              <a:tblGrid>
                <a:gridCol w="5529948">
                  <a:extLst>
                    <a:ext uri="{9D8B030D-6E8A-4147-A177-3AD203B41FA5}">
                      <a16:colId xmlns:a16="http://schemas.microsoft.com/office/drawing/2014/main" val="20000"/>
                    </a:ext>
                  </a:extLst>
                </a:gridCol>
                <a:gridCol w="7366629">
                  <a:extLst>
                    <a:ext uri="{9D8B030D-6E8A-4147-A177-3AD203B41FA5}">
                      <a16:colId xmlns:a16="http://schemas.microsoft.com/office/drawing/2014/main" val="20001"/>
                    </a:ext>
                  </a:extLst>
                </a:gridCol>
              </a:tblGrid>
              <a:tr h="162708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300" b="0" spc="600" dirty="0">
                          <a:solidFill>
                            <a:srgbClr val="1F3A4E"/>
                          </a:solidFill>
                          <a:latin typeface="Arial Black" panose="020B0A04020102020204" pitchFamily="34" charset="0"/>
                        </a:rPr>
                        <a:t>QUICK START GUIDE</a:t>
                      </a:r>
                      <a:br>
                        <a:rPr lang="en-US" sz="4300" b="0" spc="600" dirty="0">
                          <a:solidFill>
                            <a:srgbClr val="1F3A4E"/>
                          </a:solidFill>
                          <a:latin typeface="Arial Black" panose="020B0A04020102020204" pitchFamily="34" charset="0"/>
                        </a:rPr>
                      </a:br>
                      <a:r>
                        <a:rPr lang="en-US" sz="3500" b="1" spc="0" dirty="0">
                          <a:solidFill>
                            <a:srgbClr val="FF0000"/>
                          </a:solidFill>
                          <a:latin typeface="Trebuchet MS" pitchFamily="34" charset="0"/>
                        </a:rPr>
                        <a:t>(THIS SIDEBAR WILL NOT PRINT)</a:t>
                      </a:r>
                      <a:endParaRPr lang="en-US" sz="4300" b="1" spc="600" dirty="0">
                        <a:solidFill>
                          <a:schemeClr val="bg1"/>
                        </a:solidFill>
                        <a:latin typeface="Trebuchet MS" pitchFamily="34" charset="0"/>
                      </a:endParaRPr>
                    </a:p>
                  </a:txBody>
                  <a:tcPr marL="187799" marR="93900" marT="134784" marB="44928">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001779">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34x46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7799" marR="93900" marT="134784" marB="44928">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965979">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a:t>
                      </a:r>
                    </a:p>
                    <a:p>
                      <a:pPr algn="ctr"/>
                      <a:r>
                        <a:rPr lang="en-US" sz="2800" dirty="0">
                          <a:solidFill>
                            <a:schemeClr val="bg1"/>
                          </a:solidFill>
                          <a:latin typeface="Arial" panose="020B0604020202020204" pitchFamily="34" charset="0"/>
                          <a:cs typeface="Arial" panose="020B0604020202020204" pitchFamily="34" charset="0"/>
                        </a:rPr>
                        <a:t>presentation poster </a:t>
                      </a:r>
                      <a:br>
                        <a:rPr lang="en-US" sz="2800" dirty="0">
                          <a:solidFill>
                            <a:schemeClr val="bg1"/>
                          </a:solidFill>
                          <a:latin typeface="Arial" panose="020B0604020202020204" pitchFamily="34" charset="0"/>
                          <a:cs typeface="Arial" panose="020B0604020202020204" pitchFamily="34" charset="0"/>
                        </a:rPr>
                      </a:br>
                      <a:r>
                        <a:rPr lang="en-US" sz="4300" b="1" dirty="0">
                          <a:solidFill>
                            <a:srgbClr val="FFC000"/>
                          </a:solidFill>
                          <a:latin typeface="Arial" panose="020B0604020202020204" pitchFamily="34" charset="0"/>
                          <a:cs typeface="Arial" panose="020B0604020202020204" pitchFamily="34" charset="0"/>
                        </a:rPr>
                        <a:t>34x46</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(86.36cm x 116.84cm)</a:t>
                      </a:r>
                    </a:p>
                    <a:p>
                      <a:pPr marL="0" marR="0" indent="0" algn="ctr" defTabSz="5381713" rtl="0" eaLnBrk="1" fontAlgn="auto" latinLnBrk="0" hangingPunct="1">
                        <a:lnSpc>
                          <a:spcPct val="100000"/>
                        </a:lnSpc>
                        <a:spcBef>
                          <a:spcPts val="0"/>
                        </a:spcBef>
                        <a:spcAft>
                          <a:spcPts val="0"/>
                        </a:spcAft>
                        <a:buClrTx/>
                        <a:buSzTx/>
                        <a:buFontTx/>
                        <a:buNone/>
                        <a:tabLst/>
                        <a:defRPr/>
                      </a:pP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marL="93900" marR="93900" marT="44928" marB="44928">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1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endParaRPr lang="en-US" sz="2800" b="0" baseline="0" dirty="0">
                        <a:solidFill>
                          <a:srgbClr val="FFC000"/>
                        </a:solidFill>
                        <a:latin typeface="Arial" panose="020B0604020202020204" pitchFamily="34" charset="0"/>
                        <a:cs typeface="Arial" panose="020B0604020202020204" pitchFamily="34" charset="0"/>
                      </a:endParaRPr>
                    </a:p>
                  </a:txBody>
                  <a:tcPr marL="187799" marR="93900" marT="134784" marB="44928">
                    <a:solidFill>
                      <a:srgbClr val="010101"/>
                    </a:solidFill>
                  </a:tcPr>
                </a:tc>
                <a:extLst>
                  <a:ext uri="{0D108BD9-81ED-4DB2-BD59-A6C34878D82A}">
                    <a16:rowId xmlns:a16="http://schemas.microsoft.com/office/drawing/2014/main" val="10008"/>
                  </a:ext>
                </a:extLst>
              </a:tr>
              <a:tr h="4534040">
                <a:tc>
                  <a:txBody>
                    <a:bodyPr/>
                    <a:lstStyle/>
                    <a:p>
                      <a:endParaRPr lang="en-US" sz="2800" dirty="0">
                        <a:solidFill>
                          <a:srgbClr val="1F3A4E"/>
                        </a:solidFill>
                      </a:endParaRPr>
                    </a:p>
                  </a:txBody>
                  <a:tcPr marL="93900" marR="93900" marT="44928" marB="44928">
                    <a:blipFill rotWithShape="1">
                      <a:blip r:embed="rId3"/>
                      <a:stretch>
                        <a:fillRect/>
                      </a:stretch>
                    </a:blipFill>
                  </a:tcPr>
                </a:tc>
                <a:tc>
                  <a:txBody>
                    <a:bodyPr/>
                    <a:lstStyle/>
                    <a:p>
                      <a:pPr algn="l"/>
                      <a:r>
                        <a:rPr lang="en-US" sz="3100" b="1" baseline="0" dirty="0">
                          <a:solidFill>
                            <a:srgbClr val="FFC000"/>
                          </a:solidFill>
                          <a:latin typeface="Arial" panose="020B0604020202020204" pitchFamily="34" charset="0"/>
                          <a:cs typeface="Arial" panose="020B0604020202020204" pitchFamily="34" charset="0"/>
                        </a:rPr>
                        <a:t>How to </a:t>
                      </a:r>
                      <a:r>
                        <a:rPr lang="en-US" sz="4700" b="1" baseline="0" dirty="0">
                          <a:solidFill>
                            <a:srgbClr val="FFC000"/>
                          </a:solidFill>
                          <a:latin typeface="Arial" panose="020B0604020202020204" pitchFamily="34" charset="0"/>
                          <a:cs typeface="Arial" panose="020B0604020202020204" pitchFamily="34" charset="0"/>
                        </a:rPr>
                        <a:t>Zoom in </a:t>
                      </a:r>
                      <a:r>
                        <a:rPr lang="en-US" sz="31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1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7799" marR="93900" marT="134784" marB="44928">
                    <a:solidFill>
                      <a:srgbClr val="010101"/>
                    </a:solidFill>
                  </a:tcPr>
                </a:tc>
                <a:extLst>
                  <a:ext uri="{0D108BD9-81ED-4DB2-BD59-A6C34878D82A}">
                    <a16:rowId xmlns:a16="http://schemas.microsoft.com/office/drawing/2014/main" val="10001"/>
                  </a:ext>
                </a:extLst>
              </a:tr>
              <a:tr h="277207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1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93900" marR="93900" marT="44928" marB="44928">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483880">
                <a:tc>
                  <a:txBody>
                    <a:bodyPr/>
                    <a:lstStyle/>
                    <a:p>
                      <a:endParaRPr lang="en-US" sz="2800" dirty="0">
                        <a:solidFill>
                          <a:srgbClr val="1F3A4E"/>
                        </a:solidFill>
                      </a:endParaRPr>
                    </a:p>
                  </a:txBody>
                  <a:tcPr marL="93900" marR="93900" marT="44928" marB="44928">
                    <a:blipFill rotWithShape="1">
                      <a:blip r:embed="rId4"/>
                      <a:stretch>
                        <a:fillRect/>
                      </a:stretch>
                    </a:blipFill>
                  </a:tcPr>
                </a:tc>
                <a:tc>
                  <a:txBody>
                    <a:bodyPr/>
                    <a:lstStyle/>
                    <a:p>
                      <a:pPr marL="0" lvl="1" indent="0" algn="l" defTabSz="114300"/>
                      <a:r>
                        <a:rPr lang="en-US" sz="31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7799" marR="93900" marT="134784" marB="44928">
                    <a:solidFill>
                      <a:srgbClr val="010101"/>
                    </a:solidFill>
                  </a:tcPr>
                </a:tc>
                <a:extLst>
                  <a:ext uri="{0D108BD9-81ED-4DB2-BD59-A6C34878D82A}">
                    <a16:rowId xmlns:a16="http://schemas.microsoft.com/office/drawing/2014/main" val="10003"/>
                  </a:ext>
                </a:extLst>
              </a:tr>
              <a:tr h="4459418">
                <a:tc gridSpan="2">
                  <a:txBody>
                    <a:bodyPr/>
                    <a:lstStyle/>
                    <a:p>
                      <a:r>
                        <a:rPr lang="en-US" sz="31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marL="93900" marR="93900" marT="44928" marB="44928">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95286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7799" marR="93900" marT="134784" marB="44928">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597088">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7799" marR="93900" marT="134784" marB="44928">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32103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7799" marR="93900" marT="134784" marB="44928">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60968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7799" marR="93900" marT="134784" marB="44928">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6A320EB1-2D21-F943-8508-420FB023FF9F}"/>
              </a:ext>
            </a:extLst>
          </p:cNvPr>
          <p:cNvGraphicFramePr>
            <a:graphicFrameLocks noGrp="1"/>
          </p:cNvGraphicFramePr>
          <p:nvPr userDrawn="1">
            <p:extLst>
              <p:ext uri="{D42A27DB-BD31-4B8C-83A1-F6EECF244321}">
                <p14:modId xmlns:p14="http://schemas.microsoft.com/office/powerpoint/2010/main" val="2276734207"/>
              </p:ext>
            </p:extLst>
          </p:nvPr>
        </p:nvGraphicFramePr>
        <p:xfrm>
          <a:off x="31604109" y="1"/>
          <a:ext cx="12947090" cy="42040767"/>
        </p:xfrm>
        <a:graphic>
          <a:graphicData uri="http://schemas.openxmlformats.org/drawingml/2006/table">
            <a:tbl>
              <a:tblPr firstRow="1" bandRow="1">
                <a:tableStyleId>{5C22544A-7EE6-4342-B048-85BDC9FD1C3A}</a:tableStyleId>
              </a:tblPr>
              <a:tblGrid>
                <a:gridCol w="5080403">
                  <a:extLst>
                    <a:ext uri="{9D8B030D-6E8A-4147-A177-3AD203B41FA5}">
                      <a16:colId xmlns:a16="http://schemas.microsoft.com/office/drawing/2014/main" val="20000"/>
                    </a:ext>
                  </a:extLst>
                </a:gridCol>
                <a:gridCol w="1526276">
                  <a:extLst>
                    <a:ext uri="{9D8B030D-6E8A-4147-A177-3AD203B41FA5}">
                      <a16:colId xmlns:a16="http://schemas.microsoft.com/office/drawing/2014/main" val="764104496"/>
                    </a:ext>
                  </a:extLst>
                </a:gridCol>
                <a:gridCol w="6340411">
                  <a:extLst>
                    <a:ext uri="{9D8B030D-6E8A-4147-A177-3AD203B41FA5}">
                      <a16:colId xmlns:a16="http://schemas.microsoft.com/office/drawing/2014/main" val="4164475170"/>
                    </a:ext>
                  </a:extLst>
                </a:gridCol>
              </a:tblGrid>
              <a:tr h="163195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300" b="0" spc="600" dirty="0">
                          <a:solidFill>
                            <a:srgbClr val="1F3A4E"/>
                          </a:solidFill>
                          <a:latin typeface="Arial Black" panose="020B0A04020102020204" pitchFamily="34" charset="0"/>
                        </a:rPr>
                        <a:t>QUICK START GUIDE</a:t>
                      </a:r>
                      <a:br>
                        <a:rPr lang="en-US" sz="4300" b="0" spc="600" dirty="0">
                          <a:solidFill>
                            <a:srgbClr val="1F3A4E"/>
                          </a:solidFill>
                          <a:latin typeface="Arial Black" panose="020B0A04020102020204" pitchFamily="34" charset="0"/>
                        </a:rPr>
                      </a:br>
                      <a:r>
                        <a:rPr lang="en-US" sz="3500" b="1" spc="0" dirty="0">
                          <a:solidFill>
                            <a:srgbClr val="FF0000"/>
                          </a:solidFill>
                          <a:latin typeface="Trebuchet MS" pitchFamily="34" charset="0"/>
                        </a:rPr>
                        <a:t>(THIS SIDEBAR WILL NOT PRINT)</a:t>
                      </a:r>
                      <a:endParaRPr lang="en-US" sz="4300" b="1" spc="600" dirty="0">
                        <a:solidFill>
                          <a:schemeClr val="bg1"/>
                        </a:solidFill>
                        <a:latin typeface="Trebuchet MS" pitchFamily="34" charset="0"/>
                      </a:endParaRPr>
                    </a:p>
                  </a:txBody>
                  <a:tcPr marL="187799" marR="93900" marT="134784" marB="44928">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841185">
                <a:tc gridSpan="3">
                  <a:txBody>
                    <a:bodyPr/>
                    <a:lstStyle/>
                    <a:p>
                      <a:pPr algn="l"/>
                      <a:r>
                        <a:rPr lang="en-US" sz="31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7799" marR="93900" marT="134784" marB="44928">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830949">
                <a:tc gridSpan="3">
                  <a:txBody>
                    <a:bodyPr/>
                    <a:lstStyle/>
                    <a:p>
                      <a:r>
                        <a:rPr lang="en-US" sz="31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5900" u="sng" dirty="0">
                        <a:solidFill>
                          <a:srgbClr val="FFC000"/>
                        </a:solidFill>
                      </a:endParaRPr>
                    </a:p>
                  </a:txBody>
                  <a:tcPr marL="187799" marR="93900" marT="134784" marB="44928">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29781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7799" marR="93900" marT="134784" marB="44928">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7799" marR="93900" marT="134784" marB="44928">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7455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7799" marR="93900" marT="134784" marB="44928">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333621">
                <a:tc>
                  <a:txBody>
                    <a:bodyPr/>
                    <a:lstStyle/>
                    <a:p>
                      <a:pPr rtl="0"/>
                      <a:r>
                        <a:rPr lang="en-US" sz="3100" b="1" dirty="0">
                          <a:solidFill>
                            <a:srgbClr val="FFC000"/>
                          </a:solidFill>
                          <a:latin typeface="Arial" panose="020B0604020202020204" pitchFamily="34" charset="0"/>
                          <a:cs typeface="Arial" panose="020B0604020202020204" pitchFamily="34" charset="0"/>
                        </a:rPr>
                        <a:t>How to</a:t>
                      </a:r>
                      <a:r>
                        <a:rPr lang="en-US" sz="3100" b="1" baseline="0" dirty="0">
                          <a:solidFill>
                            <a:srgbClr val="FFC000"/>
                          </a:solidFill>
                          <a:latin typeface="Arial" panose="020B0604020202020204" pitchFamily="34" charset="0"/>
                          <a:cs typeface="Arial" panose="020B0604020202020204" pitchFamily="34" charset="0"/>
                        </a:rPr>
                        <a:t> preview your poster prior to printing</a:t>
                      </a:r>
                      <a:endParaRPr lang="en-US" sz="31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7799" marR="93900" marT="134784" marB="44928">
                    <a:solidFill>
                      <a:srgbClr val="010101"/>
                    </a:solidFill>
                  </a:tcPr>
                </a:tc>
                <a:tc gridSpan="2">
                  <a:txBody>
                    <a:bodyPr/>
                    <a:lstStyle/>
                    <a:p>
                      <a:pPr rtl="0"/>
                      <a:r>
                        <a:rPr lang="en-US" sz="136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7799" marR="93900" marT="134784" marB="44928">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26743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7799" marR="93900" marT="134784" marB="44928">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433454">
                <a:tc gridSpan="3">
                  <a:txBody>
                    <a:bodyPr/>
                    <a:lstStyle/>
                    <a:p>
                      <a:endParaRPr lang="en-US" sz="2800" dirty="0">
                        <a:solidFill>
                          <a:srgbClr val="1F3A4E"/>
                        </a:solidFill>
                      </a:endParaRPr>
                    </a:p>
                  </a:txBody>
                  <a:tcPr marL="187799" marR="93900" marT="134784" marB="44928">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948499">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7799" marR="93900" marT="134784" marB="44928">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300" dirty="0"/>
                    </a:p>
                  </a:txBody>
                  <a:tcPr marL="187799" marR="93900" marT="134784" marB="44928">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41000801"/>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5288609" rtl="0" eaLnBrk="1" latinLnBrk="0" hangingPunct="1">
        <a:spcBef>
          <a:spcPct val="0"/>
        </a:spcBef>
        <a:buNone/>
        <a:defRPr sz="10604" kern="1200">
          <a:solidFill>
            <a:schemeClr val="bg1"/>
          </a:solidFill>
          <a:latin typeface="Trebuchet MS" pitchFamily="34" charset="0"/>
          <a:ea typeface="+mj-ea"/>
          <a:cs typeface="+mj-cs"/>
        </a:defRPr>
      </a:lvl1pPr>
    </p:titleStyle>
    <p:bodyStyle>
      <a:lvl1pPr marL="918207" indent="-918207" algn="l" defTabSz="5288609" rtl="0" eaLnBrk="1" latinLnBrk="0" hangingPunct="1">
        <a:spcBef>
          <a:spcPct val="20000"/>
        </a:spcBef>
        <a:buFont typeface="Arial" pitchFamily="34" charset="0"/>
        <a:buChar char="•"/>
        <a:tabLst/>
        <a:defRPr sz="5783" kern="1200">
          <a:solidFill>
            <a:schemeClr val="tx1"/>
          </a:solidFill>
          <a:latin typeface="+mn-lt"/>
          <a:ea typeface="+mn-ea"/>
          <a:cs typeface="+mn-cs"/>
        </a:defRPr>
      </a:lvl1pPr>
      <a:lvl2pPr marL="918207" indent="-918207" algn="l" defTabSz="5288609" rtl="0" eaLnBrk="1" latinLnBrk="0" hangingPunct="1">
        <a:spcBef>
          <a:spcPct val="20000"/>
        </a:spcBef>
        <a:buFont typeface="Arial" pitchFamily="34" charset="0"/>
        <a:buChar char="–"/>
        <a:tabLst/>
        <a:defRPr sz="4819" kern="1200">
          <a:solidFill>
            <a:schemeClr val="tx1"/>
          </a:solidFill>
          <a:latin typeface="+mn-lt"/>
          <a:ea typeface="+mn-ea"/>
          <a:cs typeface="+mn-cs"/>
        </a:defRPr>
      </a:lvl2pPr>
      <a:lvl3pPr marL="918207" indent="-918207" algn="l" defTabSz="5288609" rtl="0" eaLnBrk="1" latinLnBrk="0" hangingPunct="1">
        <a:spcBef>
          <a:spcPct val="20000"/>
        </a:spcBef>
        <a:buFont typeface="Arial" pitchFamily="34" charset="0"/>
        <a:buChar char="•"/>
        <a:tabLst/>
        <a:defRPr sz="3856" kern="1200">
          <a:solidFill>
            <a:schemeClr val="tx1"/>
          </a:solidFill>
          <a:latin typeface="+mn-lt"/>
          <a:ea typeface="+mn-ea"/>
          <a:cs typeface="+mn-cs"/>
        </a:defRPr>
      </a:lvl3pPr>
      <a:lvl4pPr marL="918207" indent="-918207" algn="l" defTabSz="5288609" rtl="0" eaLnBrk="1" latinLnBrk="0" hangingPunct="1">
        <a:spcBef>
          <a:spcPct val="20000"/>
        </a:spcBef>
        <a:buFont typeface="Arial" pitchFamily="34" charset="0"/>
        <a:buChar char="–"/>
        <a:tabLst/>
        <a:defRPr sz="2892" kern="1200">
          <a:solidFill>
            <a:schemeClr val="tx1"/>
          </a:solidFill>
          <a:latin typeface="+mn-lt"/>
          <a:ea typeface="+mn-ea"/>
          <a:cs typeface="+mn-cs"/>
        </a:defRPr>
      </a:lvl4pPr>
      <a:lvl5pPr marL="918207" indent="-918207" algn="l" defTabSz="5288609" rtl="0" eaLnBrk="1" latinLnBrk="0" hangingPunct="1">
        <a:spcBef>
          <a:spcPct val="20000"/>
        </a:spcBef>
        <a:buFont typeface="Arial" pitchFamily="34" charset="0"/>
        <a:buChar char="»"/>
        <a:tabLst/>
        <a:defRPr sz="2892" kern="1200">
          <a:solidFill>
            <a:schemeClr val="tx1"/>
          </a:solidFill>
          <a:latin typeface="+mn-lt"/>
          <a:ea typeface="+mn-ea"/>
          <a:cs typeface="+mn-cs"/>
        </a:defRPr>
      </a:lvl5pPr>
      <a:lvl6pPr marL="14543679" indent="-1322154" algn="l" defTabSz="5288609" rtl="0" eaLnBrk="1" latinLnBrk="0" hangingPunct="1">
        <a:spcBef>
          <a:spcPct val="20000"/>
        </a:spcBef>
        <a:buFont typeface="Arial" pitchFamily="34" charset="0"/>
        <a:buChar char="•"/>
        <a:defRPr sz="11568" kern="1200">
          <a:solidFill>
            <a:schemeClr val="tx1"/>
          </a:solidFill>
          <a:latin typeface="+mn-lt"/>
          <a:ea typeface="+mn-ea"/>
          <a:cs typeface="+mn-cs"/>
        </a:defRPr>
      </a:lvl6pPr>
      <a:lvl7pPr marL="17187981" indent="-1322154" algn="l" defTabSz="5288609" rtl="0" eaLnBrk="1" latinLnBrk="0" hangingPunct="1">
        <a:spcBef>
          <a:spcPct val="20000"/>
        </a:spcBef>
        <a:buFont typeface="Arial" pitchFamily="34" charset="0"/>
        <a:buChar char="•"/>
        <a:defRPr sz="11568" kern="1200">
          <a:solidFill>
            <a:schemeClr val="tx1"/>
          </a:solidFill>
          <a:latin typeface="+mn-lt"/>
          <a:ea typeface="+mn-ea"/>
          <a:cs typeface="+mn-cs"/>
        </a:defRPr>
      </a:lvl7pPr>
      <a:lvl8pPr marL="19832288" indent="-1322154" algn="l" defTabSz="5288609" rtl="0" eaLnBrk="1" latinLnBrk="0" hangingPunct="1">
        <a:spcBef>
          <a:spcPct val="20000"/>
        </a:spcBef>
        <a:buFont typeface="Arial" pitchFamily="34" charset="0"/>
        <a:buChar char="•"/>
        <a:defRPr sz="11568" kern="1200">
          <a:solidFill>
            <a:schemeClr val="tx1"/>
          </a:solidFill>
          <a:latin typeface="+mn-lt"/>
          <a:ea typeface="+mn-ea"/>
          <a:cs typeface="+mn-cs"/>
        </a:defRPr>
      </a:lvl8pPr>
      <a:lvl9pPr marL="22476593" indent="-1322154" algn="l" defTabSz="5288609" rtl="0" eaLnBrk="1" latinLnBrk="0" hangingPunct="1">
        <a:spcBef>
          <a:spcPct val="20000"/>
        </a:spcBef>
        <a:buFont typeface="Arial" pitchFamily="34" charset="0"/>
        <a:buChar char="•"/>
        <a:defRPr sz="11568" kern="1200">
          <a:solidFill>
            <a:schemeClr val="tx1"/>
          </a:solidFill>
          <a:latin typeface="+mn-lt"/>
          <a:ea typeface="+mn-ea"/>
          <a:cs typeface="+mn-cs"/>
        </a:defRPr>
      </a:lvl9pPr>
    </p:bodyStyle>
    <p:otherStyle>
      <a:defPPr>
        <a:defRPr lang="en-US"/>
      </a:defPPr>
      <a:lvl1pPr marL="0" algn="l" defTabSz="5288609" rtl="0" eaLnBrk="1" latinLnBrk="0" hangingPunct="1">
        <a:defRPr sz="10363" kern="1200">
          <a:solidFill>
            <a:schemeClr val="tx1"/>
          </a:solidFill>
          <a:latin typeface="+mn-lt"/>
          <a:ea typeface="+mn-ea"/>
          <a:cs typeface="+mn-cs"/>
        </a:defRPr>
      </a:lvl1pPr>
      <a:lvl2pPr marL="2644307" algn="l" defTabSz="5288609" rtl="0" eaLnBrk="1" latinLnBrk="0" hangingPunct="1">
        <a:defRPr sz="10363" kern="1200">
          <a:solidFill>
            <a:schemeClr val="tx1"/>
          </a:solidFill>
          <a:latin typeface="+mn-lt"/>
          <a:ea typeface="+mn-ea"/>
          <a:cs typeface="+mn-cs"/>
        </a:defRPr>
      </a:lvl2pPr>
      <a:lvl3pPr marL="5288609" algn="l" defTabSz="5288609" rtl="0" eaLnBrk="1" latinLnBrk="0" hangingPunct="1">
        <a:defRPr sz="10363" kern="1200">
          <a:solidFill>
            <a:schemeClr val="tx1"/>
          </a:solidFill>
          <a:latin typeface="+mn-lt"/>
          <a:ea typeface="+mn-ea"/>
          <a:cs typeface="+mn-cs"/>
        </a:defRPr>
      </a:lvl3pPr>
      <a:lvl4pPr marL="7932916" algn="l" defTabSz="5288609" rtl="0" eaLnBrk="1" latinLnBrk="0" hangingPunct="1">
        <a:defRPr sz="10363" kern="1200">
          <a:solidFill>
            <a:schemeClr val="tx1"/>
          </a:solidFill>
          <a:latin typeface="+mn-lt"/>
          <a:ea typeface="+mn-ea"/>
          <a:cs typeface="+mn-cs"/>
        </a:defRPr>
      </a:lvl4pPr>
      <a:lvl5pPr marL="10577221" algn="l" defTabSz="5288609" rtl="0" eaLnBrk="1" latinLnBrk="0" hangingPunct="1">
        <a:defRPr sz="10363" kern="1200">
          <a:solidFill>
            <a:schemeClr val="tx1"/>
          </a:solidFill>
          <a:latin typeface="+mn-lt"/>
          <a:ea typeface="+mn-ea"/>
          <a:cs typeface="+mn-cs"/>
        </a:defRPr>
      </a:lvl5pPr>
      <a:lvl6pPr marL="13221525" algn="l" defTabSz="5288609" rtl="0" eaLnBrk="1" latinLnBrk="0" hangingPunct="1">
        <a:defRPr sz="10363" kern="1200">
          <a:solidFill>
            <a:schemeClr val="tx1"/>
          </a:solidFill>
          <a:latin typeface="+mn-lt"/>
          <a:ea typeface="+mn-ea"/>
          <a:cs typeface="+mn-cs"/>
        </a:defRPr>
      </a:lvl6pPr>
      <a:lvl7pPr marL="15865833" algn="l" defTabSz="5288609" rtl="0" eaLnBrk="1" latinLnBrk="0" hangingPunct="1">
        <a:defRPr sz="10363" kern="1200">
          <a:solidFill>
            <a:schemeClr val="tx1"/>
          </a:solidFill>
          <a:latin typeface="+mn-lt"/>
          <a:ea typeface="+mn-ea"/>
          <a:cs typeface="+mn-cs"/>
        </a:defRPr>
      </a:lvl7pPr>
      <a:lvl8pPr marL="18510135" algn="l" defTabSz="5288609" rtl="0" eaLnBrk="1" latinLnBrk="0" hangingPunct="1">
        <a:defRPr sz="10363" kern="1200">
          <a:solidFill>
            <a:schemeClr val="tx1"/>
          </a:solidFill>
          <a:latin typeface="+mn-lt"/>
          <a:ea typeface="+mn-ea"/>
          <a:cs typeface="+mn-cs"/>
        </a:defRPr>
      </a:lvl8pPr>
      <a:lvl9pPr marL="21154442" algn="l" defTabSz="5288609" rtl="0" eaLnBrk="1" latinLnBrk="0" hangingPunct="1">
        <a:defRPr sz="1036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1" y="18015"/>
            <a:ext cx="31089600" cy="5331226"/>
          </a:xfrm>
          <a:prstGeom prst="rect">
            <a:avLst/>
          </a:prstGeom>
          <a:solidFill>
            <a:schemeClr val="accent1"/>
          </a:solidFill>
          <a:ln w="9525">
            <a:noFill/>
            <a:miter lim="800000"/>
            <a:headEnd/>
            <a:tailEnd/>
          </a:ln>
          <a:effectLst/>
        </p:spPr>
        <p:txBody>
          <a:bodyPr wrap="none" lIns="110184" tIns="55092" rIns="110184" bIns="55092" anchor="ctr"/>
          <a:lstStyle/>
          <a:p>
            <a:pPr>
              <a:defRPr/>
            </a:pPr>
            <a:endParaRPr lang="en-US" sz="5922"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933682" y="41045562"/>
            <a:ext cx="3670708" cy="411649"/>
          </a:xfrm>
          <a:prstGeom prst="rect">
            <a:avLst/>
          </a:prstGeom>
          <a:noFill/>
          <a:ln w="9525">
            <a:noFill/>
            <a:miter lim="800000"/>
            <a:headEnd/>
            <a:tailEnd/>
          </a:ln>
          <a:effectLst/>
        </p:spPr>
        <p:txBody>
          <a:bodyPr wrap="square" lIns="109976" tIns="54978" rIns="109976" bIns="54978">
            <a:spAutoFit/>
          </a:bodyPr>
          <a:lstStyle/>
          <a:p>
            <a:pPr eaLnBrk="0" hangingPunct="0">
              <a:lnSpc>
                <a:spcPct val="65000"/>
              </a:lnSpc>
              <a:spcBef>
                <a:spcPct val="50000"/>
              </a:spcBef>
              <a:defRPr/>
            </a:pPr>
            <a:r>
              <a:rPr lang="en-US" sz="603"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326"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1" y="5374873"/>
            <a:ext cx="310896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ounded Rectangle 37">
            <a:extLst>
              <a:ext uri="{FF2B5EF4-FFF2-40B4-BE49-F238E27FC236}">
                <a16:creationId xmlns:a16="http://schemas.microsoft.com/office/drawing/2014/main" id="{3D38DD80-6142-EF42-84F0-D056AE36AFC6}"/>
              </a:ext>
            </a:extLst>
          </p:cNvPr>
          <p:cNvSpPr/>
          <p:nvPr userDrawn="1"/>
        </p:nvSpPr>
        <p:spPr>
          <a:xfrm>
            <a:off x="518159" y="5897882"/>
            <a:ext cx="14792706" cy="34912186"/>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22"/>
          </a:p>
        </p:txBody>
      </p:sp>
      <p:sp>
        <p:nvSpPr>
          <p:cNvPr id="39" name="Rounded Rectangle 38">
            <a:extLst>
              <a:ext uri="{FF2B5EF4-FFF2-40B4-BE49-F238E27FC236}">
                <a16:creationId xmlns:a16="http://schemas.microsoft.com/office/drawing/2014/main" id="{76F6A1D7-8EF4-2045-8032-92EC44FF940D}"/>
              </a:ext>
            </a:extLst>
          </p:cNvPr>
          <p:cNvSpPr/>
          <p:nvPr userDrawn="1"/>
        </p:nvSpPr>
        <p:spPr>
          <a:xfrm>
            <a:off x="15819489" y="5897882"/>
            <a:ext cx="14789201" cy="34912186"/>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22"/>
          </a:p>
        </p:txBody>
      </p:sp>
    </p:spTree>
    <p:extLst>
      <p:ext uri="{BB962C8B-B14F-4D97-AF65-F5344CB8AC3E}">
        <p14:creationId xmlns:p14="http://schemas.microsoft.com/office/powerpoint/2010/main" val="1772127091"/>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5288609" rtl="0" eaLnBrk="1" latinLnBrk="0" hangingPunct="1">
        <a:spcBef>
          <a:spcPct val="0"/>
        </a:spcBef>
        <a:buNone/>
        <a:defRPr sz="10604" kern="1200">
          <a:solidFill>
            <a:schemeClr val="bg1"/>
          </a:solidFill>
          <a:latin typeface="Trebuchet MS" pitchFamily="34" charset="0"/>
          <a:ea typeface="+mj-ea"/>
          <a:cs typeface="+mj-cs"/>
        </a:defRPr>
      </a:lvl1pPr>
    </p:titleStyle>
    <p:bodyStyle>
      <a:lvl1pPr marL="918207" indent="-918207" algn="l" defTabSz="5288609" rtl="0" eaLnBrk="1" latinLnBrk="0" hangingPunct="1">
        <a:spcBef>
          <a:spcPct val="20000"/>
        </a:spcBef>
        <a:buFont typeface="Arial" pitchFamily="34" charset="0"/>
        <a:buChar char="•"/>
        <a:tabLst/>
        <a:defRPr sz="5783" kern="1200">
          <a:solidFill>
            <a:schemeClr val="tx1"/>
          </a:solidFill>
          <a:latin typeface="+mn-lt"/>
          <a:ea typeface="+mn-ea"/>
          <a:cs typeface="+mn-cs"/>
        </a:defRPr>
      </a:lvl1pPr>
      <a:lvl2pPr marL="918207" indent="-918207" algn="l" defTabSz="5288609" rtl="0" eaLnBrk="1" latinLnBrk="0" hangingPunct="1">
        <a:spcBef>
          <a:spcPct val="20000"/>
        </a:spcBef>
        <a:buFont typeface="Arial" pitchFamily="34" charset="0"/>
        <a:buChar char="–"/>
        <a:tabLst/>
        <a:defRPr sz="4819" kern="1200">
          <a:solidFill>
            <a:schemeClr val="tx1"/>
          </a:solidFill>
          <a:latin typeface="+mn-lt"/>
          <a:ea typeface="+mn-ea"/>
          <a:cs typeface="+mn-cs"/>
        </a:defRPr>
      </a:lvl2pPr>
      <a:lvl3pPr marL="918207" indent="-918207" algn="l" defTabSz="5288609" rtl="0" eaLnBrk="1" latinLnBrk="0" hangingPunct="1">
        <a:spcBef>
          <a:spcPct val="20000"/>
        </a:spcBef>
        <a:buFont typeface="Arial" pitchFamily="34" charset="0"/>
        <a:buChar char="•"/>
        <a:tabLst/>
        <a:defRPr sz="3856" kern="1200">
          <a:solidFill>
            <a:schemeClr val="tx1"/>
          </a:solidFill>
          <a:latin typeface="+mn-lt"/>
          <a:ea typeface="+mn-ea"/>
          <a:cs typeface="+mn-cs"/>
        </a:defRPr>
      </a:lvl3pPr>
      <a:lvl4pPr marL="918207" indent="-918207" algn="l" defTabSz="5288609" rtl="0" eaLnBrk="1" latinLnBrk="0" hangingPunct="1">
        <a:spcBef>
          <a:spcPct val="20000"/>
        </a:spcBef>
        <a:buFont typeface="Arial" pitchFamily="34" charset="0"/>
        <a:buChar char="–"/>
        <a:tabLst/>
        <a:defRPr sz="2892" kern="1200">
          <a:solidFill>
            <a:schemeClr val="tx1"/>
          </a:solidFill>
          <a:latin typeface="+mn-lt"/>
          <a:ea typeface="+mn-ea"/>
          <a:cs typeface="+mn-cs"/>
        </a:defRPr>
      </a:lvl4pPr>
      <a:lvl5pPr marL="918207" indent="-918207" algn="l" defTabSz="5288609" rtl="0" eaLnBrk="1" latinLnBrk="0" hangingPunct="1">
        <a:spcBef>
          <a:spcPct val="20000"/>
        </a:spcBef>
        <a:buFont typeface="Arial" pitchFamily="34" charset="0"/>
        <a:buChar char="»"/>
        <a:tabLst/>
        <a:defRPr sz="2892" kern="1200">
          <a:solidFill>
            <a:schemeClr val="tx1"/>
          </a:solidFill>
          <a:latin typeface="+mn-lt"/>
          <a:ea typeface="+mn-ea"/>
          <a:cs typeface="+mn-cs"/>
        </a:defRPr>
      </a:lvl5pPr>
      <a:lvl6pPr marL="14543679" indent="-1322154" algn="l" defTabSz="5288609" rtl="0" eaLnBrk="1" latinLnBrk="0" hangingPunct="1">
        <a:spcBef>
          <a:spcPct val="20000"/>
        </a:spcBef>
        <a:buFont typeface="Arial" pitchFamily="34" charset="0"/>
        <a:buChar char="•"/>
        <a:defRPr sz="11568" kern="1200">
          <a:solidFill>
            <a:schemeClr val="tx1"/>
          </a:solidFill>
          <a:latin typeface="+mn-lt"/>
          <a:ea typeface="+mn-ea"/>
          <a:cs typeface="+mn-cs"/>
        </a:defRPr>
      </a:lvl6pPr>
      <a:lvl7pPr marL="17187981" indent="-1322154" algn="l" defTabSz="5288609" rtl="0" eaLnBrk="1" latinLnBrk="0" hangingPunct="1">
        <a:spcBef>
          <a:spcPct val="20000"/>
        </a:spcBef>
        <a:buFont typeface="Arial" pitchFamily="34" charset="0"/>
        <a:buChar char="•"/>
        <a:defRPr sz="11568" kern="1200">
          <a:solidFill>
            <a:schemeClr val="tx1"/>
          </a:solidFill>
          <a:latin typeface="+mn-lt"/>
          <a:ea typeface="+mn-ea"/>
          <a:cs typeface="+mn-cs"/>
        </a:defRPr>
      </a:lvl7pPr>
      <a:lvl8pPr marL="19832288" indent="-1322154" algn="l" defTabSz="5288609" rtl="0" eaLnBrk="1" latinLnBrk="0" hangingPunct="1">
        <a:spcBef>
          <a:spcPct val="20000"/>
        </a:spcBef>
        <a:buFont typeface="Arial" pitchFamily="34" charset="0"/>
        <a:buChar char="•"/>
        <a:defRPr sz="11568" kern="1200">
          <a:solidFill>
            <a:schemeClr val="tx1"/>
          </a:solidFill>
          <a:latin typeface="+mn-lt"/>
          <a:ea typeface="+mn-ea"/>
          <a:cs typeface="+mn-cs"/>
        </a:defRPr>
      </a:lvl8pPr>
      <a:lvl9pPr marL="22476593" indent="-1322154" algn="l" defTabSz="5288609" rtl="0" eaLnBrk="1" latinLnBrk="0" hangingPunct="1">
        <a:spcBef>
          <a:spcPct val="20000"/>
        </a:spcBef>
        <a:buFont typeface="Arial" pitchFamily="34" charset="0"/>
        <a:buChar char="•"/>
        <a:defRPr sz="11568" kern="1200">
          <a:solidFill>
            <a:schemeClr val="tx1"/>
          </a:solidFill>
          <a:latin typeface="+mn-lt"/>
          <a:ea typeface="+mn-ea"/>
          <a:cs typeface="+mn-cs"/>
        </a:defRPr>
      </a:lvl9pPr>
    </p:bodyStyle>
    <p:otherStyle>
      <a:defPPr>
        <a:defRPr lang="en-US"/>
      </a:defPPr>
      <a:lvl1pPr marL="0" algn="l" defTabSz="5288609" rtl="0" eaLnBrk="1" latinLnBrk="0" hangingPunct="1">
        <a:defRPr sz="10363" kern="1200">
          <a:solidFill>
            <a:schemeClr val="tx1"/>
          </a:solidFill>
          <a:latin typeface="+mn-lt"/>
          <a:ea typeface="+mn-ea"/>
          <a:cs typeface="+mn-cs"/>
        </a:defRPr>
      </a:lvl1pPr>
      <a:lvl2pPr marL="2644307" algn="l" defTabSz="5288609" rtl="0" eaLnBrk="1" latinLnBrk="0" hangingPunct="1">
        <a:defRPr sz="10363" kern="1200">
          <a:solidFill>
            <a:schemeClr val="tx1"/>
          </a:solidFill>
          <a:latin typeface="+mn-lt"/>
          <a:ea typeface="+mn-ea"/>
          <a:cs typeface="+mn-cs"/>
        </a:defRPr>
      </a:lvl2pPr>
      <a:lvl3pPr marL="5288609" algn="l" defTabSz="5288609" rtl="0" eaLnBrk="1" latinLnBrk="0" hangingPunct="1">
        <a:defRPr sz="10363" kern="1200">
          <a:solidFill>
            <a:schemeClr val="tx1"/>
          </a:solidFill>
          <a:latin typeface="+mn-lt"/>
          <a:ea typeface="+mn-ea"/>
          <a:cs typeface="+mn-cs"/>
        </a:defRPr>
      </a:lvl3pPr>
      <a:lvl4pPr marL="7932916" algn="l" defTabSz="5288609" rtl="0" eaLnBrk="1" latinLnBrk="0" hangingPunct="1">
        <a:defRPr sz="10363" kern="1200">
          <a:solidFill>
            <a:schemeClr val="tx1"/>
          </a:solidFill>
          <a:latin typeface="+mn-lt"/>
          <a:ea typeface="+mn-ea"/>
          <a:cs typeface="+mn-cs"/>
        </a:defRPr>
      </a:lvl4pPr>
      <a:lvl5pPr marL="10577221" algn="l" defTabSz="5288609" rtl="0" eaLnBrk="1" latinLnBrk="0" hangingPunct="1">
        <a:defRPr sz="10363" kern="1200">
          <a:solidFill>
            <a:schemeClr val="tx1"/>
          </a:solidFill>
          <a:latin typeface="+mn-lt"/>
          <a:ea typeface="+mn-ea"/>
          <a:cs typeface="+mn-cs"/>
        </a:defRPr>
      </a:lvl5pPr>
      <a:lvl6pPr marL="13221525" algn="l" defTabSz="5288609" rtl="0" eaLnBrk="1" latinLnBrk="0" hangingPunct="1">
        <a:defRPr sz="10363" kern="1200">
          <a:solidFill>
            <a:schemeClr val="tx1"/>
          </a:solidFill>
          <a:latin typeface="+mn-lt"/>
          <a:ea typeface="+mn-ea"/>
          <a:cs typeface="+mn-cs"/>
        </a:defRPr>
      </a:lvl6pPr>
      <a:lvl7pPr marL="15865833" algn="l" defTabSz="5288609" rtl="0" eaLnBrk="1" latinLnBrk="0" hangingPunct="1">
        <a:defRPr sz="10363" kern="1200">
          <a:solidFill>
            <a:schemeClr val="tx1"/>
          </a:solidFill>
          <a:latin typeface="+mn-lt"/>
          <a:ea typeface="+mn-ea"/>
          <a:cs typeface="+mn-cs"/>
        </a:defRPr>
      </a:lvl7pPr>
      <a:lvl8pPr marL="18510135" algn="l" defTabSz="5288609" rtl="0" eaLnBrk="1" latinLnBrk="0" hangingPunct="1">
        <a:defRPr sz="10363" kern="1200">
          <a:solidFill>
            <a:schemeClr val="tx1"/>
          </a:solidFill>
          <a:latin typeface="+mn-lt"/>
          <a:ea typeface="+mn-ea"/>
          <a:cs typeface="+mn-cs"/>
        </a:defRPr>
      </a:lvl8pPr>
      <a:lvl9pPr marL="21154442" algn="l" defTabSz="5288609" rtl="0" eaLnBrk="1" latinLnBrk="0" hangingPunct="1">
        <a:defRPr sz="1036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5F9D69-A7F5-C74D-8E79-892D03500B3D}"/>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6A634281-119C-B24D-AE5A-F111F5884869}"/>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2FA54416-0FC6-2C4E-B207-63D604B94F46}"/>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8B5BAAF6-1F22-F14E-934F-A6A7C176D542}"/>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FECA0F07-42D7-8C4F-B782-30617B9FCC55}"/>
              </a:ext>
            </a:extLst>
          </p:cNvPr>
          <p:cNvSpPr>
            <a:spLocks noGrp="1"/>
          </p:cNvSpPr>
          <p:nvPr>
            <p:ph type="body" sz="quarter" idx="17"/>
          </p:nvPr>
        </p:nvSpPr>
        <p:spPr/>
        <p:txBody>
          <a:bodyPr/>
          <a:lstStyle/>
          <a:p>
            <a:endParaRPr lang="en-US"/>
          </a:p>
        </p:txBody>
      </p:sp>
      <p:sp>
        <p:nvSpPr>
          <p:cNvPr id="7" name="Text Placeholder 6">
            <a:extLst>
              <a:ext uri="{FF2B5EF4-FFF2-40B4-BE49-F238E27FC236}">
                <a16:creationId xmlns:a16="http://schemas.microsoft.com/office/drawing/2014/main" id="{332602E8-1F07-B641-A5D0-C4D38D296F9A}"/>
              </a:ext>
            </a:extLst>
          </p:cNvPr>
          <p:cNvSpPr>
            <a:spLocks noGrp="1"/>
          </p:cNvSpPr>
          <p:nvPr>
            <p:ph type="body" sz="quarter" idx="18"/>
          </p:nvPr>
        </p:nvSpPr>
        <p:spPr/>
        <p:txBody>
          <a:bodyPr/>
          <a:lstStyle/>
          <a:p>
            <a:endParaRPr lang="en-US"/>
          </a:p>
        </p:txBody>
      </p:sp>
      <p:sp>
        <p:nvSpPr>
          <p:cNvPr id="8" name="Text Placeholder 7">
            <a:extLst>
              <a:ext uri="{FF2B5EF4-FFF2-40B4-BE49-F238E27FC236}">
                <a16:creationId xmlns:a16="http://schemas.microsoft.com/office/drawing/2014/main" id="{FD2D4E86-D304-9E43-B51E-AAD55FC0894F}"/>
              </a:ext>
            </a:extLst>
          </p:cNvPr>
          <p:cNvSpPr>
            <a:spLocks noGrp="1"/>
          </p:cNvSpPr>
          <p:nvPr>
            <p:ph type="body" sz="quarter" idx="19"/>
          </p:nvPr>
        </p:nvSpPr>
        <p:spPr/>
        <p:txBody>
          <a:bodyPr/>
          <a:lstStyle/>
          <a:p>
            <a:endParaRPr lang="en-US"/>
          </a:p>
        </p:txBody>
      </p:sp>
      <p:sp>
        <p:nvSpPr>
          <p:cNvPr id="9" name="Text Placeholder 8">
            <a:extLst>
              <a:ext uri="{FF2B5EF4-FFF2-40B4-BE49-F238E27FC236}">
                <a16:creationId xmlns:a16="http://schemas.microsoft.com/office/drawing/2014/main" id="{12AD8C3C-1417-C247-8F55-FF17FD5F1FD7}"/>
              </a:ext>
            </a:extLst>
          </p:cNvPr>
          <p:cNvSpPr>
            <a:spLocks noGrp="1"/>
          </p:cNvSpPr>
          <p:nvPr>
            <p:ph type="body" sz="quarter" idx="20"/>
          </p:nvPr>
        </p:nvSpPr>
        <p:spPr/>
        <p:txBody>
          <a:bodyPr/>
          <a:lstStyle/>
          <a:p>
            <a:endParaRPr lang="en-US"/>
          </a:p>
        </p:txBody>
      </p:sp>
      <p:sp>
        <p:nvSpPr>
          <p:cNvPr id="10" name="Text Placeholder 9">
            <a:extLst>
              <a:ext uri="{FF2B5EF4-FFF2-40B4-BE49-F238E27FC236}">
                <a16:creationId xmlns:a16="http://schemas.microsoft.com/office/drawing/2014/main" id="{1DE70514-8253-C547-9504-7914917A513A}"/>
              </a:ext>
            </a:extLst>
          </p:cNvPr>
          <p:cNvSpPr>
            <a:spLocks noGrp="1"/>
          </p:cNvSpPr>
          <p:nvPr>
            <p:ph type="body" sz="quarter" idx="21"/>
          </p:nvPr>
        </p:nvSpPr>
        <p:spPr/>
        <p:txBody>
          <a:bodyPr/>
          <a:lstStyle/>
          <a:p>
            <a:endParaRPr lang="en-US"/>
          </a:p>
        </p:txBody>
      </p:sp>
      <p:sp>
        <p:nvSpPr>
          <p:cNvPr id="11" name="Text Placeholder 10">
            <a:extLst>
              <a:ext uri="{FF2B5EF4-FFF2-40B4-BE49-F238E27FC236}">
                <a16:creationId xmlns:a16="http://schemas.microsoft.com/office/drawing/2014/main" id="{EB6FF3DE-146F-3044-968C-9FBF8E5F5029}"/>
              </a:ext>
            </a:extLst>
          </p:cNvPr>
          <p:cNvSpPr>
            <a:spLocks noGrp="1"/>
          </p:cNvSpPr>
          <p:nvPr>
            <p:ph type="body" sz="quarter" idx="22"/>
          </p:nvPr>
        </p:nvSpPr>
        <p:spPr/>
        <p:txBody>
          <a:bodyPr/>
          <a:lstStyle/>
          <a:p>
            <a:endParaRPr lang="en-US"/>
          </a:p>
        </p:txBody>
      </p:sp>
      <p:sp>
        <p:nvSpPr>
          <p:cNvPr id="12" name="Text Placeholder 11">
            <a:extLst>
              <a:ext uri="{FF2B5EF4-FFF2-40B4-BE49-F238E27FC236}">
                <a16:creationId xmlns:a16="http://schemas.microsoft.com/office/drawing/2014/main" id="{BEB6896A-CD28-E64E-84E5-A24577B4C743}"/>
              </a:ext>
            </a:extLst>
          </p:cNvPr>
          <p:cNvSpPr>
            <a:spLocks noGrp="1"/>
          </p:cNvSpPr>
          <p:nvPr>
            <p:ph type="body" sz="quarter" idx="28"/>
          </p:nvPr>
        </p:nvSpPr>
        <p:spPr>
          <a:xfrm>
            <a:off x="15819491" y="38401495"/>
            <a:ext cx="14789199" cy="1162178"/>
          </a:xfrm>
        </p:spPr>
        <p:txBody>
          <a:bodyPr/>
          <a:lstStyle/>
          <a:p>
            <a:endParaRPr lang="en-US"/>
          </a:p>
        </p:txBody>
      </p:sp>
      <p:sp>
        <p:nvSpPr>
          <p:cNvPr id="13" name="Text Placeholder 12">
            <a:extLst>
              <a:ext uri="{FF2B5EF4-FFF2-40B4-BE49-F238E27FC236}">
                <a16:creationId xmlns:a16="http://schemas.microsoft.com/office/drawing/2014/main" id="{34A4B20B-53D6-294D-A7A5-61C678F20006}"/>
              </a:ext>
            </a:extLst>
          </p:cNvPr>
          <p:cNvSpPr>
            <a:spLocks noGrp="1"/>
          </p:cNvSpPr>
          <p:nvPr>
            <p:ph type="body" sz="quarter" idx="29"/>
          </p:nvPr>
        </p:nvSpPr>
        <p:spPr>
          <a:xfrm>
            <a:off x="15819491" y="32008793"/>
            <a:ext cx="14789199" cy="1162178"/>
          </a:xfrm>
        </p:spPr>
        <p:txBody>
          <a:bodyPr/>
          <a:lstStyle/>
          <a:p>
            <a:endParaRPr lang="en-US"/>
          </a:p>
        </p:txBody>
      </p:sp>
      <p:sp>
        <p:nvSpPr>
          <p:cNvPr id="14" name="Text Placeholder 13">
            <a:extLst>
              <a:ext uri="{FF2B5EF4-FFF2-40B4-BE49-F238E27FC236}">
                <a16:creationId xmlns:a16="http://schemas.microsoft.com/office/drawing/2014/main" id="{50A13337-E308-4340-892D-7067A93D0F9C}"/>
              </a:ext>
            </a:extLst>
          </p:cNvPr>
          <p:cNvSpPr>
            <a:spLocks noGrp="1"/>
          </p:cNvSpPr>
          <p:nvPr>
            <p:ph type="body" sz="quarter" idx="30"/>
          </p:nvPr>
        </p:nvSpPr>
        <p:spPr>
          <a:xfrm>
            <a:off x="15819491" y="21302739"/>
            <a:ext cx="14789199" cy="1162178"/>
          </a:xfrm>
        </p:spPr>
        <p:txBody>
          <a:bodyPr/>
          <a:lstStyle/>
          <a:p>
            <a:endParaRPr lang="en-US"/>
          </a:p>
        </p:txBody>
      </p:sp>
      <p:sp>
        <p:nvSpPr>
          <p:cNvPr id="15" name="Text Placeholder 14">
            <a:extLst>
              <a:ext uri="{FF2B5EF4-FFF2-40B4-BE49-F238E27FC236}">
                <a16:creationId xmlns:a16="http://schemas.microsoft.com/office/drawing/2014/main" id="{4EA47521-DC3B-FD48-BEDF-63ED67CCF6E6}"/>
              </a:ext>
            </a:extLst>
          </p:cNvPr>
          <p:cNvSpPr>
            <a:spLocks noGrp="1"/>
          </p:cNvSpPr>
          <p:nvPr>
            <p:ph type="body" sz="quarter" idx="31"/>
          </p:nvPr>
        </p:nvSpPr>
        <p:spPr>
          <a:xfrm>
            <a:off x="15819491" y="6958228"/>
            <a:ext cx="14789199" cy="1162178"/>
          </a:xfrm>
        </p:spPr>
        <p:txBody>
          <a:bodyPr/>
          <a:lstStyle/>
          <a:p>
            <a:endParaRPr lang="en-US"/>
          </a:p>
        </p:txBody>
      </p:sp>
      <p:sp>
        <p:nvSpPr>
          <p:cNvPr id="16" name="Text Placeholder 15">
            <a:extLst>
              <a:ext uri="{FF2B5EF4-FFF2-40B4-BE49-F238E27FC236}">
                <a16:creationId xmlns:a16="http://schemas.microsoft.com/office/drawing/2014/main" id="{58705BA1-37E3-3643-8BF1-351065B287D5}"/>
              </a:ext>
            </a:extLst>
          </p:cNvPr>
          <p:cNvSpPr>
            <a:spLocks noGrp="1"/>
          </p:cNvSpPr>
          <p:nvPr>
            <p:ph type="body" sz="quarter" idx="32"/>
          </p:nvPr>
        </p:nvSpPr>
        <p:spPr>
          <a:xfrm>
            <a:off x="501288" y="6958228"/>
            <a:ext cx="14789199" cy="1162178"/>
          </a:xfrm>
        </p:spPr>
        <p:txBody>
          <a:bodyPr/>
          <a:lstStyle/>
          <a:p>
            <a:endParaRPr lang="en-US"/>
          </a:p>
        </p:txBody>
      </p:sp>
      <p:sp>
        <p:nvSpPr>
          <p:cNvPr id="17" name="Text Placeholder 16">
            <a:extLst>
              <a:ext uri="{FF2B5EF4-FFF2-40B4-BE49-F238E27FC236}">
                <a16:creationId xmlns:a16="http://schemas.microsoft.com/office/drawing/2014/main" id="{F5B690EF-7A13-B94A-A8F7-45215D88B865}"/>
              </a:ext>
            </a:extLst>
          </p:cNvPr>
          <p:cNvSpPr>
            <a:spLocks noGrp="1"/>
          </p:cNvSpPr>
          <p:nvPr>
            <p:ph type="body" sz="quarter" idx="33"/>
          </p:nvPr>
        </p:nvSpPr>
        <p:spPr>
          <a:xfrm>
            <a:off x="521670" y="15271090"/>
            <a:ext cx="14789199" cy="1162178"/>
          </a:xfrm>
        </p:spPr>
        <p:txBody>
          <a:bodyPr/>
          <a:lstStyle/>
          <a:p>
            <a:endParaRPr lang="en-US"/>
          </a:p>
        </p:txBody>
      </p:sp>
      <p:sp>
        <p:nvSpPr>
          <p:cNvPr id="18" name="Text Placeholder 17">
            <a:extLst>
              <a:ext uri="{FF2B5EF4-FFF2-40B4-BE49-F238E27FC236}">
                <a16:creationId xmlns:a16="http://schemas.microsoft.com/office/drawing/2014/main" id="{35FDEEF0-C191-8646-8DA0-C39A1724ED21}"/>
              </a:ext>
            </a:extLst>
          </p:cNvPr>
          <p:cNvSpPr>
            <a:spLocks noGrp="1"/>
          </p:cNvSpPr>
          <p:nvPr>
            <p:ph type="body" sz="quarter" idx="34"/>
          </p:nvPr>
        </p:nvSpPr>
        <p:spPr>
          <a:xfrm>
            <a:off x="521670" y="27175795"/>
            <a:ext cx="14789199" cy="1162178"/>
          </a:xfrm>
        </p:spPr>
        <p:txBody>
          <a:bodyPr/>
          <a:lstStyle/>
          <a:p>
            <a:endParaRPr lang="en-US"/>
          </a:p>
        </p:txBody>
      </p:sp>
    </p:spTree>
    <p:extLst>
      <p:ext uri="{BB962C8B-B14F-4D97-AF65-F5344CB8AC3E}">
        <p14:creationId xmlns:p14="http://schemas.microsoft.com/office/powerpoint/2010/main" val="3409579361"/>
      </p:ext>
    </p:extLst>
  </p:cSld>
  <p:clrMapOvr>
    <a:masterClrMapping/>
  </p:clrMapOvr>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TER-PosterPresentations.com-A0-Template" id="{CC60460F-6F5D-4548-8EB0-D56A418ACFC7}" vid="{47109E30-B7C3-1345-9678-CE24B6075D80}"/>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TER-PosterPresentations.com-A0-Template" id="{CC60460F-6F5D-4548-8EB0-D56A418ACFC7}" vid="{102D46E6-EB2E-3C46-91E1-F17DFCDB34E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1_36x48-Template-V2b</Template>
  <TotalTime>145</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Arial Narrow</vt:lpstr>
      <vt:lpstr>Calibri</vt:lpstr>
      <vt:lpstr>Trebuchet MS</vt:lpstr>
      <vt:lpstr>With Guides</vt:lpstr>
      <vt:lpstr>Without Guides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Station 5</dc:creator>
  <dc:description>This template is the property of PosterPresentations.com. Call us if you need help with this poster template._x000d_
1-866-649-3004           _x000d_
 (c)PosterPresentations.com</dc:description>
  <cp:lastModifiedBy>Station 5</cp:lastModifiedBy>
  <cp:revision>11</cp:revision>
  <cp:lastPrinted>2018-12-21T17:51:47Z</cp:lastPrinted>
  <dcterms:created xsi:type="dcterms:W3CDTF">2019-01-10T01:13:07Z</dcterms:created>
  <dcterms:modified xsi:type="dcterms:W3CDTF">2021-10-06T18:44:38Z</dcterms:modified>
</cp:coreProperties>
</file>