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6" r:id="rId3"/>
  </p:sldIdLst>
  <p:sldSz cx="31089600" cy="42062400"/>
  <p:notesSz cx="6858000" cy="9144000"/>
  <p:defaultText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41" userDrawn="1">
          <p15:clr>
            <a:srgbClr val="A4A3A4"/>
          </p15:clr>
        </p15:guide>
        <p15:guide id="2" orient="horz" pos="369" userDrawn="1">
          <p15:clr>
            <a:srgbClr val="A4A3A4"/>
          </p15:clr>
        </p15:guide>
        <p15:guide id="3" orient="horz" pos="25760" userDrawn="1">
          <p15:clr>
            <a:srgbClr val="A4A3A4"/>
          </p15:clr>
        </p15:guide>
        <p15:guide id="4" orient="horz" userDrawn="1">
          <p15:clr>
            <a:srgbClr val="A4A3A4"/>
          </p15:clr>
        </p15:guide>
        <p15:guide id="5" pos="412" userDrawn="1">
          <p15:clr>
            <a:srgbClr val="A4A3A4"/>
          </p15:clr>
        </p15:guide>
        <p15:guide id="6" pos="1917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4672" autoAdjust="0"/>
  </p:normalViewPr>
  <p:slideViewPr>
    <p:cSldViewPr snapToGrid="0" snapToObjects="1" showGuides="1">
      <p:cViewPr varScale="1">
        <p:scale>
          <a:sx n="24" d="100"/>
          <a:sy n="24" d="100"/>
        </p:scale>
        <p:origin x="4568" y="288"/>
      </p:cViewPr>
      <p:guideLst>
        <p:guide orient="horz" pos="4241"/>
        <p:guide orient="horz" pos="369"/>
        <p:guide orient="horz" pos="25760"/>
        <p:guide orient="horz"/>
        <p:guide pos="412"/>
        <p:guide pos="191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4" d="100"/>
          <a:sy n="74" d="100"/>
        </p:scale>
        <p:origin x="2166"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10/6/21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10/6/21</a:t>
            </a:fld>
            <a:endParaRPr lang="en-US" dirty="0"/>
          </a:p>
        </p:txBody>
      </p:sp>
      <p:sp>
        <p:nvSpPr>
          <p:cNvPr id="4" name="Slide Image Placeholder 3"/>
          <p:cNvSpPr>
            <a:spLocks noGrp="1" noRot="1" noChangeAspect="1"/>
          </p:cNvSpPr>
          <p:nvPr>
            <p:ph type="sldImg" idx="2"/>
          </p:nvPr>
        </p:nvSpPr>
        <p:spPr>
          <a:xfrm>
            <a:off x="2162175" y="685800"/>
            <a:ext cx="2533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4298410" rtl="0" eaLnBrk="1" latinLnBrk="0" hangingPunct="1">
      <a:defRPr sz="5800" kern="1200">
        <a:solidFill>
          <a:schemeClr val="tx1"/>
        </a:solidFill>
        <a:latin typeface="+mn-lt"/>
        <a:ea typeface="+mn-ea"/>
        <a:cs typeface="+mn-cs"/>
      </a:defRPr>
    </a:lvl1pPr>
    <a:lvl2pPr marL="2149205" algn="l" defTabSz="4298410" rtl="0" eaLnBrk="1" latinLnBrk="0" hangingPunct="1">
      <a:defRPr sz="5800" kern="1200">
        <a:solidFill>
          <a:schemeClr val="tx1"/>
        </a:solidFill>
        <a:latin typeface="+mn-lt"/>
        <a:ea typeface="+mn-ea"/>
        <a:cs typeface="+mn-cs"/>
      </a:defRPr>
    </a:lvl2pPr>
    <a:lvl3pPr marL="4298410" algn="l" defTabSz="4298410" rtl="0" eaLnBrk="1" latinLnBrk="0" hangingPunct="1">
      <a:defRPr sz="5800" kern="1200">
        <a:solidFill>
          <a:schemeClr val="tx1"/>
        </a:solidFill>
        <a:latin typeface="+mn-lt"/>
        <a:ea typeface="+mn-ea"/>
        <a:cs typeface="+mn-cs"/>
      </a:defRPr>
    </a:lvl3pPr>
    <a:lvl4pPr marL="6447613" algn="l" defTabSz="4298410" rtl="0" eaLnBrk="1" latinLnBrk="0" hangingPunct="1">
      <a:defRPr sz="5800" kern="1200">
        <a:solidFill>
          <a:schemeClr val="tx1"/>
        </a:solidFill>
        <a:latin typeface="+mn-lt"/>
        <a:ea typeface="+mn-ea"/>
        <a:cs typeface="+mn-cs"/>
      </a:defRPr>
    </a:lvl4pPr>
    <a:lvl5pPr marL="8596817" algn="l" defTabSz="4298410" rtl="0" eaLnBrk="1" latinLnBrk="0" hangingPunct="1">
      <a:defRPr sz="5800" kern="1200">
        <a:solidFill>
          <a:schemeClr val="tx1"/>
        </a:solidFill>
        <a:latin typeface="+mn-lt"/>
        <a:ea typeface="+mn-ea"/>
        <a:cs typeface="+mn-cs"/>
      </a:defRPr>
    </a:lvl5pPr>
    <a:lvl6pPr marL="10746023" algn="l" defTabSz="4298410" rtl="0" eaLnBrk="1" latinLnBrk="0" hangingPunct="1">
      <a:defRPr sz="5800" kern="1200">
        <a:solidFill>
          <a:schemeClr val="tx1"/>
        </a:solidFill>
        <a:latin typeface="+mn-lt"/>
        <a:ea typeface="+mn-ea"/>
        <a:cs typeface="+mn-cs"/>
      </a:defRPr>
    </a:lvl6pPr>
    <a:lvl7pPr marL="12895229" algn="l" defTabSz="4298410" rtl="0" eaLnBrk="1" latinLnBrk="0" hangingPunct="1">
      <a:defRPr sz="5800" kern="1200">
        <a:solidFill>
          <a:schemeClr val="tx1"/>
        </a:solidFill>
        <a:latin typeface="+mn-lt"/>
        <a:ea typeface="+mn-ea"/>
        <a:cs typeface="+mn-cs"/>
      </a:defRPr>
    </a:lvl7pPr>
    <a:lvl8pPr marL="15044432" algn="l" defTabSz="4298410" rtl="0" eaLnBrk="1" latinLnBrk="0" hangingPunct="1">
      <a:defRPr sz="5800" kern="1200">
        <a:solidFill>
          <a:schemeClr val="tx1"/>
        </a:solidFill>
        <a:latin typeface="+mn-lt"/>
        <a:ea typeface="+mn-ea"/>
        <a:cs typeface="+mn-cs"/>
      </a:defRPr>
    </a:lvl8pPr>
    <a:lvl9pPr marL="17193637" algn="l" defTabSz="429841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62175" y="685800"/>
            <a:ext cx="253365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807660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40468" y="7454574"/>
            <a:ext cx="14683793" cy="882058"/>
          </a:xfrm>
          <a:prstGeom prst="rect">
            <a:avLst/>
          </a:prstGeom>
        </p:spPr>
        <p:txBody>
          <a:bodyPr wrap="square" lIns="223877" tIns="223877" rIns="223877" bIns="223877">
            <a:spAutoFit/>
          </a:bodyPr>
          <a:lstStyle>
            <a:lvl1pPr marL="0" indent="0">
              <a:buNone/>
              <a:defRPr sz="2752">
                <a:solidFill>
                  <a:schemeClr val="accent5">
                    <a:lumMod val="50000"/>
                  </a:schemeClr>
                </a:solidFill>
                <a:latin typeface="Times New Roman" panose="02020603050405020304" pitchFamily="18" charset="0"/>
                <a:cs typeface="Times New Roman" panose="02020603050405020304" pitchFamily="18" charset="0"/>
              </a:defRPr>
            </a:lvl1pPr>
            <a:lvl2pPr marL="1430016" indent="-550005">
              <a:defRPr sz="2457">
                <a:latin typeface="Trebuchet MS" pitchFamily="34" charset="0"/>
              </a:defRPr>
            </a:lvl2pPr>
            <a:lvl3pPr marL="1980022" indent="-550005">
              <a:defRPr sz="2457">
                <a:latin typeface="Trebuchet MS" pitchFamily="34" charset="0"/>
              </a:defRPr>
            </a:lvl3pPr>
            <a:lvl4pPr marL="2585029" indent="-605007">
              <a:defRPr sz="2457">
                <a:latin typeface="Trebuchet MS" pitchFamily="34" charset="0"/>
              </a:defRPr>
            </a:lvl4pPr>
            <a:lvl5pPr marL="3025034" indent="-440005">
              <a:defRPr sz="2457">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53327" y="6728446"/>
            <a:ext cx="14672202" cy="786404"/>
          </a:xfrm>
          <a:prstGeom prst="rect">
            <a:avLst/>
          </a:prstGeom>
          <a:noFill/>
        </p:spPr>
        <p:txBody>
          <a:bodyPr wrap="square" lIns="89551" tIns="89551" rIns="89551" bIns="89551" anchor="ctr" anchorCtr="0">
            <a:spAutoFit/>
          </a:bodyPr>
          <a:lstStyle>
            <a:lvl1pPr marL="0" indent="0" algn="ctr">
              <a:buNone/>
              <a:defRPr sz="3833"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53325" y="18160435"/>
            <a:ext cx="14675788" cy="786404"/>
          </a:xfrm>
          <a:prstGeom prst="rect">
            <a:avLst/>
          </a:prstGeom>
          <a:noFill/>
        </p:spPr>
        <p:txBody>
          <a:bodyPr wrap="square" lIns="89551" tIns="89551" rIns="89551" bIns="89551" anchor="ctr" anchorCtr="0">
            <a:spAutoFit/>
          </a:bodyPr>
          <a:lstStyle>
            <a:lvl1pPr marL="0" indent="0" algn="ctr">
              <a:buNone/>
              <a:defRPr sz="3833"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5766324" y="6728446"/>
            <a:ext cx="14672013" cy="786404"/>
          </a:xfrm>
          <a:prstGeom prst="rect">
            <a:avLst/>
          </a:prstGeom>
          <a:noFill/>
        </p:spPr>
        <p:txBody>
          <a:bodyPr wrap="square" lIns="89551" tIns="89551" rIns="89551" bIns="89551" anchor="ctr" anchorCtr="0">
            <a:spAutoFit/>
          </a:bodyPr>
          <a:lstStyle>
            <a:lvl1pPr marL="0" indent="0" algn="ctr">
              <a:buNone/>
              <a:defRPr sz="3833"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5766324" y="7454574"/>
            <a:ext cx="14672013" cy="882058"/>
          </a:xfrm>
          <a:prstGeom prst="rect">
            <a:avLst/>
          </a:prstGeom>
        </p:spPr>
        <p:txBody>
          <a:bodyPr wrap="square" lIns="223877" tIns="223877" rIns="223877" bIns="223877">
            <a:spAutoFit/>
          </a:bodyPr>
          <a:lstStyle>
            <a:lvl1pPr marL="0" indent="0">
              <a:buNone/>
              <a:defRPr sz="2752">
                <a:solidFill>
                  <a:schemeClr val="accent5">
                    <a:lumMod val="50000"/>
                  </a:schemeClr>
                </a:solidFill>
                <a:latin typeface="Times New Roman" panose="02020603050405020304" pitchFamily="18" charset="0"/>
                <a:cs typeface="Times New Roman" panose="02020603050405020304" pitchFamily="18" charset="0"/>
              </a:defRPr>
            </a:lvl1pPr>
            <a:lvl2pPr marL="1430016" indent="-550005">
              <a:defRPr sz="2457">
                <a:latin typeface="Trebuchet MS" pitchFamily="34" charset="0"/>
              </a:defRPr>
            </a:lvl2pPr>
            <a:lvl3pPr marL="1980022" indent="-550005">
              <a:defRPr sz="2457">
                <a:latin typeface="Trebuchet MS" pitchFamily="34" charset="0"/>
              </a:defRPr>
            </a:lvl3pPr>
            <a:lvl4pPr marL="2585029" indent="-605007">
              <a:defRPr sz="2457">
                <a:latin typeface="Trebuchet MS" pitchFamily="34" charset="0"/>
              </a:defRPr>
            </a:lvl4pPr>
            <a:lvl5pPr marL="3025034" indent="-440005">
              <a:defRPr sz="2457">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5766326" y="18182621"/>
            <a:ext cx="14667981" cy="786404"/>
          </a:xfrm>
          <a:prstGeom prst="rect">
            <a:avLst/>
          </a:prstGeom>
          <a:noFill/>
        </p:spPr>
        <p:txBody>
          <a:bodyPr wrap="square" lIns="89551" tIns="89551" rIns="89551" bIns="89551" anchor="ctr" anchorCtr="0">
            <a:spAutoFit/>
          </a:bodyPr>
          <a:lstStyle>
            <a:lvl1pPr marL="0" indent="0" algn="ctr">
              <a:buNone/>
              <a:defRPr sz="3833"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5760702" y="18962165"/>
            <a:ext cx="14673605" cy="882058"/>
          </a:xfrm>
          <a:prstGeom prst="rect">
            <a:avLst/>
          </a:prstGeom>
        </p:spPr>
        <p:txBody>
          <a:bodyPr wrap="square" lIns="223877" tIns="223877" rIns="223877" bIns="223877">
            <a:spAutoFit/>
          </a:bodyPr>
          <a:lstStyle>
            <a:lvl1pPr marL="0" indent="0">
              <a:buNone/>
              <a:defRPr sz="2752">
                <a:solidFill>
                  <a:schemeClr val="accent5">
                    <a:lumMod val="50000"/>
                  </a:schemeClr>
                </a:solidFill>
                <a:latin typeface="Times New Roman" panose="02020603050405020304" pitchFamily="18" charset="0"/>
                <a:cs typeface="Times New Roman" panose="02020603050405020304" pitchFamily="18" charset="0"/>
              </a:defRPr>
            </a:lvl1pPr>
            <a:lvl2pPr marL="1430016" indent="-550005">
              <a:defRPr sz="2457">
                <a:latin typeface="Trebuchet MS" pitchFamily="34" charset="0"/>
              </a:defRPr>
            </a:lvl2pPr>
            <a:lvl3pPr marL="1980022" indent="-550005">
              <a:defRPr sz="2457">
                <a:latin typeface="Trebuchet MS" pitchFamily="34" charset="0"/>
              </a:defRPr>
            </a:lvl3pPr>
            <a:lvl4pPr marL="2585029" indent="-605007">
              <a:defRPr sz="2457">
                <a:latin typeface="Trebuchet MS" pitchFamily="34" charset="0"/>
              </a:defRPr>
            </a:lvl4pPr>
            <a:lvl5pPr marL="3025034" indent="-440005">
              <a:defRPr sz="2457">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5777699" y="32812570"/>
            <a:ext cx="14660638" cy="786404"/>
          </a:xfrm>
          <a:prstGeom prst="rect">
            <a:avLst/>
          </a:prstGeom>
          <a:noFill/>
        </p:spPr>
        <p:txBody>
          <a:bodyPr wrap="square" lIns="89551" tIns="89551" rIns="89551" bIns="89551" anchor="ctr" anchorCtr="0">
            <a:spAutoFit/>
          </a:bodyPr>
          <a:lstStyle>
            <a:lvl1pPr marL="0" indent="0" algn="ctr">
              <a:buNone/>
              <a:defRPr sz="3833"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5766326" y="33611767"/>
            <a:ext cx="14667981" cy="882058"/>
          </a:xfrm>
          <a:prstGeom prst="rect">
            <a:avLst/>
          </a:prstGeom>
        </p:spPr>
        <p:txBody>
          <a:bodyPr wrap="square" lIns="223877" tIns="223877" rIns="223877" bIns="223877">
            <a:spAutoFit/>
          </a:bodyPr>
          <a:lstStyle>
            <a:lvl1pPr marL="0" indent="0">
              <a:buNone/>
              <a:defRPr sz="2752">
                <a:solidFill>
                  <a:schemeClr val="accent5">
                    <a:lumMod val="50000"/>
                  </a:schemeClr>
                </a:solidFill>
                <a:latin typeface="Times New Roman" panose="02020603050405020304" pitchFamily="18" charset="0"/>
                <a:cs typeface="Times New Roman" panose="02020603050405020304" pitchFamily="18" charset="0"/>
              </a:defRPr>
            </a:lvl1pPr>
            <a:lvl2pPr marL="1430016" indent="-550005">
              <a:defRPr sz="2457">
                <a:latin typeface="Trebuchet MS" pitchFamily="34" charset="0"/>
              </a:defRPr>
            </a:lvl2pPr>
            <a:lvl3pPr marL="1980022" indent="-550005">
              <a:defRPr sz="2457">
                <a:latin typeface="Trebuchet MS" pitchFamily="34" charset="0"/>
              </a:defRPr>
            </a:lvl3pPr>
            <a:lvl4pPr marL="2585029" indent="-605007">
              <a:defRPr sz="2457">
                <a:latin typeface="Trebuchet MS" pitchFamily="34" charset="0"/>
              </a:defRPr>
            </a:lvl4pPr>
            <a:lvl5pPr marL="3025034" indent="-440005">
              <a:defRPr sz="2457">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40468" y="18941807"/>
            <a:ext cx="14685060" cy="882058"/>
          </a:xfrm>
          <a:prstGeom prst="rect">
            <a:avLst/>
          </a:prstGeom>
        </p:spPr>
        <p:txBody>
          <a:bodyPr wrap="square" lIns="223877" tIns="223877" rIns="223877" bIns="223877">
            <a:spAutoFit/>
          </a:bodyPr>
          <a:lstStyle>
            <a:lvl1pPr marL="0" indent="0">
              <a:buNone/>
              <a:defRPr sz="2752">
                <a:solidFill>
                  <a:schemeClr val="accent5">
                    <a:lumMod val="50000"/>
                  </a:schemeClr>
                </a:solidFill>
                <a:latin typeface="Times New Roman" panose="02020603050405020304" pitchFamily="18" charset="0"/>
                <a:cs typeface="Times New Roman" panose="02020603050405020304" pitchFamily="18" charset="0"/>
              </a:defRPr>
            </a:lvl1pPr>
            <a:lvl2pPr marL="1430016" indent="-550005">
              <a:defRPr sz="2457">
                <a:latin typeface="Trebuchet MS" pitchFamily="34" charset="0"/>
              </a:defRPr>
            </a:lvl2pPr>
            <a:lvl3pPr marL="1980022" indent="-550005">
              <a:defRPr sz="2457">
                <a:latin typeface="Trebuchet MS" pitchFamily="34" charset="0"/>
              </a:defRPr>
            </a:lvl3pPr>
            <a:lvl4pPr marL="2585029" indent="-605007">
              <a:defRPr sz="2457">
                <a:latin typeface="Trebuchet MS" pitchFamily="34" charset="0"/>
              </a:defRPr>
            </a:lvl4pPr>
            <a:lvl5pPr marL="3025034" indent="-440005">
              <a:defRPr sz="2457">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200943" y="4039675"/>
            <a:ext cx="22687716" cy="1068722"/>
          </a:xfrm>
          <a:prstGeom prst="rect">
            <a:avLst/>
          </a:prstGeom>
        </p:spPr>
        <p:txBody>
          <a:bodyPr lIns="77349" tIns="38675" rIns="77349" bIns="38675">
            <a:normAutofit/>
          </a:bodyPr>
          <a:lstStyle>
            <a:lvl1pPr marL="0" indent="0" algn="ctr">
              <a:buFontTx/>
              <a:buNone/>
              <a:defRPr sz="5307">
                <a:solidFill>
                  <a:schemeClr val="accent5">
                    <a:lumMod val="50000"/>
                  </a:schemeClr>
                </a:solidFill>
                <a:latin typeface="+mj-lt"/>
              </a:defRPr>
            </a:lvl1pPr>
            <a:lvl2pPr>
              <a:buFontTx/>
              <a:buNone/>
              <a:defRPr sz="5994"/>
            </a:lvl2pPr>
            <a:lvl3pPr>
              <a:buFontTx/>
              <a:buNone/>
              <a:defRPr sz="5994"/>
            </a:lvl3pPr>
            <a:lvl4pPr>
              <a:buFontTx/>
              <a:buNone/>
              <a:defRPr sz="5994"/>
            </a:lvl4pPr>
            <a:lvl5pPr>
              <a:buFontTx/>
              <a:buNone/>
              <a:defRPr sz="5994"/>
            </a:lvl5pPr>
          </a:lstStyle>
          <a:p>
            <a:pPr lvl="0"/>
            <a:r>
              <a:rPr lang="en-US" dirty="0"/>
              <a:t>Click here to add affiliations</a:t>
            </a:r>
          </a:p>
        </p:txBody>
      </p:sp>
      <p:sp>
        <p:nvSpPr>
          <p:cNvPr id="79" name="Text Placeholder 76"/>
          <p:cNvSpPr>
            <a:spLocks noGrp="1"/>
          </p:cNvSpPr>
          <p:nvPr>
            <p:ph type="body" sz="quarter" idx="151" hasCustomPrompt="1"/>
          </p:nvPr>
        </p:nvSpPr>
        <p:spPr>
          <a:xfrm>
            <a:off x="4200943" y="2514151"/>
            <a:ext cx="22687716" cy="1240295"/>
          </a:xfrm>
          <a:prstGeom prst="rect">
            <a:avLst/>
          </a:prstGeom>
        </p:spPr>
        <p:txBody>
          <a:bodyPr lIns="77349" tIns="38675" rIns="77349" bIns="38675" anchor="t" anchorCtr="1">
            <a:noAutofit/>
          </a:bodyPr>
          <a:lstStyle>
            <a:lvl1pPr marL="0" indent="0" algn="ctr">
              <a:buFontTx/>
              <a:buNone/>
              <a:defRPr sz="7075">
                <a:solidFill>
                  <a:schemeClr val="accent5">
                    <a:lumMod val="50000"/>
                  </a:schemeClr>
                </a:solidFill>
                <a:latin typeface="+mj-lt"/>
              </a:defRPr>
            </a:lvl1pPr>
            <a:lvl2pPr>
              <a:buFontTx/>
              <a:buNone/>
              <a:defRPr sz="5994"/>
            </a:lvl2pPr>
            <a:lvl3pPr>
              <a:buFontTx/>
              <a:buNone/>
              <a:defRPr sz="5994"/>
            </a:lvl3pPr>
            <a:lvl4pPr>
              <a:buFontTx/>
              <a:buNone/>
              <a:defRPr sz="5994"/>
            </a:lvl4pPr>
            <a:lvl5pPr>
              <a:buFontTx/>
              <a:buNone/>
              <a:defRPr sz="5994"/>
            </a:lvl5pPr>
          </a:lstStyle>
          <a:p>
            <a:pPr lvl="0"/>
            <a:r>
              <a:rPr lang="en-US" dirty="0"/>
              <a:t>Click here to add authors</a:t>
            </a:r>
          </a:p>
        </p:txBody>
      </p:sp>
      <p:sp>
        <p:nvSpPr>
          <p:cNvPr id="80" name="Text Placeholder 76"/>
          <p:cNvSpPr>
            <a:spLocks noGrp="1"/>
          </p:cNvSpPr>
          <p:nvPr>
            <p:ph type="body" sz="quarter" idx="153" hasCustomPrompt="1"/>
          </p:nvPr>
        </p:nvSpPr>
        <p:spPr>
          <a:xfrm>
            <a:off x="4200943" y="484403"/>
            <a:ext cx="22687716" cy="1744519"/>
          </a:xfrm>
          <a:prstGeom prst="rect">
            <a:avLst/>
          </a:prstGeom>
        </p:spPr>
        <p:txBody>
          <a:bodyPr lIns="77349" tIns="38675" rIns="77349" bIns="38675" anchor="t" anchorCtr="1">
            <a:normAutofit/>
          </a:bodyPr>
          <a:lstStyle>
            <a:lvl1pPr marL="0" indent="0" algn="ctr">
              <a:buFontTx/>
              <a:buNone/>
              <a:defRPr sz="9434" b="1">
                <a:solidFill>
                  <a:schemeClr val="accent5">
                    <a:lumMod val="50000"/>
                  </a:schemeClr>
                </a:solidFill>
                <a:latin typeface="+mj-lt"/>
              </a:defRPr>
            </a:lvl1pPr>
            <a:lvl2pPr>
              <a:buFontTx/>
              <a:buNone/>
              <a:defRPr sz="5994"/>
            </a:lvl2pPr>
            <a:lvl3pPr>
              <a:buFontTx/>
              <a:buNone/>
              <a:defRPr sz="5994"/>
            </a:lvl3pPr>
            <a:lvl4pPr>
              <a:buFontTx/>
              <a:buNone/>
              <a:defRPr sz="5994"/>
            </a:lvl4pPr>
            <a:lvl5pPr>
              <a:buFontTx/>
              <a:buNone/>
              <a:defRPr sz="5994"/>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40468" y="7744455"/>
            <a:ext cx="7123576" cy="882058"/>
          </a:xfrm>
          <a:prstGeom prst="rect">
            <a:avLst/>
          </a:prstGeom>
        </p:spPr>
        <p:txBody>
          <a:bodyPr wrap="square" lIns="223877" tIns="223877" rIns="223877" bIns="223877">
            <a:spAutoFit/>
          </a:bodyPr>
          <a:lstStyle>
            <a:lvl1pPr marL="0" indent="0">
              <a:buNone/>
              <a:defRPr sz="2752">
                <a:solidFill>
                  <a:schemeClr val="accent5">
                    <a:lumMod val="50000"/>
                  </a:schemeClr>
                </a:solidFill>
                <a:latin typeface="Times New Roman" panose="02020603050405020304" pitchFamily="18" charset="0"/>
                <a:cs typeface="Times New Roman" panose="02020603050405020304" pitchFamily="18" charset="0"/>
              </a:defRPr>
            </a:lvl1pPr>
            <a:lvl2pPr marL="1430016" indent="-550005">
              <a:defRPr sz="2457">
                <a:latin typeface="Trebuchet MS" pitchFamily="34" charset="0"/>
              </a:defRPr>
            </a:lvl2pPr>
            <a:lvl3pPr marL="1980022" indent="-550005">
              <a:defRPr sz="2457">
                <a:latin typeface="Trebuchet MS" pitchFamily="34" charset="0"/>
              </a:defRPr>
            </a:lvl3pPr>
            <a:lvl4pPr marL="2585029" indent="-605007">
              <a:defRPr sz="2457">
                <a:latin typeface="Trebuchet MS" pitchFamily="34" charset="0"/>
              </a:defRPr>
            </a:lvl4pPr>
            <a:lvl5pPr marL="3025034" indent="-440005">
              <a:defRPr sz="2457">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53327" y="6964907"/>
            <a:ext cx="7117955" cy="769454"/>
          </a:xfrm>
          <a:prstGeom prst="rect">
            <a:avLst/>
          </a:prstGeom>
          <a:noFill/>
        </p:spPr>
        <p:txBody>
          <a:bodyPr lIns="89551" tIns="89551" rIns="89551" bIns="89551" anchor="ctr" anchorCtr="0">
            <a:spAutoFit/>
          </a:bodyPr>
          <a:lstStyle>
            <a:lvl1pPr marL="0" indent="0" algn="ctr">
              <a:buNone/>
              <a:defRPr sz="3833" b="1" u="sng" baseline="0">
                <a:solidFill>
                  <a:schemeClr val="accent5">
                    <a:lumMod val="50000"/>
                  </a:schemeClr>
                </a:solidFill>
              </a:defRPr>
            </a:lvl1pPr>
          </a:lstStyle>
          <a:p>
            <a:pPr lvl="0"/>
            <a:r>
              <a:rPr lang="en-US" dirty="0"/>
              <a:t>(click to add) ABSTRACT</a:t>
            </a:r>
          </a:p>
        </p:txBody>
      </p:sp>
      <p:sp>
        <p:nvSpPr>
          <p:cNvPr id="19" name="Text Placeholder 3"/>
          <p:cNvSpPr>
            <a:spLocks noGrp="1"/>
          </p:cNvSpPr>
          <p:nvPr>
            <p:ph type="body" sz="quarter" idx="19" hasCustomPrompt="1"/>
          </p:nvPr>
        </p:nvSpPr>
        <p:spPr>
          <a:xfrm>
            <a:off x="639342" y="18898954"/>
            <a:ext cx="7124699" cy="882058"/>
          </a:xfrm>
          <a:prstGeom prst="rect">
            <a:avLst/>
          </a:prstGeom>
        </p:spPr>
        <p:txBody>
          <a:bodyPr wrap="square" lIns="223877" tIns="223877" rIns="223877" bIns="223877">
            <a:spAutoFit/>
          </a:bodyPr>
          <a:lstStyle>
            <a:lvl1pPr marL="0" indent="0">
              <a:buNone/>
              <a:defRPr sz="2752">
                <a:solidFill>
                  <a:schemeClr val="accent5">
                    <a:lumMod val="50000"/>
                  </a:schemeClr>
                </a:solidFill>
                <a:latin typeface="Times New Roman" panose="02020603050405020304" pitchFamily="18" charset="0"/>
                <a:cs typeface="Times New Roman" panose="02020603050405020304" pitchFamily="18" charset="0"/>
              </a:defRPr>
            </a:lvl1pPr>
            <a:lvl2pPr marL="1430016" indent="-550005">
              <a:defRPr sz="2457">
                <a:latin typeface="Trebuchet MS" pitchFamily="34" charset="0"/>
              </a:defRPr>
            </a:lvl2pPr>
            <a:lvl3pPr marL="1980022" indent="-550005">
              <a:defRPr sz="2457">
                <a:latin typeface="Trebuchet MS" pitchFamily="34" charset="0"/>
              </a:defRPr>
            </a:lvl3pPr>
            <a:lvl4pPr marL="2585029" indent="-605007">
              <a:defRPr sz="2457">
                <a:latin typeface="Trebuchet MS" pitchFamily="34" charset="0"/>
              </a:defRPr>
            </a:lvl4pPr>
            <a:lvl5pPr marL="3025034" indent="-440005">
              <a:defRPr sz="2457">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53325" y="18160435"/>
            <a:ext cx="7119077" cy="786404"/>
          </a:xfrm>
          <a:prstGeom prst="rect">
            <a:avLst/>
          </a:prstGeom>
          <a:noFill/>
        </p:spPr>
        <p:txBody>
          <a:bodyPr wrap="square" lIns="89551" tIns="89551" rIns="89551" bIns="89551" anchor="ctr" anchorCtr="0">
            <a:spAutoFit/>
          </a:bodyPr>
          <a:lstStyle>
            <a:lvl1pPr marL="0" indent="0" algn="ctr">
              <a:buNone/>
              <a:defRPr sz="3833"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8207574" y="7734312"/>
            <a:ext cx="14676701" cy="882058"/>
          </a:xfrm>
          <a:prstGeom prst="rect">
            <a:avLst/>
          </a:prstGeom>
        </p:spPr>
        <p:txBody>
          <a:bodyPr wrap="square" lIns="223877" tIns="223877" rIns="223877" bIns="223877">
            <a:spAutoFit/>
          </a:bodyPr>
          <a:lstStyle>
            <a:lvl1pPr marL="0" indent="0">
              <a:buNone/>
              <a:defRPr sz="2752">
                <a:solidFill>
                  <a:schemeClr val="accent5">
                    <a:lumMod val="50000"/>
                  </a:schemeClr>
                </a:solidFill>
                <a:latin typeface="Times New Roman" panose="02020603050405020304" pitchFamily="18" charset="0"/>
                <a:cs typeface="Times New Roman" panose="02020603050405020304" pitchFamily="18" charset="0"/>
              </a:defRPr>
            </a:lvl1pPr>
            <a:lvl2pPr marL="1430016" indent="-550005">
              <a:defRPr sz="2457">
                <a:latin typeface="Trebuchet MS" pitchFamily="34" charset="0"/>
              </a:defRPr>
            </a:lvl2pPr>
            <a:lvl3pPr marL="1980022" indent="-550005">
              <a:defRPr sz="2457">
                <a:latin typeface="Trebuchet MS" pitchFamily="34" charset="0"/>
              </a:defRPr>
            </a:lvl3pPr>
            <a:lvl4pPr marL="2585029" indent="-605007">
              <a:defRPr sz="2457">
                <a:latin typeface="Trebuchet MS" pitchFamily="34" charset="0"/>
              </a:defRPr>
            </a:lvl4pPr>
            <a:lvl5pPr marL="3025034" indent="-440005">
              <a:defRPr sz="2457">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8207577" y="6964908"/>
            <a:ext cx="14676701" cy="786404"/>
          </a:xfrm>
          <a:prstGeom prst="rect">
            <a:avLst/>
          </a:prstGeom>
          <a:noFill/>
        </p:spPr>
        <p:txBody>
          <a:bodyPr wrap="square" lIns="89551" tIns="89551" rIns="89551" bIns="89551" anchor="ctr" anchorCtr="0">
            <a:spAutoFit/>
          </a:bodyPr>
          <a:lstStyle>
            <a:lvl1pPr marL="0" indent="0" algn="ctr">
              <a:buNone/>
              <a:defRPr sz="3833"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8207577" y="27708388"/>
            <a:ext cx="14676701" cy="882058"/>
          </a:xfrm>
          <a:prstGeom prst="rect">
            <a:avLst/>
          </a:prstGeom>
        </p:spPr>
        <p:txBody>
          <a:bodyPr wrap="square" lIns="223877" tIns="223877" rIns="223877" bIns="223877">
            <a:spAutoFit/>
          </a:bodyPr>
          <a:lstStyle>
            <a:lvl1pPr marL="0" indent="0">
              <a:buNone/>
              <a:defRPr sz="2752">
                <a:solidFill>
                  <a:schemeClr val="accent5">
                    <a:lumMod val="50000"/>
                  </a:schemeClr>
                </a:solidFill>
                <a:latin typeface="Times New Roman" panose="02020603050405020304" pitchFamily="18" charset="0"/>
                <a:cs typeface="Times New Roman" panose="02020603050405020304" pitchFamily="18" charset="0"/>
              </a:defRPr>
            </a:lvl1pPr>
            <a:lvl2pPr marL="1430016" indent="-550005">
              <a:defRPr sz="2457">
                <a:latin typeface="Trebuchet MS" pitchFamily="34" charset="0"/>
              </a:defRPr>
            </a:lvl2pPr>
            <a:lvl3pPr marL="1980022" indent="-550005">
              <a:defRPr sz="2457">
                <a:latin typeface="Trebuchet MS" pitchFamily="34" charset="0"/>
              </a:defRPr>
            </a:lvl3pPr>
            <a:lvl4pPr marL="2585029" indent="-605007">
              <a:defRPr sz="2457">
                <a:latin typeface="Trebuchet MS" pitchFamily="34" charset="0"/>
              </a:defRPr>
            </a:lvl4pPr>
            <a:lvl5pPr marL="3025034" indent="-440005">
              <a:defRPr sz="2457">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8207577" y="26928844"/>
            <a:ext cx="14676701" cy="786404"/>
          </a:xfrm>
          <a:prstGeom prst="rect">
            <a:avLst/>
          </a:prstGeom>
          <a:noFill/>
        </p:spPr>
        <p:txBody>
          <a:bodyPr wrap="square" lIns="89551" tIns="89551" rIns="89551" bIns="89551" anchor="ctr" anchorCtr="0">
            <a:spAutoFit/>
          </a:bodyPr>
          <a:lstStyle>
            <a:lvl1pPr marL="0" indent="0" algn="ctr">
              <a:buNone/>
              <a:defRPr sz="3833"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3321698" y="6964908"/>
            <a:ext cx="7116637" cy="786404"/>
          </a:xfrm>
          <a:prstGeom prst="rect">
            <a:avLst/>
          </a:prstGeom>
          <a:noFill/>
        </p:spPr>
        <p:txBody>
          <a:bodyPr wrap="square" lIns="89551" tIns="89551" rIns="89551" bIns="89551" anchor="ctr" anchorCtr="0">
            <a:spAutoFit/>
          </a:bodyPr>
          <a:lstStyle>
            <a:lvl1pPr marL="0" indent="0" algn="ctr">
              <a:buNone/>
              <a:defRPr sz="3833"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3321698" y="7744455"/>
            <a:ext cx="7116637" cy="882058"/>
          </a:xfrm>
          <a:prstGeom prst="rect">
            <a:avLst/>
          </a:prstGeom>
        </p:spPr>
        <p:txBody>
          <a:bodyPr wrap="square" lIns="223877" tIns="223877" rIns="223877" bIns="223877">
            <a:spAutoFit/>
          </a:bodyPr>
          <a:lstStyle>
            <a:lvl1pPr marL="0" indent="0">
              <a:buNone/>
              <a:defRPr sz="2752">
                <a:solidFill>
                  <a:schemeClr val="accent5">
                    <a:lumMod val="50000"/>
                  </a:schemeClr>
                </a:solidFill>
                <a:latin typeface="Times New Roman" panose="02020603050405020304" pitchFamily="18" charset="0"/>
                <a:cs typeface="Times New Roman" panose="02020603050405020304" pitchFamily="18" charset="0"/>
              </a:defRPr>
            </a:lvl1pPr>
            <a:lvl2pPr marL="1430016" indent="-550005">
              <a:defRPr sz="2457">
                <a:latin typeface="Trebuchet MS" pitchFamily="34" charset="0"/>
              </a:defRPr>
            </a:lvl2pPr>
            <a:lvl3pPr marL="1980022" indent="-550005">
              <a:defRPr sz="2457">
                <a:latin typeface="Trebuchet MS" pitchFamily="34" charset="0"/>
              </a:defRPr>
            </a:lvl3pPr>
            <a:lvl4pPr marL="2585029" indent="-605007">
              <a:defRPr sz="2457">
                <a:latin typeface="Trebuchet MS" pitchFamily="34" charset="0"/>
              </a:defRPr>
            </a:lvl4pPr>
            <a:lvl5pPr marL="3025034" indent="-440005">
              <a:defRPr sz="2457">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3317667" y="18237390"/>
            <a:ext cx="7116637" cy="786404"/>
          </a:xfrm>
          <a:prstGeom prst="rect">
            <a:avLst/>
          </a:prstGeom>
          <a:noFill/>
        </p:spPr>
        <p:txBody>
          <a:bodyPr wrap="square" lIns="89551" tIns="89551" rIns="89551" bIns="89551" anchor="ctr" anchorCtr="0">
            <a:spAutoFit/>
          </a:bodyPr>
          <a:lstStyle>
            <a:lvl1pPr marL="0" indent="0" algn="ctr">
              <a:buNone/>
              <a:defRPr sz="3833"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3363307" y="19016933"/>
            <a:ext cx="7064986" cy="882058"/>
          </a:xfrm>
          <a:prstGeom prst="rect">
            <a:avLst/>
          </a:prstGeom>
        </p:spPr>
        <p:txBody>
          <a:bodyPr wrap="square" lIns="223877" tIns="223877" rIns="223877" bIns="223877">
            <a:spAutoFit/>
          </a:bodyPr>
          <a:lstStyle>
            <a:lvl1pPr marL="0" indent="0">
              <a:buNone/>
              <a:defRPr sz="2752">
                <a:solidFill>
                  <a:schemeClr val="accent5">
                    <a:lumMod val="50000"/>
                  </a:schemeClr>
                </a:solidFill>
                <a:latin typeface="Times New Roman" panose="02020603050405020304" pitchFamily="18" charset="0"/>
                <a:cs typeface="Times New Roman" panose="02020603050405020304" pitchFamily="18" charset="0"/>
              </a:defRPr>
            </a:lvl1pPr>
            <a:lvl2pPr marL="1430016" indent="-550005">
              <a:defRPr sz="2457">
                <a:latin typeface="Trebuchet MS" pitchFamily="34" charset="0"/>
              </a:defRPr>
            </a:lvl2pPr>
            <a:lvl3pPr marL="1980022" indent="-550005">
              <a:defRPr sz="2457">
                <a:latin typeface="Trebuchet MS" pitchFamily="34" charset="0"/>
              </a:defRPr>
            </a:lvl3pPr>
            <a:lvl4pPr marL="2585029" indent="-605007">
              <a:defRPr sz="2457">
                <a:latin typeface="Trebuchet MS" pitchFamily="34" charset="0"/>
              </a:defRPr>
            </a:lvl4pPr>
            <a:lvl5pPr marL="3025034" indent="-440005">
              <a:defRPr sz="2457">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3321698" y="33413529"/>
            <a:ext cx="7116637" cy="769454"/>
          </a:xfrm>
          <a:prstGeom prst="rect">
            <a:avLst/>
          </a:prstGeom>
          <a:noFill/>
        </p:spPr>
        <p:txBody>
          <a:bodyPr wrap="square" lIns="89551" tIns="89551" rIns="89551" bIns="89551" anchor="ctr" anchorCtr="0">
            <a:spAutoFit/>
          </a:bodyPr>
          <a:lstStyle>
            <a:lvl1pPr marL="0" indent="0" algn="ctr">
              <a:buNone/>
              <a:defRPr sz="3833" b="1" u="sng" baseline="0">
                <a:solidFill>
                  <a:schemeClr val="accent5">
                    <a:lumMod val="50000"/>
                  </a:schemeClr>
                </a:solidFill>
              </a:defRPr>
            </a:lvl1pPr>
          </a:lstStyle>
          <a:p>
            <a:pPr lvl="0"/>
            <a:r>
              <a:rPr lang="en-US" dirty="0"/>
              <a:t>(click to add)  CONTACT</a:t>
            </a:r>
          </a:p>
        </p:txBody>
      </p:sp>
      <p:sp>
        <p:nvSpPr>
          <p:cNvPr id="30" name="Text Placeholder 3"/>
          <p:cNvSpPr>
            <a:spLocks noGrp="1"/>
          </p:cNvSpPr>
          <p:nvPr>
            <p:ph type="body" sz="quarter" idx="30" hasCustomPrompt="1"/>
          </p:nvPr>
        </p:nvSpPr>
        <p:spPr>
          <a:xfrm>
            <a:off x="23308089" y="34260585"/>
            <a:ext cx="7120203" cy="882058"/>
          </a:xfrm>
          <a:prstGeom prst="rect">
            <a:avLst/>
          </a:prstGeom>
        </p:spPr>
        <p:txBody>
          <a:bodyPr wrap="square" lIns="223877" tIns="223877" rIns="223877" bIns="223877">
            <a:spAutoFit/>
          </a:bodyPr>
          <a:lstStyle>
            <a:lvl1pPr marL="0" indent="0">
              <a:buNone/>
              <a:defRPr sz="2752">
                <a:solidFill>
                  <a:schemeClr val="accent5">
                    <a:lumMod val="50000"/>
                  </a:schemeClr>
                </a:solidFill>
                <a:latin typeface="Times New Roman" panose="02020603050405020304" pitchFamily="18" charset="0"/>
                <a:cs typeface="Times New Roman" panose="02020603050405020304" pitchFamily="18" charset="0"/>
              </a:defRPr>
            </a:lvl1pPr>
            <a:lvl2pPr marL="1430016" indent="-550005">
              <a:defRPr sz="2457">
                <a:latin typeface="Trebuchet MS" pitchFamily="34" charset="0"/>
              </a:defRPr>
            </a:lvl2pPr>
            <a:lvl3pPr marL="1980022" indent="-550005">
              <a:defRPr sz="2457">
                <a:latin typeface="Trebuchet MS" pitchFamily="34" charset="0"/>
              </a:defRPr>
            </a:lvl3pPr>
            <a:lvl4pPr marL="2585029" indent="-605007">
              <a:defRPr sz="2457">
                <a:latin typeface="Trebuchet MS" pitchFamily="34" charset="0"/>
              </a:defRPr>
            </a:lvl4pPr>
            <a:lvl5pPr marL="3025034" indent="-440005">
              <a:defRPr sz="2457">
                <a:latin typeface="Trebuchet MS" pitchFamily="34" charset="0"/>
              </a:defRPr>
            </a:lvl5pPr>
          </a:lstStyle>
          <a:p>
            <a:pPr lvl="0"/>
            <a:r>
              <a:rPr lang="en-US" dirty="0"/>
              <a:t>Enter your text here</a:t>
            </a:r>
          </a:p>
        </p:txBody>
      </p:sp>
      <p:sp>
        <p:nvSpPr>
          <p:cNvPr id="84" name="Text Placeholder 76"/>
          <p:cNvSpPr>
            <a:spLocks noGrp="1"/>
          </p:cNvSpPr>
          <p:nvPr>
            <p:ph type="body" sz="quarter" idx="150" hasCustomPrompt="1"/>
          </p:nvPr>
        </p:nvSpPr>
        <p:spPr>
          <a:xfrm>
            <a:off x="4212304" y="3730481"/>
            <a:ext cx="22687716" cy="1068722"/>
          </a:xfrm>
          <a:prstGeom prst="rect">
            <a:avLst/>
          </a:prstGeom>
        </p:spPr>
        <p:txBody>
          <a:bodyPr lIns="77349" tIns="38675" rIns="77349" bIns="38675">
            <a:normAutofit/>
          </a:bodyPr>
          <a:lstStyle>
            <a:lvl1pPr marL="0" indent="0" algn="ctr">
              <a:buFontTx/>
              <a:buNone/>
              <a:defRPr sz="5307">
                <a:solidFill>
                  <a:schemeClr val="accent5">
                    <a:lumMod val="50000"/>
                  </a:schemeClr>
                </a:solidFill>
                <a:latin typeface="+mj-lt"/>
              </a:defRPr>
            </a:lvl1pPr>
            <a:lvl2pPr>
              <a:buFontTx/>
              <a:buNone/>
              <a:defRPr sz="5994"/>
            </a:lvl2pPr>
            <a:lvl3pPr>
              <a:buFontTx/>
              <a:buNone/>
              <a:defRPr sz="5994"/>
            </a:lvl3pPr>
            <a:lvl4pPr>
              <a:buFontTx/>
              <a:buNone/>
              <a:defRPr sz="5994"/>
            </a:lvl4pPr>
            <a:lvl5pPr>
              <a:buFontTx/>
              <a:buNone/>
              <a:defRPr sz="5994"/>
            </a:lvl5pPr>
          </a:lstStyle>
          <a:p>
            <a:pPr lvl="0"/>
            <a:r>
              <a:rPr lang="en-US" dirty="0"/>
              <a:t>Click here to add affiliations</a:t>
            </a:r>
          </a:p>
        </p:txBody>
      </p:sp>
      <p:sp>
        <p:nvSpPr>
          <p:cNvPr id="85" name="Text Placeholder 76"/>
          <p:cNvSpPr>
            <a:spLocks noGrp="1"/>
          </p:cNvSpPr>
          <p:nvPr>
            <p:ph type="body" sz="quarter" idx="151" hasCustomPrompt="1"/>
          </p:nvPr>
        </p:nvSpPr>
        <p:spPr>
          <a:xfrm>
            <a:off x="4212304" y="2159662"/>
            <a:ext cx="22687716" cy="1352304"/>
          </a:xfrm>
          <a:prstGeom prst="rect">
            <a:avLst/>
          </a:prstGeom>
        </p:spPr>
        <p:txBody>
          <a:bodyPr lIns="77349" tIns="38675" rIns="77349" bIns="38675" anchor="t" anchorCtr="1">
            <a:normAutofit/>
          </a:bodyPr>
          <a:lstStyle>
            <a:lvl1pPr marL="0" indent="0" algn="ctr">
              <a:buFontTx/>
              <a:buNone/>
              <a:defRPr sz="7075">
                <a:solidFill>
                  <a:schemeClr val="accent5">
                    <a:lumMod val="50000"/>
                  </a:schemeClr>
                </a:solidFill>
                <a:latin typeface="+mj-lt"/>
              </a:defRPr>
            </a:lvl1pPr>
            <a:lvl2pPr>
              <a:buFontTx/>
              <a:buNone/>
              <a:defRPr sz="5994"/>
            </a:lvl2pPr>
            <a:lvl3pPr>
              <a:buFontTx/>
              <a:buNone/>
              <a:defRPr sz="5994"/>
            </a:lvl3pPr>
            <a:lvl4pPr>
              <a:buFontTx/>
              <a:buNone/>
              <a:defRPr sz="5994"/>
            </a:lvl4pPr>
            <a:lvl5pPr>
              <a:buFontTx/>
              <a:buNone/>
              <a:defRPr sz="5994"/>
            </a:lvl5pPr>
          </a:lstStyle>
          <a:p>
            <a:pPr lvl="0"/>
            <a:r>
              <a:rPr lang="en-US" dirty="0"/>
              <a:t>Click here to add authors</a:t>
            </a:r>
          </a:p>
        </p:txBody>
      </p:sp>
      <p:sp>
        <p:nvSpPr>
          <p:cNvPr id="86" name="Text Placeholder 76"/>
          <p:cNvSpPr>
            <a:spLocks noGrp="1"/>
          </p:cNvSpPr>
          <p:nvPr>
            <p:ph type="body" sz="quarter" idx="178" hasCustomPrompt="1"/>
          </p:nvPr>
        </p:nvSpPr>
        <p:spPr>
          <a:xfrm>
            <a:off x="4200943" y="349618"/>
            <a:ext cx="22687716" cy="1663401"/>
          </a:xfrm>
          <a:prstGeom prst="rect">
            <a:avLst/>
          </a:prstGeom>
        </p:spPr>
        <p:txBody>
          <a:bodyPr lIns="77349" tIns="38675" rIns="77349" bIns="38675" anchor="t" anchorCtr="1">
            <a:normAutofit/>
          </a:bodyPr>
          <a:lstStyle>
            <a:lvl1pPr marL="0" indent="0" algn="ctr">
              <a:buFontTx/>
              <a:buNone/>
              <a:defRPr sz="9434" b="1">
                <a:solidFill>
                  <a:schemeClr val="accent5">
                    <a:lumMod val="50000"/>
                  </a:schemeClr>
                </a:solidFill>
                <a:latin typeface="+mj-lt"/>
              </a:defRPr>
            </a:lvl1pPr>
            <a:lvl2pPr>
              <a:buFontTx/>
              <a:buNone/>
              <a:defRPr sz="5994"/>
            </a:lvl2pPr>
            <a:lvl3pPr>
              <a:buFontTx/>
              <a:buNone/>
              <a:defRPr sz="5994"/>
            </a:lvl3pPr>
            <a:lvl4pPr>
              <a:buFontTx/>
              <a:buNone/>
              <a:defRPr sz="5994"/>
            </a:lvl4pPr>
            <a:lvl5pPr>
              <a:buFontTx/>
              <a:buNone/>
              <a:defRPr sz="5994"/>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 name="Rectangle 42"/>
          <p:cNvSpPr/>
          <p:nvPr userDrawn="1"/>
        </p:nvSpPr>
        <p:spPr>
          <a:xfrm rot="10800000">
            <a:off x="1" y="41037841"/>
            <a:ext cx="31089600" cy="1024559"/>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53"/>
          </a:p>
        </p:txBody>
      </p:sp>
      <p:sp>
        <p:nvSpPr>
          <p:cNvPr id="10" name="Text Box 14"/>
          <p:cNvSpPr txBox="1">
            <a:spLocks noChangeArrowheads="1"/>
          </p:cNvSpPr>
          <p:nvPr/>
        </p:nvSpPr>
        <p:spPr bwMode="auto">
          <a:xfrm>
            <a:off x="1579676" y="41261908"/>
            <a:ext cx="2294700" cy="316451"/>
          </a:xfrm>
          <a:prstGeom prst="rect">
            <a:avLst/>
          </a:prstGeom>
          <a:noFill/>
          <a:ln w="9525">
            <a:noFill/>
            <a:miter lim="800000"/>
            <a:headEnd/>
            <a:tailEnd/>
          </a:ln>
          <a:effectLst/>
        </p:spPr>
        <p:txBody>
          <a:bodyPr wrap="square" lIns="87833" tIns="43908" rIns="87833" bIns="43908">
            <a:spAutoFit/>
          </a:bodyPr>
          <a:lstStyle/>
          <a:p>
            <a:pPr eaLnBrk="0" hangingPunct="0">
              <a:lnSpc>
                <a:spcPct val="65000"/>
              </a:lnSpc>
              <a:spcBef>
                <a:spcPct val="50000"/>
              </a:spcBef>
              <a:defRPr/>
            </a:pPr>
            <a:r>
              <a:rPr lang="en-US" sz="491"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83" b="1" dirty="0">
                <a:solidFill>
                  <a:schemeClr val="bg1">
                    <a:lumMod val="75000"/>
                  </a:schemeClr>
                </a:solidFill>
                <a:latin typeface="Arial" charset="0"/>
              </a:rPr>
              <a:t>www.PosterPresentations.com</a:t>
            </a:r>
          </a:p>
        </p:txBody>
      </p:sp>
      <p:sp>
        <p:nvSpPr>
          <p:cNvPr id="36" name="Rectangle 35"/>
          <p:cNvSpPr/>
          <p:nvPr userDrawn="1"/>
        </p:nvSpPr>
        <p:spPr>
          <a:xfrm>
            <a:off x="1" y="-3723"/>
            <a:ext cx="31089600" cy="1024559"/>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53"/>
          </a:p>
        </p:txBody>
      </p:sp>
      <p:sp>
        <p:nvSpPr>
          <p:cNvPr id="42" name="Rectangle 41"/>
          <p:cNvSpPr/>
          <p:nvPr userDrawn="1"/>
        </p:nvSpPr>
        <p:spPr>
          <a:xfrm>
            <a:off x="6261" y="5653298"/>
            <a:ext cx="31083340" cy="269766"/>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53"/>
          </a:p>
        </p:txBody>
      </p:sp>
      <p:sp>
        <p:nvSpPr>
          <p:cNvPr id="44" name="Rounded Rectangle 43"/>
          <p:cNvSpPr/>
          <p:nvPr userDrawn="1"/>
        </p:nvSpPr>
        <p:spPr>
          <a:xfrm>
            <a:off x="651583" y="6334867"/>
            <a:ext cx="14675577" cy="3455151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53"/>
          </a:p>
        </p:txBody>
      </p:sp>
      <p:sp>
        <p:nvSpPr>
          <p:cNvPr id="64" name="Rounded Rectangle 63"/>
          <p:cNvSpPr/>
          <p:nvPr userDrawn="1"/>
        </p:nvSpPr>
        <p:spPr>
          <a:xfrm>
            <a:off x="15739376" y="6334867"/>
            <a:ext cx="14675577" cy="3455151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53"/>
          </a:p>
        </p:txBody>
      </p:sp>
      <p:graphicFrame>
        <p:nvGraphicFramePr>
          <p:cNvPr id="40" name="Table 39">
            <a:extLst>
              <a:ext uri="{FF2B5EF4-FFF2-40B4-BE49-F238E27FC236}">
                <a16:creationId xmlns:a16="http://schemas.microsoft.com/office/drawing/2014/main" id="{9FC7FE6C-102A-2E4D-BFB5-4E8DC6125BB1}"/>
              </a:ext>
            </a:extLst>
          </p:cNvPr>
          <p:cNvGraphicFramePr>
            <a:graphicFrameLocks noGrp="1"/>
          </p:cNvGraphicFramePr>
          <p:nvPr userDrawn="1">
            <p:extLst>
              <p:ext uri="{D42A27DB-BD31-4B8C-83A1-F6EECF244321}">
                <p14:modId xmlns:p14="http://schemas.microsoft.com/office/powerpoint/2010/main" val="2375049730"/>
              </p:ext>
            </p:extLst>
          </p:nvPr>
        </p:nvGraphicFramePr>
        <p:xfrm>
          <a:off x="-13521555" y="33660"/>
          <a:ext cx="12896577" cy="42214215"/>
        </p:xfrm>
        <a:graphic>
          <a:graphicData uri="http://schemas.openxmlformats.org/drawingml/2006/table">
            <a:tbl>
              <a:tblPr firstRow="1" bandRow="1">
                <a:tableStyleId>{5C22544A-7EE6-4342-B048-85BDC9FD1C3A}</a:tableStyleId>
              </a:tblPr>
              <a:tblGrid>
                <a:gridCol w="5529948">
                  <a:extLst>
                    <a:ext uri="{9D8B030D-6E8A-4147-A177-3AD203B41FA5}">
                      <a16:colId xmlns:a16="http://schemas.microsoft.com/office/drawing/2014/main" val="20000"/>
                    </a:ext>
                  </a:extLst>
                </a:gridCol>
                <a:gridCol w="7366629">
                  <a:extLst>
                    <a:ext uri="{9D8B030D-6E8A-4147-A177-3AD203B41FA5}">
                      <a16:colId xmlns:a16="http://schemas.microsoft.com/office/drawing/2014/main" val="20001"/>
                    </a:ext>
                  </a:extLst>
                </a:gridCol>
              </a:tblGrid>
              <a:tr h="162708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300" b="0" spc="600" dirty="0">
                          <a:solidFill>
                            <a:srgbClr val="1F3A4E"/>
                          </a:solidFill>
                          <a:latin typeface="Arial Black" panose="020B0A04020102020204" pitchFamily="34" charset="0"/>
                        </a:rPr>
                        <a:t>QUICK START GUIDE</a:t>
                      </a:r>
                      <a:br>
                        <a:rPr lang="en-US" sz="4300" b="0" spc="600" dirty="0">
                          <a:solidFill>
                            <a:srgbClr val="1F3A4E"/>
                          </a:solidFill>
                          <a:latin typeface="Arial Black" panose="020B0A04020102020204" pitchFamily="34" charset="0"/>
                        </a:rPr>
                      </a:br>
                      <a:r>
                        <a:rPr lang="en-US" sz="3500" b="1" spc="0" dirty="0">
                          <a:solidFill>
                            <a:srgbClr val="FF0000"/>
                          </a:solidFill>
                          <a:latin typeface="Trebuchet MS" pitchFamily="34" charset="0"/>
                        </a:rPr>
                        <a:t>(THIS SIDEBAR WILL NOT PRINT)</a:t>
                      </a:r>
                      <a:endParaRPr lang="en-US" sz="4300" b="1" spc="600" dirty="0">
                        <a:solidFill>
                          <a:schemeClr val="bg1"/>
                        </a:solidFill>
                        <a:latin typeface="Trebuchet MS" pitchFamily="34" charset="0"/>
                      </a:endParaRPr>
                    </a:p>
                  </a:txBody>
                  <a:tcPr marL="187799" marR="93900" marT="134784" marB="44928">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001779">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34x46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7799" marR="93900" marT="134784" marB="44928">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965979">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a:t>
                      </a:r>
                    </a:p>
                    <a:p>
                      <a:pPr algn="ctr"/>
                      <a:r>
                        <a:rPr lang="en-US" sz="2800" dirty="0">
                          <a:solidFill>
                            <a:schemeClr val="bg1"/>
                          </a:solidFill>
                          <a:latin typeface="Arial" panose="020B0604020202020204" pitchFamily="34" charset="0"/>
                          <a:cs typeface="Arial" panose="020B0604020202020204" pitchFamily="34" charset="0"/>
                        </a:rPr>
                        <a:t>presentation poster </a:t>
                      </a:r>
                      <a:br>
                        <a:rPr lang="en-US" sz="2800" dirty="0">
                          <a:solidFill>
                            <a:schemeClr val="bg1"/>
                          </a:solidFill>
                          <a:latin typeface="Arial" panose="020B0604020202020204" pitchFamily="34" charset="0"/>
                          <a:cs typeface="Arial" panose="020B0604020202020204" pitchFamily="34" charset="0"/>
                        </a:rPr>
                      </a:br>
                      <a:r>
                        <a:rPr lang="en-US" sz="4300" b="1" dirty="0">
                          <a:solidFill>
                            <a:srgbClr val="FFC000"/>
                          </a:solidFill>
                          <a:latin typeface="Arial" panose="020B0604020202020204" pitchFamily="34" charset="0"/>
                          <a:cs typeface="Arial" panose="020B0604020202020204" pitchFamily="34" charset="0"/>
                        </a:rPr>
                        <a:t>34x46</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(86.36cm x 116.84cm)</a:t>
                      </a:r>
                    </a:p>
                    <a:p>
                      <a:pPr marL="0" marR="0" indent="0" algn="ctr" defTabSz="5381713" rtl="0" eaLnBrk="1" fontAlgn="auto" latinLnBrk="0" hangingPunct="1">
                        <a:lnSpc>
                          <a:spcPct val="100000"/>
                        </a:lnSpc>
                        <a:spcBef>
                          <a:spcPts val="0"/>
                        </a:spcBef>
                        <a:spcAft>
                          <a:spcPts val="0"/>
                        </a:spcAft>
                        <a:buClrTx/>
                        <a:buSzTx/>
                        <a:buFontTx/>
                        <a:buNone/>
                        <a:tabLst/>
                        <a:defRPr/>
                      </a:pP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marL="93900" marR="93900" marT="44928" marB="44928">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1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endParaRPr lang="en-US" sz="2800" b="0" baseline="0" dirty="0">
                        <a:solidFill>
                          <a:srgbClr val="FFC000"/>
                        </a:solidFill>
                        <a:latin typeface="Arial" panose="020B0604020202020204" pitchFamily="34" charset="0"/>
                        <a:cs typeface="Arial" panose="020B0604020202020204" pitchFamily="34" charset="0"/>
                      </a:endParaRPr>
                    </a:p>
                  </a:txBody>
                  <a:tcPr marL="187799" marR="93900" marT="134784" marB="44928">
                    <a:solidFill>
                      <a:srgbClr val="010101"/>
                    </a:solidFill>
                  </a:tcPr>
                </a:tc>
                <a:extLst>
                  <a:ext uri="{0D108BD9-81ED-4DB2-BD59-A6C34878D82A}">
                    <a16:rowId xmlns:a16="http://schemas.microsoft.com/office/drawing/2014/main" val="10008"/>
                  </a:ext>
                </a:extLst>
              </a:tr>
              <a:tr h="4534040">
                <a:tc>
                  <a:txBody>
                    <a:bodyPr/>
                    <a:lstStyle/>
                    <a:p>
                      <a:endParaRPr lang="en-US" sz="2800" dirty="0">
                        <a:solidFill>
                          <a:srgbClr val="1F3A4E"/>
                        </a:solidFill>
                      </a:endParaRPr>
                    </a:p>
                  </a:txBody>
                  <a:tcPr marL="93900" marR="93900" marT="44928" marB="44928">
                    <a:blipFill rotWithShape="1">
                      <a:blip r:embed="rId3"/>
                      <a:stretch>
                        <a:fillRect/>
                      </a:stretch>
                    </a:blipFill>
                  </a:tcPr>
                </a:tc>
                <a:tc>
                  <a:txBody>
                    <a:bodyPr/>
                    <a:lstStyle/>
                    <a:p>
                      <a:pPr algn="l"/>
                      <a:r>
                        <a:rPr lang="en-US" sz="3100" b="1" baseline="0" dirty="0">
                          <a:solidFill>
                            <a:srgbClr val="FFC000"/>
                          </a:solidFill>
                          <a:latin typeface="Arial" panose="020B0604020202020204" pitchFamily="34" charset="0"/>
                          <a:cs typeface="Arial" panose="020B0604020202020204" pitchFamily="34" charset="0"/>
                        </a:rPr>
                        <a:t>How to </a:t>
                      </a:r>
                      <a:r>
                        <a:rPr lang="en-US" sz="4700" b="1" baseline="0" dirty="0">
                          <a:solidFill>
                            <a:srgbClr val="FFC000"/>
                          </a:solidFill>
                          <a:latin typeface="Arial" panose="020B0604020202020204" pitchFamily="34" charset="0"/>
                          <a:cs typeface="Arial" panose="020B0604020202020204" pitchFamily="34" charset="0"/>
                        </a:rPr>
                        <a:t>Zoom in </a:t>
                      </a:r>
                      <a:r>
                        <a:rPr lang="en-US" sz="31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1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7799" marR="93900" marT="134784" marB="44928">
                    <a:solidFill>
                      <a:srgbClr val="010101"/>
                    </a:solidFill>
                  </a:tcPr>
                </a:tc>
                <a:extLst>
                  <a:ext uri="{0D108BD9-81ED-4DB2-BD59-A6C34878D82A}">
                    <a16:rowId xmlns:a16="http://schemas.microsoft.com/office/drawing/2014/main" val="10001"/>
                  </a:ext>
                </a:extLst>
              </a:tr>
              <a:tr h="277207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1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93900" marR="93900" marT="44928" marB="44928">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483880">
                <a:tc>
                  <a:txBody>
                    <a:bodyPr/>
                    <a:lstStyle/>
                    <a:p>
                      <a:endParaRPr lang="en-US" sz="2800" dirty="0">
                        <a:solidFill>
                          <a:srgbClr val="1F3A4E"/>
                        </a:solidFill>
                      </a:endParaRPr>
                    </a:p>
                  </a:txBody>
                  <a:tcPr marL="93900" marR="93900" marT="44928" marB="44928">
                    <a:blipFill rotWithShape="1">
                      <a:blip r:embed="rId4"/>
                      <a:stretch>
                        <a:fillRect/>
                      </a:stretch>
                    </a:blipFill>
                  </a:tcPr>
                </a:tc>
                <a:tc>
                  <a:txBody>
                    <a:bodyPr/>
                    <a:lstStyle/>
                    <a:p>
                      <a:pPr marL="0" lvl="1" indent="0" algn="l" defTabSz="114300"/>
                      <a:r>
                        <a:rPr lang="en-US" sz="31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7799" marR="93900" marT="134784" marB="44928">
                    <a:solidFill>
                      <a:srgbClr val="010101"/>
                    </a:solidFill>
                  </a:tcPr>
                </a:tc>
                <a:extLst>
                  <a:ext uri="{0D108BD9-81ED-4DB2-BD59-A6C34878D82A}">
                    <a16:rowId xmlns:a16="http://schemas.microsoft.com/office/drawing/2014/main" val="10003"/>
                  </a:ext>
                </a:extLst>
              </a:tr>
              <a:tr h="4459418">
                <a:tc gridSpan="2">
                  <a:txBody>
                    <a:bodyPr/>
                    <a:lstStyle/>
                    <a:p>
                      <a:r>
                        <a:rPr lang="en-US" sz="31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marL="93900" marR="93900" marT="44928" marB="44928">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95286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7799" marR="93900" marT="134784" marB="44928">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597088">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7799" marR="93900" marT="134784" marB="44928">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32103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7799" marR="93900" marT="134784" marB="44928">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60968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7799" marR="93900" marT="134784" marB="44928">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0920BED2-2B93-4D44-BD6E-C9C77BE7E4E9}"/>
              </a:ext>
            </a:extLst>
          </p:cNvPr>
          <p:cNvGraphicFramePr>
            <a:graphicFrameLocks noGrp="1"/>
          </p:cNvGraphicFramePr>
          <p:nvPr userDrawn="1">
            <p:extLst>
              <p:ext uri="{D42A27DB-BD31-4B8C-83A1-F6EECF244321}">
                <p14:modId xmlns:p14="http://schemas.microsoft.com/office/powerpoint/2010/main" val="456839332"/>
              </p:ext>
            </p:extLst>
          </p:nvPr>
        </p:nvGraphicFramePr>
        <p:xfrm>
          <a:off x="31604109" y="1"/>
          <a:ext cx="12947090" cy="42040767"/>
        </p:xfrm>
        <a:graphic>
          <a:graphicData uri="http://schemas.openxmlformats.org/drawingml/2006/table">
            <a:tbl>
              <a:tblPr firstRow="1" bandRow="1">
                <a:tableStyleId>{5C22544A-7EE6-4342-B048-85BDC9FD1C3A}</a:tableStyleId>
              </a:tblPr>
              <a:tblGrid>
                <a:gridCol w="5080403">
                  <a:extLst>
                    <a:ext uri="{9D8B030D-6E8A-4147-A177-3AD203B41FA5}">
                      <a16:colId xmlns:a16="http://schemas.microsoft.com/office/drawing/2014/main" val="20000"/>
                    </a:ext>
                  </a:extLst>
                </a:gridCol>
                <a:gridCol w="1526276">
                  <a:extLst>
                    <a:ext uri="{9D8B030D-6E8A-4147-A177-3AD203B41FA5}">
                      <a16:colId xmlns:a16="http://schemas.microsoft.com/office/drawing/2014/main" val="764104496"/>
                    </a:ext>
                  </a:extLst>
                </a:gridCol>
                <a:gridCol w="6340411">
                  <a:extLst>
                    <a:ext uri="{9D8B030D-6E8A-4147-A177-3AD203B41FA5}">
                      <a16:colId xmlns:a16="http://schemas.microsoft.com/office/drawing/2014/main" val="4164475170"/>
                    </a:ext>
                  </a:extLst>
                </a:gridCol>
              </a:tblGrid>
              <a:tr h="163195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300" b="0" spc="600" dirty="0">
                          <a:solidFill>
                            <a:srgbClr val="1F3A4E"/>
                          </a:solidFill>
                          <a:latin typeface="Arial Black" panose="020B0A04020102020204" pitchFamily="34" charset="0"/>
                        </a:rPr>
                        <a:t>QUICK START GUIDE</a:t>
                      </a:r>
                      <a:br>
                        <a:rPr lang="en-US" sz="4300" b="0" spc="600" dirty="0">
                          <a:solidFill>
                            <a:srgbClr val="1F3A4E"/>
                          </a:solidFill>
                          <a:latin typeface="Arial Black" panose="020B0A04020102020204" pitchFamily="34" charset="0"/>
                        </a:rPr>
                      </a:br>
                      <a:r>
                        <a:rPr lang="en-US" sz="3500" b="1" spc="0" dirty="0">
                          <a:solidFill>
                            <a:srgbClr val="FF0000"/>
                          </a:solidFill>
                          <a:latin typeface="Trebuchet MS" pitchFamily="34" charset="0"/>
                        </a:rPr>
                        <a:t>(THIS SIDEBAR WILL NOT PRINT)</a:t>
                      </a:r>
                      <a:endParaRPr lang="en-US" sz="4300" b="1" spc="600" dirty="0">
                        <a:solidFill>
                          <a:schemeClr val="bg1"/>
                        </a:solidFill>
                        <a:latin typeface="Trebuchet MS" pitchFamily="34" charset="0"/>
                      </a:endParaRPr>
                    </a:p>
                  </a:txBody>
                  <a:tcPr marL="187799" marR="93900" marT="134784" marB="44928">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841185">
                <a:tc gridSpan="3">
                  <a:txBody>
                    <a:bodyPr/>
                    <a:lstStyle/>
                    <a:p>
                      <a:pPr algn="l"/>
                      <a:r>
                        <a:rPr lang="en-US" sz="31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7799" marR="93900" marT="134784" marB="44928">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830949">
                <a:tc gridSpan="3">
                  <a:txBody>
                    <a:bodyPr/>
                    <a:lstStyle/>
                    <a:p>
                      <a:r>
                        <a:rPr lang="en-US" sz="31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5900" u="sng" dirty="0">
                        <a:solidFill>
                          <a:srgbClr val="FFC000"/>
                        </a:solidFill>
                      </a:endParaRPr>
                    </a:p>
                  </a:txBody>
                  <a:tcPr marL="187799" marR="93900" marT="134784" marB="44928">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29781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7799" marR="93900" marT="134784" marB="44928">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7799" marR="93900" marT="134784" marB="44928">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7455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7799" marR="93900" marT="134784" marB="44928">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333621">
                <a:tc>
                  <a:txBody>
                    <a:bodyPr/>
                    <a:lstStyle/>
                    <a:p>
                      <a:pPr rtl="0"/>
                      <a:r>
                        <a:rPr lang="en-US" sz="3100" b="1" dirty="0">
                          <a:solidFill>
                            <a:srgbClr val="FFC000"/>
                          </a:solidFill>
                          <a:latin typeface="Arial" panose="020B0604020202020204" pitchFamily="34" charset="0"/>
                          <a:cs typeface="Arial" panose="020B0604020202020204" pitchFamily="34" charset="0"/>
                        </a:rPr>
                        <a:t>How to</a:t>
                      </a:r>
                      <a:r>
                        <a:rPr lang="en-US" sz="3100" b="1" baseline="0" dirty="0">
                          <a:solidFill>
                            <a:srgbClr val="FFC000"/>
                          </a:solidFill>
                          <a:latin typeface="Arial" panose="020B0604020202020204" pitchFamily="34" charset="0"/>
                          <a:cs typeface="Arial" panose="020B0604020202020204" pitchFamily="34" charset="0"/>
                        </a:rPr>
                        <a:t> preview your poster prior to printing</a:t>
                      </a:r>
                      <a:endParaRPr lang="en-US" sz="31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7799" marR="93900" marT="134784" marB="44928">
                    <a:solidFill>
                      <a:srgbClr val="010101"/>
                    </a:solidFill>
                  </a:tcPr>
                </a:tc>
                <a:tc gridSpan="2">
                  <a:txBody>
                    <a:bodyPr/>
                    <a:lstStyle/>
                    <a:p>
                      <a:pPr rtl="0"/>
                      <a:r>
                        <a:rPr lang="en-US" sz="136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7799" marR="93900" marT="134784" marB="44928">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26743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7799" marR="93900" marT="134784" marB="44928">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433454">
                <a:tc gridSpan="3">
                  <a:txBody>
                    <a:bodyPr/>
                    <a:lstStyle/>
                    <a:p>
                      <a:endParaRPr lang="en-US" sz="2800" dirty="0">
                        <a:solidFill>
                          <a:srgbClr val="1F3A4E"/>
                        </a:solidFill>
                      </a:endParaRPr>
                    </a:p>
                  </a:txBody>
                  <a:tcPr marL="187799" marR="93900" marT="134784" marB="44928">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948499">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7799" marR="93900" marT="134784" marB="44928">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300" dirty="0"/>
                    </a:p>
                  </a:txBody>
                  <a:tcPr marL="187799" marR="93900" marT="134784" marB="44928">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224048" rtl="0" eaLnBrk="1" latinLnBrk="0" hangingPunct="1">
        <a:spcBef>
          <a:spcPct val="0"/>
        </a:spcBef>
        <a:buNone/>
        <a:defRPr sz="8353" kern="1200">
          <a:solidFill>
            <a:schemeClr val="bg1"/>
          </a:solidFill>
          <a:latin typeface="Trebuchet MS" pitchFamily="34" charset="0"/>
          <a:ea typeface="+mj-ea"/>
          <a:cs typeface="+mj-cs"/>
        </a:defRPr>
      </a:lvl1pPr>
    </p:titleStyle>
    <p:bodyStyle>
      <a:lvl1pPr marL="1584017" indent="-1584017" algn="l" defTabSz="4224048" rtl="0" eaLnBrk="1" latinLnBrk="0" hangingPunct="1">
        <a:spcBef>
          <a:spcPct val="20000"/>
        </a:spcBef>
        <a:buFont typeface="Arial" pitchFamily="34" charset="0"/>
        <a:buChar char="•"/>
        <a:defRPr sz="14839" kern="1200">
          <a:solidFill>
            <a:schemeClr val="tx1"/>
          </a:solidFill>
          <a:latin typeface="+mn-lt"/>
          <a:ea typeface="+mn-ea"/>
          <a:cs typeface="+mn-cs"/>
        </a:defRPr>
      </a:lvl1pPr>
      <a:lvl2pPr marL="3432037" indent="-1320014" algn="l" defTabSz="4224048" rtl="0" eaLnBrk="1" latinLnBrk="0" hangingPunct="1">
        <a:spcBef>
          <a:spcPct val="20000"/>
        </a:spcBef>
        <a:buFont typeface="Arial" pitchFamily="34" charset="0"/>
        <a:buChar char="–"/>
        <a:defRPr sz="13070" kern="1200">
          <a:solidFill>
            <a:schemeClr val="tx1"/>
          </a:solidFill>
          <a:latin typeface="+mn-lt"/>
          <a:ea typeface="+mn-ea"/>
          <a:cs typeface="+mn-cs"/>
        </a:defRPr>
      </a:lvl2pPr>
      <a:lvl3pPr marL="5280059" indent="-1056012" algn="l" defTabSz="4224048" rtl="0" eaLnBrk="1" latinLnBrk="0" hangingPunct="1">
        <a:spcBef>
          <a:spcPct val="20000"/>
        </a:spcBef>
        <a:buFont typeface="Arial" pitchFamily="34" charset="0"/>
        <a:buChar char="•"/>
        <a:defRPr sz="11105" kern="1200">
          <a:solidFill>
            <a:schemeClr val="tx1"/>
          </a:solidFill>
          <a:latin typeface="+mn-lt"/>
          <a:ea typeface="+mn-ea"/>
          <a:cs typeface="+mn-cs"/>
        </a:defRPr>
      </a:lvl3pPr>
      <a:lvl4pPr marL="7392083" indent="-1056012" algn="l" defTabSz="4224048" rtl="0" eaLnBrk="1" latinLnBrk="0" hangingPunct="1">
        <a:spcBef>
          <a:spcPct val="20000"/>
        </a:spcBef>
        <a:buFont typeface="Arial" pitchFamily="34" charset="0"/>
        <a:buChar char="–"/>
        <a:defRPr sz="9336" kern="1200">
          <a:solidFill>
            <a:schemeClr val="tx1"/>
          </a:solidFill>
          <a:latin typeface="+mn-lt"/>
          <a:ea typeface="+mn-ea"/>
          <a:cs typeface="+mn-cs"/>
        </a:defRPr>
      </a:lvl4pPr>
      <a:lvl5pPr marL="9504104" indent="-1056012" algn="l" defTabSz="4224048" rtl="0" eaLnBrk="1" latinLnBrk="0" hangingPunct="1">
        <a:spcBef>
          <a:spcPct val="20000"/>
        </a:spcBef>
        <a:buFont typeface="Arial" pitchFamily="34" charset="0"/>
        <a:buChar char="»"/>
        <a:defRPr sz="9336" kern="1200">
          <a:solidFill>
            <a:schemeClr val="tx1"/>
          </a:solidFill>
          <a:latin typeface="+mn-lt"/>
          <a:ea typeface="+mn-ea"/>
          <a:cs typeface="+mn-cs"/>
        </a:defRPr>
      </a:lvl5pPr>
      <a:lvl6pPr marL="11616128" indent="-1056012" algn="l" defTabSz="4224048" rtl="0" eaLnBrk="1" latinLnBrk="0" hangingPunct="1">
        <a:spcBef>
          <a:spcPct val="20000"/>
        </a:spcBef>
        <a:buFont typeface="Arial" pitchFamily="34" charset="0"/>
        <a:buChar char="•"/>
        <a:defRPr sz="9336" kern="1200">
          <a:solidFill>
            <a:schemeClr val="tx1"/>
          </a:solidFill>
          <a:latin typeface="+mn-lt"/>
          <a:ea typeface="+mn-ea"/>
          <a:cs typeface="+mn-cs"/>
        </a:defRPr>
      </a:lvl6pPr>
      <a:lvl7pPr marL="13728150" indent="-1056012" algn="l" defTabSz="4224048" rtl="0" eaLnBrk="1" latinLnBrk="0" hangingPunct="1">
        <a:spcBef>
          <a:spcPct val="20000"/>
        </a:spcBef>
        <a:buFont typeface="Arial" pitchFamily="34" charset="0"/>
        <a:buChar char="•"/>
        <a:defRPr sz="9336" kern="1200">
          <a:solidFill>
            <a:schemeClr val="tx1"/>
          </a:solidFill>
          <a:latin typeface="+mn-lt"/>
          <a:ea typeface="+mn-ea"/>
          <a:cs typeface="+mn-cs"/>
        </a:defRPr>
      </a:lvl7pPr>
      <a:lvl8pPr marL="15840175" indent="-1056012" algn="l" defTabSz="4224048" rtl="0" eaLnBrk="1" latinLnBrk="0" hangingPunct="1">
        <a:spcBef>
          <a:spcPct val="20000"/>
        </a:spcBef>
        <a:buFont typeface="Arial" pitchFamily="34" charset="0"/>
        <a:buChar char="•"/>
        <a:defRPr sz="9336" kern="1200">
          <a:solidFill>
            <a:schemeClr val="tx1"/>
          </a:solidFill>
          <a:latin typeface="+mn-lt"/>
          <a:ea typeface="+mn-ea"/>
          <a:cs typeface="+mn-cs"/>
        </a:defRPr>
      </a:lvl8pPr>
      <a:lvl9pPr marL="17952197" indent="-1056012" algn="l" defTabSz="4224048" rtl="0" eaLnBrk="1" latinLnBrk="0" hangingPunct="1">
        <a:spcBef>
          <a:spcPct val="20000"/>
        </a:spcBef>
        <a:buFont typeface="Arial" pitchFamily="34" charset="0"/>
        <a:buChar char="•"/>
        <a:defRPr sz="9336" kern="1200">
          <a:solidFill>
            <a:schemeClr val="tx1"/>
          </a:solidFill>
          <a:latin typeface="+mn-lt"/>
          <a:ea typeface="+mn-ea"/>
          <a:cs typeface="+mn-cs"/>
        </a:defRPr>
      </a:lvl9pPr>
    </p:bodyStyle>
    <p:otherStyle>
      <a:defPPr>
        <a:defRPr lang="en-US"/>
      </a:defPPr>
      <a:lvl1pPr marL="0" algn="l" defTabSz="4224048" rtl="0" eaLnBrk="1" latinLnBrk="0" hangingPunct="1">
        <a:defRPr sz="8353" kern="1200">
          <a:solidFill>
            <a:schemeClr val="tx1"/>
          </a:solidFill>
          <a:latin typeface="+mn-lt"/>
          <a:ea typeface="+mn-ea"/>
          <a:cs typeface="+mn-cs"/>
        </a:defRPr>
      </a:lvl1pPr>
      <a:lvl2pPr marL="2112024" algn="l" defTabSz="4224048" rtl="0" eaLnBrk="1" latinLnBrk="0" hangingPunct="1">
        <a:defRPr sz="8353" kern="1200">
          <a:solidFill>
            <a:schemeClr val="tx1"/>
          </a:solidFill>
          <a:latin typeface="+mn-lt"/>
          <a:ea typeface="+mn-ea"/>
          <a:cs typeface="+mn-cs"/>
        </a:defRPr>
      </a:lvl2pPr>
      <a:lvl3pPr marL="4224048" algn="l" defTabSz="4224048" rtl="0" eaLnBrk="1" latinLnBrk="0" hangingPunct="1">
        <a:defRPr sz="8353" kern="1200">
          <a:solidFill>
            <a:schemeClr val="tx1"/>
          </a:solidFill>
          <a:latin typeface="+mn-lt"/>
          <a:ea typeface="+mn-ea"/>
          <a:cs typeface="+mn-cs"/>
        </a:defRPr>
      </a:lvl3pPr>
      <a:lvl4pPr marL="6336069" algn="l" defTabSz="4224048" rtl="0" eaLnBrk="1" latinLnBrk="0" hangingPunct="1">
        <a:defRPr sz="8353" kern="1200">
          <a:solidFill>
            <a:schemeClr val="tx1"/>
          </a:solidFill>
          <a:latin typeface="+mn-lt"/>
          <a:ea typeface="+mn-ea"/>
          <a:cs typeface="+mn-cs"/>
        </a:defRPr>
      </a:lvl4pPr>
      <a:lvl5pPr marL="8448092" algn="l" defTabSz="4224048" rtl="0" eaLnBrk="1" latinLnBrk="0" hangingPunct="1">
        <a:defRPr sz="8353" kern="1200">
          <a:solidFill>
            <a:schemeClr val="tx1"/>
          </a:solidFill>
          <a:latin typeface="+mn-lt"/>
          <a:ea typeface="+mn-ea"/>
          <a:cs typeface="+mn-cs"/>
        </a:defRPr>
      </a:lvl5pPr>
      <a:lvl6pPr marL="10560117" algn="l" defTabSz="4224048" rtl="0" eaLnBrk="1" latinLnBrk="0" hangingPunct="1">
        <a:defRPr sz="8353" kern="1200">
          <a:solidFill>
            <a:schemeClr val="tx1"/>
          </a:solidFill>
          <a:latin typeface="+mn-lt"/>
          <a:ea typeface="+mn-ea"/>
          <a:cs typeface="+mn-cs"/>
        </a:defRPr>
      </a:lvl6pPr>
      <a:lvl7pPr marL="12672142" algn="l" defTabSz="4224048" rtl="0" eaLnBrk="1" latinLnBrk="0" hangingPunct="1">
        <a:defRPr sz="8353" kern="1200">
          <a:solidFill>
            <a:schemeClr val="tx1"/>
          </a:solidFill>
          <a:latin typeface="+mn-lt"/>
          <a:ea typeface="+mn-ea"/>
          <a:cs typeface="+mn-cs"/>
        </a:defRPr>
      </a:lvl7pPr>
      <a:lvl8pPr marL="14784163" algn="l" defTabSz="4224048" rtl="0" eaLnBrk="1" latinLnBrk="0" hangingPunct="1">
        <a:defRPr sz="8353" kern="1200">
          <a:solidFill>
            <a:schemeClr val="tx1"/>
          </a:solidFill>
          <a:latin typeface="+mn-lt"/>
          <a:ea typeface="+mn-ea"/>
          <a:cs typeface="+mn-cs"/>
        </a:defRPr>
      </a:lvl8pPr>
      <a:lvl9pPr marL="16896187" algn="l" defTabSz="4224048" rtl="0" eaLnBrk="1" latinLnBrk="0" hangingPunct="1">
        <a:defRPr sz="835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 name="Rectangle 34"/>
          <p:cNvSpPr/>
          <p:nvPr userDrawn="1"/>
        </p:nvSpPr>
        <p:spPr>
          <a:xfrm rot="10800000">
            <a:off x="1" y="41037841"/>
            <a:ext cx="31089600" cy="1024559"/>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53"/>
          </a:p>
        </p:txBody>
      </p:sp>
      <p:sp>
        <p:nvSpPr>
          <p:cNvPr id="45" name="Rectangle 44"/>
          <p:cNvSpPr/>
          <p:nvPr userDrawn="1"/>
        </p:nvSpPr>
        <p:spPr>
          <a:xfrm>
            <a:off x="1" y="-3723"/>
            <a:ext cx="31089600" cy="1024559"/>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53"/>
          </a:p>
        </p:txBody>
      </p:sp>
      <p:sp>
        <p:nvSpPr>
          <p:cNvPr id="48" name="Rectangle 47"/>
          <p:cNvSpPr/>
          <p:nvPr userDrawn="1"/>
        </p:nvSpPr>
        <p:spPr>
          <a:xfrm>
            <a:off x="6261" y="5307700"/>
            <a:ext cx="31083340" cy="269766"/>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53"/>
          </a:p>
        </p:txBody>
      </p:sp>
      <p:sp>
        <p:nvSpPr>
          <p:cNvPr id="50" name="Rounded Rectangle 49"/>
          <p:cNvSpPr/>
          <p:nvPr userDrawn="1"/>
        </p:nvSpPr>
        <p:spPr>
          <a:xfrm>
            <a:off x="748327" y="5907099"/>
            <a:ext cx="29690201" cy="351744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53"/>
          </a:p>
        </p:txBody>
      </p:sp>
      <p:sp>
        <p:nvSpPr>
          <p:cNvPr id="52" name="Text Box 14"/>
          <p:cNvSpPr txBox="1">
            <a:spLocks noChangeArrowheads="1"/>
          </p:cNvSpPr>
          <p:nvPr userDrawn="1"/>
        </p:nvSpPr>
        <p:spPr bwMode="auto">
          <a:xfrm>
            <a:off x="1579676" y="41261908"/>
            <a:ext cx="2294700" cy="316451"/>
          </a:xfrm>
          <a:prstGeom prst="rect">
            <a:avLst/>
          </a:prstGeom>
          <a:noFill/>
          <a:ln w="9525">
            <a:noFill/>
            <a:miter lim="800000"/>
            <a:headEnd/>
            <a:tailEnd/>
          </a:ln>
          <a:effectLst/>
        </p:spPr>
        <p:txBody>
          <a:bodyPr wrap="square" lIns="87833" tIns="43908" rIns="87833" bIns="43908">
            <a:spAutoFit/>
          </a:bodyPr>
          <a:lstStyle/>
          <a:p>
            <a:pPr eaLnBrk="0" hangingPunct="0">
              <a:lnSpc>
                <a:spcPct val="65000"/>
              </a:lnSpc>
              <a:spcBef>
                <a:spcPct val="50000"/>
              </a:spcBef>
              <a:defRPr/>
            </a:pPr>
            <a:r>
              <a:rPr lang="en-US" sz="491"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83" b="1" dirty="0">
                <a:solidFill>
                  <a:schemeClr val="bg1">
                    <a:lumMod val="75000"/>
                  </a:schemeClr>
                </a:solidFill>
                <a:latin typeface="Arial" charset="0"/>
              </a:rPr>
              <a:t>www.PosterPresentations.com</a:t>
            </a:r>
          </a:p>
        </p:txBody>
      </p:sp>
      <p:graphicFrame>
        <p:nvGraphicFramePr>
          <p:cNvPr id="53" name="Table 52">
            <a:extLst>
              <a:ext uri="{FF2B5EF4-FFF2-40B4-BE49-F238E27FC236}">
                <a16:creationId xmlns:a16="http://schemas.microsoft.com/office/drawing/2014/main" id="{E0666113-37E2-D64C-A81A-960F2B5EB28D}"/>
              </a:ext>
            </a:extLst>
          </p:cNvPr>
          <p:cNvGraphicFramePr>
            <a:graphicFrameLocks noGrp="1"/>
          </p:cNvGraphicFramePr>
          <p:nvPr userDrawn="1">
            <p:extLst>
              <p:ext uri="{D42A27DB-BD31-4B8C-83A1-F6EECF244321}">
                <p14:modId xmlns:p14="http://schemas.microsoft.com/office/powerpoint/2010/main" val="1482354703"/>
              </p:ext>
            </p:extLst>
          </p:nvPr>
        </p:nvGraphicFramePr>
        <p:xfrm>
          <a:off x="-13521555" y="33660"/>
          <a:ext cx="12896577" cy="42214215"/>
        </p:xfrm>
        <a:graphic>
          <a:graphicData uri="http://schemas.openxmlformats.org/drawingml/2006/table">
            <a:tbl>
              <a:tblPr firstRow="1" bandRow="1">
                <a:tableStyleId>{5C22544A-7EE6-4342-B048-85BDC9FD1C3A}</a:tableStyleId>
              </a:tblPr>
              <a:tblGrid>
                <a:gridCol w="5529948">
                  <a:extLst>
                    <a:ext uri="{9D8B030D-6E8A-4147-A177-3AD203B41FA5}">
                      <a16:colId xmlns:a16="http://schemas.microsoft.com/office/drawing/2014/main" val="20000"/>
                    </a:ext>
                  </a:extLst>
                </a:gridCol>
                <a:gridCol w="7366629">
                  <a:extLst>
                    <a:ext uri="{9D8B030D-6E8A-4147-A177-3AD203B41FA5}">
                      <a16:colId xmlns:a16="http://schemas.microsoft.com/office/drawing/2014/main" val="20001"/>
                    </a:ext>
                  </a:extLst>
                </a:gridCol>
              </a:tblGrid>
              <a:tr h="162708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300" b="0" spc="600" dirty="0">
                          <a:solidFill>
                            <a:srgbClr val="1F3A4E"/>
                          </a:solidFill>
                          <a:latin typeface="Arial Black" panose="020B0A04020102020204" pitchFamily="34" charset="0"/>
                        </a:rPr>
                        <a:t>QUICK START GUIDE</a:t>
                      </a:r>
                      <a:br>
                        <a:rPr lang="en-US" sz="4300" b="0" spc="600" dirty="0">
                          <a:solidFill>
                            <a:srgbClr val="1F3A4E"/>
                          </a:solidFill>
                          <a:latin typeface="Arial Black" panose="020B0A04020102020204" pitchFamily="34" charset="0"/>
                        </a:rPr>
                      </a:br>
                      <a:r>
                        <a:rPr lang="en-US" sz="3500" b="1" spc="0" dirty="0">
                          <a:solidFill>
                            <a:srgbClr val="FF0000"/>
                          </a:solidFill>
                          <a:latin typeface="Trebuchet MS" pitchFamily="34" charset="0"/>
                        </a:rPr>
                        <a:t>(THIS SIDEBAR WILL NOT PRINT)</a:t>
                      </a:r>
                      <a:endParaRPr lang="en-US" sz="4300" b="1" spc="600" dirty="0">
                        <a:solidFill>
                          <a:schemeClr val="bg1"/>
                        </a:solidFill>
                        <a:latin typeface="Trebuchet MS" pitchFamily="34" charset="0"/>
                      </a:endParaRPr>
                    </a:p>
                  </a:txBody>
                  <a:tcPr marL="187799" marR="93900" marT="134784" marB="44928">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001779">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A0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7799" marR="93900" marT="134784" marB="44928">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965979">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a:t>
                      </a:r>
                    </a:p>
                    <a:p>
                      <a:pPr algn="ctr"/>
                      <a:r>
                        <a:rPr lang="en-US" sz="2800" dirty="0">
                          <a:solidFill>
                            <a:schemeClr val="bg1"/>
                          </a:solidFill>
                          <a:latin typeface="Arial" panose="020B0604020202020204" pitchFamily="34" charset="0"/>
                          <a:cs typeface="Arial" panose="020B0604020202020204" pitchFamily="34" charset="0"/>
                        </a:rPr>
                        <a:t>presentation poster </a:t>
                      </a:r>
                      <a:br>
                        <a:rPr lang="en-US" sz="2800" dirty="0">
                          <a:solidFill>
                            <a:schemeClr val="bg1"/>
                          </a:solidFill>
                          <a:latin typeface="Arial" panose="020B0604020202020204" pitchFamily="34" charset="0"/>
                          <a:cs typeface="Arial" panose="020B0604020202020204" pitchFamily="34" charset="0"/>
                        </a:rPr>
                      </a:br>
                      <a:r>
                        <a:rPr lang="en-US" sz="4300" b="1" dirty="0">
                          <a:solidFill>
                            <a:srgbClr val="FFC000"/>
                          </a:solidFill>
                          <a:latin typeface="Arial" panose="020B0604020202020204" pitchFamily="34" charset="0"/>
                          <a:cs typeface="Arial" panose="020B0604020202020204" pitchFamily="34" charset="0"/>
                        </a:rPr>
                        <a:t>A0</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(841mm x 1189mm)</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(33.11 x 46.81 inches)</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marL="93900" marR="93900" marT="44928" marB="44928">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1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endParaRPr lang="en-US" sz="2800" b="0" baseline="0" dirty="0">
                        <a:solidFill>
                          <a:srgbClr val="FFC000"/>
                        </a:solidFill>
                        <a:latin typeface="Arial" panose="020B0604020202020204" pitchFamily="34" charset="0"/>
                        <a:cs typeface="Arial" panose="020B0604020202020204" pitchFamily="34" charset="0"/>
                      </a:endParaRPr>
                    </a:p>
                  </a:txBody>
                  <a:tcPr marL="187799" marR="93900" marT="134784" marB="44928">
                    <a:solidFill>
                      <a:srgbClr val="010101"/>
                    </a:solidFill>
                  </a:tcPr>
                </a:tc>
                <a:extLst>
                  <a:ext uri="{0D108BD9-81ED-4DB2-BD59-A6C34878D82A}">
                    <a16:rowId xmlns:a16="http://schemas.microsoft.com/office/drawing/2014/main" val="10008"/>
                  </a:ext>
                </a:extLst>
              </a:tr>
              <a:tr h="4534040">
                <a:tc>
                  <a:txBody>
                    <a:bodyPr/>
                    <a:lstStyle/>
                    <a:p>
                      <a:endParaRPr lang="en-US" sz="2800" dirty="0">
                        <a:solidFill>
                          <a:srgbClr val="1F3A4E"/>
                        </a:solidFill>
                      </a:endParaRPr>
                    </a:p>
                  </a:txBody>
                  <a:tcPr marL="93900" marR="93900" marT="44928" marB="44928">
                    <a:blipFill rotWithShape="1">
                      <a:blip r:embed="rId3"/>
                      <a:stretch>
                        <a:fillRect/>
                      </a:stretch>
                    </a:blipFill>
                  </a:tcPr>
                </a:tc>
                <a:tc>
                  <a:txBody>
                    <a:bodyPr/>
                    <a:lstStyle/>
                    <a:p>
                      <a:pPr algn="l"/>
                      <a:r>
                        <a:rPr lang="en-US" sz="3100" b="1" baseline="0" dirty="0">
                          <a:solidFill>
                            <a:srgbClr val="FFC000"/>
                          </a:solidFill>
                          <a:latin typeface="Arial" panose="020B0604020202020204" pitchFamily="34" charset="0"/>
                          <a:cs typeface="Arial" panose="020B0604020202020204" pitchFamily="34" charset="0"/>
                        </a:rPr>
                        <a:t>How to </a:t>
                      </a:r>
                      <a:r>
                        <a:rPr lang="en-US" sz="4700" b="1" baseline="0" dirty="0">
                          <a:solidFill>
                            <a:srgbClr val="FFC000"/>
                          </a:solidFill>
                          <a:latin typeface="Arial" panose="020B0604020202020204" pitchFamily="34" charset="0"/>
                          <a:cs typeface="Arial" panose="020B0604020202020204" pitchFamily="34" charset="0"/>
                        </a:rPr>
                        <a:t>Zoom in </a:t>
                      </a:r>
                      <a:r>
                        <a:rPr lang="en-US" sz="31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1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7799" marR="93900" marT="134784" marB="44928">
                    <a:solidFill>
                      <a:srgbClr val="010101"/>
                    </a:solidFill>
                  </a:tcPr>
                </a:tc>
                <a:extLst>
                  <a:ext uri="{0D108BD9-81ED-4DB2-BD59-A6C34878D82A}">
                    <a16:rowId xmlns:a16="http://schemas.microsoft.com/office/drawing/2014/main" val="10001"/>
                  </a:ext>
                </a:extLst>
              </a:tr>
              <a:tr h="277207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1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93900" marR="93900" marT="44928" marB="44928">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483880">
                <a:tc>
                  <a:txBody>
                    <a:bodyPr/>
                    <a:lstStyle/>
                    <a:p>
                      <a:endParaRPr lang="en-US" sz="2800" dirty="0">
                        <a:solidFill>
                          <a:srgbClr val="1F3A4E"/>
                        </a:solidFill>
                      </a:endParaRPr>
                    </a:p>
                  </a:txBody>
                  <a:tcPr marL="93900" marR="93900" marT="44928" marB="44928">
                    <a:blipFill rotWithShape="1">
                      <a:blip r:embed="rId4"/>
                      <a:stretch>
                        <a:fillRect/>
                      </a:stretch>
                    </a:blipFill>
                  </a:tcPr>
                </a:tc>
                <a:tc>
                  <a:txBody>
                    <a:bodyPr/>
                    <a:lstStyle/>
                    <a:p>
                      <a:pPr marL="0" lvl="1" indent="0" algn="l" defTabSz="114300"/>
                      <a:r>
                        <a:rPr lang="en-US" sz="31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7799" marR="93900" marT="134784" marB="44928">
                    <a:solidFill>
                      <a:srgbClr val="010101"/>
                    </a:solidFill>
                  </a:tcPr>
                </a:tc>
                <a:extLst>
                  <a:ext uri="{0D108BD9-81ED-4DB2-BD59-A6C34878D82A}">
                    <a16:rowId xmlns:a16="http://schemas.microsoft.com/office/drawing/2014/main" val="10003"/>
                  </a:ext>
                </a:extLst>
              </a:tr>
              <a:tr h="4459418">
                <a:tc gridSpan="2">
                  <a:txBody>
                    <a:bodyPr/>
                    <a:lstStyle/>
                    <a:p>
                      <a:r>
                        <a:rPr lang="en-US" sz="31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marL="93900" marR="93900" marT="44928" marB="44928">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95286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7799" marR="93900" marT="134784" marB="44928">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597088">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7799" marR="93900" marT="134784" marB="44928">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32103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7799" marR="93900" marT="134784" marB="44928">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60968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7799" marR="93900" marT="134784" marB="44928">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DF753BA5-C79E-BE49-B32B-5756E20D026F}"/>
              </a:ext>
            </a:extLst>
          </p:cNvPr>
          <p:cNvGraphicFramePr>
            <a:graphicFrameLocks noGrp="1"/>
          </p:cNvGraphicFramePr>
          <p:nvPr userDrawn="1">
            <p:extLst>
              <p:ext uri="{D42A27DB-BD31-4B8C-83A1-F6EECF244321}">
                <p14:modId xmlns:p14="http://schemas.microsoft.com/office/powerpoint/2010/main" val="456839332"/>
              </p:ext>
            </p:extLst>
          </p:nvPr>
        </p:nvGraphicFramePr>
        <p:xfrm>
          <a:off x="31604109" y="1"/>
          <a:ext cx="12947090" cy="42040767"/>
        </p:xfrm>
        <a:graphic>
          <a:graphicData uri="http://schemas.openxmlformats.org/drawingml/2006/table">
            <a:tbl>
              <a:tblPr firstRow="1" bandRow="1">
                <a:tableStyleId>{5C22544A-7EE6-4342-B048-85BDC9FD1C3A}</a:tableStyleId>
              </a:tblPr>
              <a:tblGrid>
                <a:gridCol w="5080403">
                  <a:extLst>
                    <a:ext uri="{9D8B030D-6E8A-4147-A177-3AD203B41FA5}">
                      <a16:colId xmlns:a16="http://schemas.microsoft.com/office/drawing/2014/main" val="20000"/>
                    </a:ext>
                  </a:extLst>
                </a:gridCol>
                <a:gridCol w="1526276">
                  <a:extLst>
                    <a:ext uri="{9D8B030D-6E8A-4147-A177-3AD203B41FA5}">
                      <a16:colId xmlns:a16="http://schemas.microsoft.com/office/drawing/2014/main" val="764104496"/>
                    </a:ext>
                  </a:extLst>
                </a:gridCol>
                <a:gridCol w="6340411">
                  <a:extLst>
                    <a:ext uri="{9D8B030D-6E8A-4147-A177-3AD203B41FA5}">
                      <a16:colId xmlns:a16="http://schemas.microsoft.com/office/drawing/2014/main" val="4164475170"/>
                    </a:ext>
                  </a:extLst>
                </a:gridCol>
              </a:tblGrid>
              <a:tr h="163195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300" b="0" spc="600" dirty="0">
                          <a:solidFill>
                            <a:srgbClr val="1F3A4E"/>
                          </a:solidFill>
                          <a:latin typeface="Arial Black" panose="020B0A04020102020204" pitchFamily="34" charset="0"/>
                        </a:rPr>
                        <a:t>QUICK START GUIDE</a:t>
                      </a:r>
                      <a:br>
                        <a:rPr lang="en-US" sz="4300" b="0" spc="600" dirty="0">
                          <a:solidFill>
                            <a:srgbClr val="1F3A4E"/>
                          </a:solidFill>
                          <a:latin typeface="Arial Black" panose="020B0A04020102020204" pitchFamily="34" charset="0"/>
                        </a:rPr>
                      </a:br>
                      <a:r>
                        <a:rPr lang="en-US" sz="3500" b="1" spc="0" dirty="0">
                          <a:solidFill>
                            <a:srgbClr val="FF0000"/>
                          </a:solidFill>
                          <a:latin typeface="Trebuchet MS" pitchFamily="34" charset="0"/>
                        </a:rPr>
                        <a:t>(THIS SIDEBAR WILL NOT PRINT)</a:t>
                      </a:r>
                      <a:endParaRPr lang="en-US" sz="4300" b="1" spc="600" dirty="0">
                        <a:solidFill>
                          <a:schemeClr val="bg1"/>
                        </a:solidFill>
                        <a:latin typeface="Trebuchet MS" pitchFamily="34" charset="0"/>
                      </a:endParaRPr>
                    </a:p>
                  </a:txBody>
                  <a:tcPr marL="187799" marR="93900" marT="134784" marB="44928">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841185">
                <a:tc gridSpan="3">
                  <a:txBody>
                    <a:bodyPr/>
                    <a:lstStyle/>
                    <a:p>
                      <a:pPr algn="l"/>
                      <a:r>
                        <a:rPr lang="en-US" sz="31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7799" marR="93900" marT="134784" marB="44928">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830949">
                <a:tc gridSpan="3">
                  <a:txBody>
                    <a:bodyPr/>
                    <a:lstStyle/>
                    <a:p>
                      <a:r>
                        <a:rPr lang="en-US" sz="31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5900" u="sng" dirty="0">
                        <a:solidFill>
                          <a:srgbClr val="FFC000"/>
                        </a:solidFill>
                      </a:endParaRPr>
                    </a:p>
                  </a:txBody>
                  <a:tcPr marL="187799" marR="93900" marT="134784" marB="44928">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29781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7799" marR="93900" marT="134784" marB="44928">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7799" marR="93900" marT="134784" marB="44928">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7455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7799" marR="93900" marT="134784" marB="44928">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333621">
                <a:tc>
                  <a:txBody>
                    <a:bodyPr/>
                    <a:lstStyle/>
                    <a:p>
                      <a:pPr rtl="0"/>
                      <a:r>
                        <a:rPr lang="en-US" sz="3100" b="1" dirty="0">
                          <a:solidFill>
                            <a:srgbClr val="FFC000"/>
                          </a:solidFill>
                          <a:latin typeface="Arial" panose="020B0604020202020204" pitchFamily="34" charset="0"/>
                          <a:cs typeface="Arial" panose="020B0604020202020204" pitchFamily="34" charset="0"/>
                        </a:rPr>
                        <a:t>How to</a:t>
                      </a:r>
                      <a:r>
                        <a:rPr lang="en-US" sz="3100" b="1" baseline="0" dirty="0">
                          <a:solidFill>
                            <a:srgbClr val="FFC000"/>
                          </a:solidFill>
                          <a:latin typeface="Arial" panose="020B0604020202020204" pitchFamily="34" charset="0"/>
                          <a:cs typeface="Arial" panose="020B0604020202020204" pitchFamily="34" charset="0"/>
                        </a:rPr>
                        <a:t> preview your poster prior to printing</a:t>
                      </a:r>
                      <a:endParaRPr lang="en-US" sz="31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7799" marR="93900" marT="134784" marB="44928">
                    <a:solidFill>
                      <a:srgbClr val="010101"/>
                    </a:solidFill>
                  </a:tcPr>
                </a:tc>
                <a:tc gridSpan="2">
                  <a:txBody>
                    <a:bodyPr/>
                    <a:lstStyle/>
                    <a:p>
                      <a:pPr rtl="0"/>
                      <a:r>
                        <a:rPr lang="en-US" sz="136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7799" marR="93900" marT="134784" marB="44928">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26743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7799" marR="93900" marT="134784" marB="44928">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433454">
                <a:tc gridSpan="3">
                  <a:txBody>
                    <a:bodyPr/>
                    <a:lstStyle/>
                    <a:p>
                      <a:endParaRPr lang="en-US" sz="2800" dirty="0">
                        <a:solidFill>
                          <a:srgbClr val="1F3A4E"/>
                        </a:solidFill>
                      </a:endParaRPr>
                    </a:p>
                  </a:txBody>
                  <a:tcPr marL="187799" marR="93900" marT="134784" marB="44928">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948499">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7799" marR="93900" marT="134784" marB="44928">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300" dirty="0"/>
                    </a:p>
                  </a:txBody>
                  <a:tcPr marL="187799" marR="93900" marT="134784" marB="44928">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224048" rtl="0" eaLnBrk="1" latinLnBrk="0" hangingPunct="1">
        <a:spcBef>
          <a:spcPct val="0"/>
        </a:spcBef>
        <a:buNone/>
        <a:defRPr sz="8353" kern="1200">
          <a:solidFill>
            <a:schemeClr val="bg1"/>
          </a:solidFill>
          <a:latin typeface="Trebuchet MS" pitchFamily="34" charset="0"/>
          <a:ea typeface="+mj-ea"/>
          <a:cs typeface="+mj-cs"/>
        </a:defRPr>
      </a:lvl1pPr>
    </p:titleStyle>
    <p:bodyStyle>
      <a:lvl1pPr marL="1584017" indent="-1584017" algn="l" defTabSz="4224048" rtl="0" eaLnBrk="1" latinLnBrk="0" hangingPunct="1">
        <a:spcBef>
          <a:spcPct val="20000"/>
        </a:spcBef>
        <a:buFont typeface="Arial" pitchFamily="34" charset="0"/>
        <a:buChar char="•"/>
        <a:defRPr sz="14839" kern="1200">
          <a:solidFill>
            <a:schemeClr val="tx1"/>
          </a:solidFill>
          <a:latin typeface="+mn-lt"/>
          <a:ea typeface="+mn-ea"/>
          <a:cs typeface="+mn-cs"/>
        </a:defRPr>
      </a:lvl1pPr>
      <a:lvl2pPr marL="3432037" indent="-1320014" algn="l" defTabSz="4224048" rtl="0" eaLnBrk="1" latinLnBrk="0" hangingPunct="1">
        <a:spcBef>
          <a:spcPct val="20000"/>
        </a:spcBef>
        <a:buFont typeface="Arial" pitchFamily="34" charset="0"/>
        <a:buChar char="–"/>
        <a:defRPr sz="13070" kern="1200">
          <a:solidFill>
            <a:schemeClr val="tx1"/>
          </a:solidFill>
          <a:latin typeface="+mn-lt"/>
          <a:ea typeface="+mn-ea"/>
          <a:cs typeface="+mn-cs"/>
        </a:defRPr>
      </a:lvl2pPr>
      <a:lvl3pPr marL="5280059" indent="-1056012" algn="l" defTabSz="4224048" rtl="0" eaLnBrk="1" latinLnBrk="0" hangingPunct="1">
        <a:spcBef>
          <a:spcPct val="20000"/>
        </a:spcBef>
        <a:buFont typeface="Arial" pitchFamily="34" charset="0"/>
        <a:buChar char="•"/>
        <a:defRPr sz="11105" kern="1200">
          <a:solidFill>
            <a:schemeClr val="tx1"/>
          </a:solidFill>
          <a:latin typeface="+mn-lt"/>
          <a:ea typeface="+mn-ea"/>
          <a:cs typeface="+mn-cs"/>
        </a:defRPr>
      </a:lvl3pPr>
      <a:lvl4pPr marL="7392083" indent="-1056012" algn="l" defTabSz="4224048" rtl="0" eaLnBrk="1" latinLnBrk="0" hangingPunct="1">
        <a:spcBef>
          <a:spcPct val="20000"/>
        </a:spcBef>
        <a:buFont typeface="Arial" pitchFamily="34" charset="0"/>
        <a:buChar char="–"/>
        <a:defRPr sz="9336" kern="1200">
          <a:solidFill>
            <a:schemeClr val="tx1"/>
          </a:solidFill>
          <a:latin typeface="+mn-lt"/>
          <a:ea typeface="+mn-ea"/>
          <a:cs typeface="+mn-cs"/>
        </a:defRPr>
      </a:lvl4pPr>
      <a:lvl5pPr marL="9504104" indent="-1056012" algn="l" defTabSz="4224048" rtl="0" eaLnBrk="1" latinLnBrk="0" hangingPunct="1">
        <a:spcBef>
          <a:spcPct val="20000"/>
        </a:spcBef>
        <a:buFont typeface="Arial" pitchFamily="34" charset="0"/>
        <a:buChar char="»"/>
        <a:defRPr sz="9336" kern="1200">
          <a:solidFill>
            <a:schemeClr val="tx1"/>
          </a:solidFill>
          <a:latin typeface="+mn-lt"/>
          <a:ea typeface="+mn-ea"/>
          <a:cs typeface="+mn-cs"/>
        </a:defRPr>
      </a:lvl5pPr>
      <a:lvl6pPr marL="11616128" indent="-1056012" algn="l" defTabSz="4224048" rtl="0" eaLnBrk="1" latinLnBrk="0" hangingPunct="1">
        <a:spcBef>
          <a:spcPct val="20000"/>
        </a:spcBef>
        <a:buFont typeface="Arial" pitchFamily="34" charset="0"/>
        <a:buChar char="•"/>
        <a:defRPr sz="9336" kern="1200">
          <a:solidFill>
            <a:schemeClr val="tx1"/>
          </a:solidFill>
          <a:latin typeface="+mn-lt"/>
          <a:ea typeface="+mn-ea"/>
          <a:cs typeface="+mn-cs"/>
        </a:defRPr>
      </a:lvl6pPr>
      <a:lvl7pPr marL="13728150" indent="-1056012" algn="l" defTabSz="4224048" rtl="0" eaLnBrk="1" latinLnBrk="0" hangingPunct="1">
        <a:spcBef>
          <a:spcPct val="20000"/>
        </a:spcBef>
        <a:buFont typeface="Arial" pitchFamily="34" charset="0"/>
        <a:buChar char="•"/>
        <a:defRPr sz="9336" kern="1200">
          <a:solidFill>
            <a:schemeClr val="tx1"/>
          </a:solidFill>
          <a:latin typeface="+mn-lt"/>
          <a:ea typeface="+mn-ea"/>
          <a:cs typeface="+mn-cs"/>
        </a:defRPr>
      </a:lvl7pPr>
      <a:lvl8pPr marL="15840175" indent="-1056012" algn="l" defTabSz="4224048" rtl="0" eaLnBrk="1" latinLnBrk="0" hangingPunct="1">
        <a:spcBef>
          <a:spcPct val="20000"/>
        </a:spcBef>
        <a:buFont typeface="Arial" pitchFamily="34" charset="0"/>
        <a:buChar char="•"/>
        <a:defRPr sz="9336" kern="1200">
          <a:solidFill>
            <a:schemeClr val="tx1"/>
          </a:solidFill>
          <a:latin typeface="+mn-lt"/>
          <a:ea typeface="+mn-ea"/>
          <a:cs typeface="+mn-cs"/>
        </a:defRPr>
      </a:lvl8pPr>
      <a:lvl9pPr marL="17952197" indent="-1056012" algn="l" defTabSz="4224048" rtl="0" eaLnBrk="1" latinLnBrk="0" hangingPunct="1">
        <a:spcBef>
          <a:spcPct val="20000"/>
        </a:spcBef>
        <a:buFont typeface="Arial" pitchFamily="34" charset="0"/>
        <a:buChar char="•"/>
        <a:defRPr sz="9336" kern="1200">
          <a:solidFill>
            <a:schemeClr val="tx1"/>
          </a:solidFill>
          <a:latin typeface="+mn-lt"/>
          <a:ea typeface="+mn-ea"/>
          <a:cs typeface="+mn-cs"/>
        </a:defRPr>
      </a:lvl9pPr>
    </p:bodyStyle>
    <p:otherStyle>
      <a:defPPr>
        <a:defRPr lang="en-US"/>
      </a:defPPr>
      <a:lvl1pPr marL="0" algn="l" defTabSz="4224048" rtl="0" eaLnBrk="1" latinLnBrk="0" hangingPunct="1">
        <a:defRPr sz="8353" kern="1200">
          <a:solidFill>
            <a:schemeClr val="tx1"/>
          </a:solidFill>
          <a:latin typeface="+mn-lt"/>
          <a:ea typeface="+mn-ea"/>
          <a:cs typeface="+mn-cs"/>
        </a:defRPr>
      </a:lvl1pPr>
      <a:lvl2pPr marL="2112024" algn="l" defTabSz="4224048" rtl="0" eaLnBrk="1" latinLnBrk="0" hangingPunct="1">
        <a:defRPr sz="8353" kern="1200">
          <a:solidFill>
            <a:schemeClr val="tx1"/>
          </a:solidFill>
          <a:latin typeface="+mn-lt"/>
          <a:ea typeface="+mn-ea"/>
          <a:cs typeface="+mn-cs"/>
        </a:defRPr>
      </a:lvl2pPr>
      <a:lvl3pPr marL="4224048" algn="l" defTabSz="4224048" rtl="0" eaLnBrk="1" latinLnBrk="0" hangingPunct="1">
        <a:defRPr sz="8353" kern="1200">
          <a:solidFill>
            <a:schemeClr val="tx1"/>
          </a:solidFill>
          <a:latin typeface="+mn-lt"/>
          <a:ea typeface="+mn-ea"/>
          <a:cs typeface="+mn-cs"/>
        </a:defRPr>
      </a:lvl3pPr>
      <a:lvl4pPr marL="6336069" algn="l" defTabSz="4224048" rtl="0" eaLnBrk="1" latinLnBrk="0" hangingPunct="1">
        <a:defRPr sz="8353" kern="1200">
          <a:solidFill>
            <a:schemeClr val="tx1"/>
          </a:solidFill>
          <a:latin typeface="+mn-lt"/>
          <a:ea typeface="+mn-ea"/>
          <a:cs typeface="+mn-cs"/>
        </a:defRPr>
      </a:lvl4pPr>
      <a:lvl5pPr marL="8448092" algn="l" defTabSz="4224048" rtl="0" eaLnBrk="1" latinLnBrk="0" hangingPunct="1">
        <a:defRPr sz="8353" kern="1200">
          <a:solidFill>
            <a:schemeClr val="tx1"/>
          </a:solidFill>
          <a:latin typeface="+mn-lt"/>
          <a:ea typeface="+mn-ea"/>
          <a:cs typeface="+mn-cs"/>
        </a:defRPr>
      </a:lvl5pPr>
      <a:lvl6pPr marL="10560117" algn="l" defTabSz="4224048" rtl="0" eaLnBrk="1" latinLnBrk="0" hangingPunct="1">
        <a:defRPr sz="8353" kern="1200">
          <a:solidFill>
            <a:schemeClr val="tx1"/>
          </a:solidFill>
          <a:latin typeface="+mn-lt"/>
          <a:ea typeface="+mn-ea"/>
          <a:cs typeface="+mn-cs"/>
        </a:defRPr>
      </a:lvl6pPr>
      <a:lvl7pPr marL="12672142" algn="l" defTabSz="4224048" rtl="0" eaLnBrk="1" latinLnBrk="0" hangingPunct="1">
        <a:defRPr sz="8353" kern="1200">
          <a:solidFill>
            <a:schemeClr val="tx1"/>
          </a:solidFill>
          <a:latin typeface="+mn-lt"/>
          <a:ea typeface="+mn-ea"/>
          <a:cs typeface="+mn-cs"/>
        </a:defRPr>
      </a:lvl7pPr>
      <a:lvl8pPr marL="14784163" algn="l" defTabSz="4224048" rtl="0" eaLnBrk="1" latinLnBrk="0" hangingPunct="1">
        <a:defRPr sz="8353" kern="1200">
          <a:solidFill>
            <a:schemeClr val="tx1"/>
          </a:solidFill>
          <a:latin typeface="+mn-lt"/>
          <a:ea typeface="+mn-ea"/>
          <a:cs typeface="+mn-cs"/>
        </a:defRPr>
      </a:lvl8pPr>
      <a:lvl9pPr marL="16896187" algn="l" defTabSz="4224048" rtl="0" eaLnBrk="1" latinLnBrk="0" hangingPunct="1">
        <a:defRPr sz="8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Text Placeholder 333"/>
          <p:cNvSpPr>
            <a:spLocks noGrp="1"/>
          </p:cNvSpPr>
          <p:nvPr>
            <p:ph type="body" sz="quarter" idx="10"/>
          </p:nvPr>
        </p:nvSpPr>
        <p:spPr/>
        <p:txBody>
          <a:bodyPr/>
          <a:lstStyle/>
          <a:p>
            <a:endParaRPr lang="en-US" dirty="0"/>
          </a:p>
        </p:txBody>
      </p:sp>
      <p:sp>
        <p:nvSpPr>
          <p:cNvPr id="335" name="Text Placeholder 334"/>
          <p:cNvSpPr>
            <a:spLocks noGrp="1"/>
          </p:cNvSpPr>
          <p:nvPr>
            <p:ph type="body" sz="quarter" idx="11"/>
          </p:nvPr>
        </p:nvSpPr>
        <p:spPr/>
        <p:txBody>
          <a:bodyPr/>
          <a:lstStyle/>
          <a:p>
            <a:endParaRPr lang="en-US"/>
          </a:p>
        </p:txBody>
      </p:sp>
      <p:sp>
        <p:nvSpPr>
          <p:cNvPr id="338" name="Text Placeholder 337"/>
          <p:cNvSpPr>
            <a:spLocks noGrp="1"/>
          </p:cNvSpPr>
          <p:nvPr>
            <p:ph type="body" sz="quarter" idx="20"/>
          </p:nvPr>
        </p:nvSpPr>
        <p:spPr/>
        <p:txBody>
          <a:bodyPr/>
          <a:lstStyle/>
          <a:p>
            <a:endParaRPr lang="en-US"/>
          </a:p>
        </p:txBody>
      </p:sp>
      <p:sp>
        <p:nvSpPr>
          <p:cNvPr id="339" name="Text Placeholder 338"/>
          <p:cNvSpPr>
            <a:spLocks noGrp="1"/>
          </p:cNvSpPr>
          <p:nvPr>
            <p:ph type="body" sz="quarter" idx="25"/>
          </p:nvPr>
        </p:nvSpPr>
        <p:spPr/>
        <p:txBody>
          <a:bodyPr/>
          <a:lstStyle/>
          <a:p>
            <a:endParaRPr lang="en-US"/>
          </a:p>
        </p:txBody>
      </p:sp>
      <p:sp>
        <p:nvSpPr>
          <p:cNvPr id="340" name="Text Placeholder 339"/>
          <p:cNvSpPr>
            <a:spLocks noGrp="1"/>
          </p:cNvSpPr>
          <p:nvPr>
            <p:ph type="body" sz="quarter" idx="26"/>
          </p:nvPr>
        </p:nvSpPr>
        <p:spPr/>
        <p:txBody>
          <a:bodyPr/>
          <a:lstStyle/>
          <a:p>
            <a:endParaRPr lang="en-US"/>
          </a:p>
        </p:txBody>
      </p:sp>
      <p:sp>
        <p:nvSpPr>
          <p:cNvPr id="341" name="Text Placeholder 340"/>
          <p:cNvSpPr>
            <a:spLocks noGrp="1"/>
          </p:cNvSpPr>
          <p:nvPr>
            <p:ph type="body" sz="quarter" idx="27"/>
          </p:nvPr>
        </p:nvSpPr>
        <p:spPr/>
        <p:txBody>
          <a:bodyPr/>
          <a:lstStyle/>
          <a:p>
            <a:endParaRPr lang="en-US"/>
          </a:p>
        </p:txBody>
      </p:sp>
      <p:sp>
        <p:nvSpPr>
          <p:cNvPr id="342" name="Text Placeholder 341"/>
          <p:cNvSpPr>
            <a:spLocks noGrp="1"/>
          </p:cNvSpPr>
          <p:nvPr>
            <p:ph type="body" sz="quarter" idx="28"/>
          </p:nvPr>
        </p:nvSpPr>
        <p:spPr/>
        <p:txBody>
          <a:bodyPr/>
          <a:lstStyle/>
          <a:p>
            <a:endParaRPr lang="en-US"/>
          </a:p>
        </p:txBody>
      </p:sp>
      <p:sp>
        <p:nvSpPr>
          <p:cNvPr id="343" name="Text Placeholder 342"/>
          <p:cNvSpPr>
            <a:spLocks noGrp="1"/>
          </p:cNvSpPr>
          <p:nvPr>
            <p:ph type="body" sz="quarter" idx="29"/>
          </p:nvPr>
        </p:nvSpPr>
        <p:spPr/>
        <p:txBody>
          <a:bodyPr/>
          <a:lstStyle/>
          <a:p>
            <a:endParaRPr lang="en-US"/>
          </a:p>
        </p:txBody>
      </p:sp>
      <p:sp>
        <p:nvSpPr>
          <p:cNvPr id="344" name="Text Placeholder 343"/>
          <p:cNvSpPr>
            <a:spLocks noGrp="1"/>
          </p:cNvSpPr>
          <p:nvPr>
            <p:ph type="body" sz="quarter" idx="30"/>
          </p:nvPr>
        </p:nvSpPr>
        <p:spPr/>
        <p:txBody>
          <a:bodyPr/>
          <a:lstStyle/>
          <a:p>
            <a:endParaRPr lang="en-US"/>
          </a:p>
        </p:txBody>
      </p:sp>
      <p:sp>
        <p:nvSpPr>
          <p:cNvPr id="346" name="Text Placeholder 345"/>
          <p:cNvSpPr>
            <a:spLocks noGrp="1"/>
          </p:cNvSpPr>
          <p:nvPr>
            <p:ph type="body" sz="quarter" idx="96"/>
          </p:nvPr>
        </p:nvSpPr>
        <p:spPr/>
        <p:txBody>
          <a:bodyPr/>
          <a:lstStyle/>
          <a:p>
            <a:endParaRPr lang="en-US"/>
          </a:p>
        </p:txBody>
      </p:sp>
      <p:sp>
        <p:nvSpPr>
          <p:cNvPr id="383" name="Text Placeholder 382"/>
          <p:cNvSpPr>
            <a:spLocks noGrp="1"/>
          </p:cNvSpPr>
          <p:nvPr>
            <p:ph type="body" sz="quarter" idx="150"/>
          </p:nvPr>
        </p:nvSpPr>
        <p:spPr/>
        <p:txBody>
          <a:bodyPr/>
          <a:lstStyle/>
          <a:p>
            <a:endParaRPr lang="en-US">
              <a:solidFill>
                <a:schemeClr val="accent5">
                  <a:lumMod val="50000"/>
                </a:schemeClr>
              </a:solidFill>
            </a:endParaRPr>
          </a:p>
        </p:txBody>
      </p:sp>
      <p:sp>
        <p:nvSpPr>
          <p:cNvPr id="384" name="Text Placeholder 383"/>
          <p:cNvSpPr>
            <a:spLocks noGrp="1"/>
          </p:cNvSpPr>
          <p:nvPr>
            <p:ph type="body" sz="quarter" idx="151"/>
          </p:nvPr>
        </p:nvSpPr>
        <p:spPr/>
        <p:txBody>
          <a:bodyPr>
            <a:normAutofit/>
          </a:bodyPr>
          <a:lstStyle/>
          <a:p>
            <a:endParaRPr lang="en-US" dirty="0">
              <a:solidFill>
                <a:schemeClr val="accent5">
                  <a:lumMod val="50000"/>
                </a:schemeClr>
              </a:solidFill>
            </a:endParaRPr>
          </a:p>
        </p:txBody>
      </p:sp>
      <p:sp>
        <p:nvSpPr>
          <p:cNvPr id="385" name="Text Placeholder 384"/>
          <p:cNvSpPr>
            <a:spLocks noGrp="1"/>
          </p:cNvSpPr>
          <p:nvPr>
            <p:ph type="body" sz="quarter" idx="153"/>
          </p:nvPr>
        </p:nvSpPr>
        <p:spPr/>
        <p:txBody>
          <a:bodyPr/>
          <a:lstStyle/>
          <a:p>
            <a:endParaRPr lang="en-US" b="1" dirty="0">
              <a:solidFill>
                <a:schemeClr val="accent5">
                  <a:lumMod val="50000"/>
                </a:schemeClr>
              </a:solidFill>
            </a:endParaRPr>
          </a:p>
        </p:txBody>
      </p:sp>
    </p:spTree>
    <p:extLst>
      <p:ext uri="{BB962C8B-B14F-4D97-AF65-F5344CB8AC3E}">
        <p14:creationId xmlns:p14="http://schemas.microsoft.com/office/powerpoint/2010/main" val="3874869272"/>
      </p:ext>
    </p:extLst>
  </p:cSld>
  <p:clrMapOvr>
    <a:masterClrMapping/>
  </p:clrMapOvr>
</p:sld>
</file>

<file path=ppt/theme/theme1.xml><?xml version="1.0" encoding="utf-8"?>
<a:theme xmlns:a="http://schemas.openxmlformats.org/drawingml/2006/main" name="PosterPresentations.com-100CMx140C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86</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PosterPresentations.com-100CMx140CM</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33</cp:revision>
  <dcterms:created xsi:type="dcterms:W3CDTF">2012-02-10T00:21:22Z</dcterms:created>
  <dcterms:modified xsi:type="dcterms:W3CDTF">2021-10-06T18:53:00Z</dcterms:modified>
</cp:coreProperties>
</file>