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6" r:id="rId4"/>
  </p:sldIdLst>
  <p:sldSz cx="31089600" cy="42062400"/>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1" userDrawn="1">
          <p15:clr>
            <a:srgbClr val="A4A3A4"/>
          </p15:clr>
        </p15:guide>
        <p15:guide id="2" orient="horz" pos="369" userDrawn="1">
          <p15:clr>
            <a:srgbClr val="A4A3A4"/>
          </p15:clr>
        </p15:guide>
        <p15:guide id="3" orient="horz" pos="25760" userDrawn="1">
          <p15:clr>
            <a:srgbClr val="A4A3A4"/>
          </p15:clr>
        </p15:guide>
        <p15:guide id="4" orient="horz" userDrawn="1">
          <p15:clr>
            <a:srgbClr val="A4A3A4"/>
          </p15:clr>
        </p15:guide>
        <p15:guide id="5" pos="412" userDrawn="1">
          <p15:clr>
            <a:srgbClr val="A4A3A4"/>
          </p15:clr>
        </p15:guide>
        <p15:guide id="6" pos="1917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20" autoAdjust="0"/>
  </p:normalViewPr>
  <p:slideViewPr>
    <p:cSldViewPr snapToGrid="0" snapToObjects="1" showGuides="1">
      <p:cViewPr varScale="1">
        <p:scale>
          <a:sx n="24" d="100"/>
          <a:sy n="24" d="100"/>
        </p:scale>
        <p:origin x="4576" y="288"/>
      </p:cViewPr>
      <p:guideLst>
        <p:guide orient="horz" pos="4241"/>
        <p:guide orient="horz" pos="369"/>
        <p:guide orient="horz" pos="25760"/>
        <p:guide orient="horz"/>
        <p:guide pos="412"/>
        <p:guide pos="191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10/6/21</a:t>
            </a:fld>
            <a:endParaRPr lang="en-US" dirty="0"/>
          </a:p>
        </p:txBody>
      </p:sp>
      <p:sp>
        <p:nvSpPr>
          <p:cNvPr id="4" name="Slide Image Placeholder 3"/>
          <p:cNvSpPr>
            <a:spLocks noGrp="1" noRot="1" noChangeAspect="1"/>
          </p:cNvSpPr>
          <p:nvPr>
            <p:ph type="sldImg" idx="2"/>
          </p:nvPr>
        </p:nvSpPr>
        <p:spPr>
          <a:xfrm>
            <a:off x="2162175" y="685800"/>
            <a:ext cx="2533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2175" y="685800"/>
            <a:ext cx="253365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80766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40468" y="6294426"/>
            <a:ext cx="14683793"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53327" y="5568298"/>
            <a:ext cx="14672202"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53325" y="16978894"/>
            <a:ext cx="14675788"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766324" y="5568298"/>
            <a:ext cx="14672013"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766324" y="6294426"/>
            <a:ext cx="14672013"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766326" y="17001080"/>
            <a:ext cx="14667981"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760702" y="17780624"/>
            <a:ext cx="14673605"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777699" y="31631029"/>
            <a:ext cx="14660638"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766326" y="32430226"/>
            <a:ext cx="14667981"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40468" y="17760266"/>
            <a:ext cx="14685060"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200943" y="3493246"/>
            <a:ext cx="22687716" cy="1068722"/>
          </a:xfrm>
          <a:prstGeom prst="rect">
            <a:avLst/>
          </a:prstGeom>
        </p:spPr>
        <p:txBody>
          <a:bodyPr lIns="77349" tIns="38675" rIns="77349" bIns="38675">
            <a:normAutofit/>
          </a:bodyPr>
          <a:lstStyle>
            <a:lvl1pPr marL="0" indent="0" algn="ctr">
              <a:buFontTx/>
              <a:buNone/>
              <a:defRPr sz="4717">
                <a:solidFill>
                  <a:schemeClr val="bg1"/>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affiliations</a:t>
            </a:r>
          </a:p>
        </p:txBody>
      </p:sp>
      <p:sp>
        <p:nvSpPr>
          <p:cNvPr id="79" name="Text Placeholder 76"/>
          <p:cNvSpPr>
            <a:spLocks noGrp="1"/>
          </p:cNvSpPr>
          <p:nvPr>
            <p:ph type="body" sz="quarter" idx="151" hasCustomPrompt="1"/>
          </p:nvPr>
        </p:nvSpPr>
        <p:spPr>
          <a:xfrm>
            <a:off x="4200943" y="2167801"/>
            <a:ext cx="22687716" cy="1240295"/>
          </a:xfrm>
          <a:prstGeom prst="rect">
            <a:avLst/>
          </a:prstGeom>
        </p:spPr>
        <p:txBody>
          <a:bodyPr lIns="77349" tIns="38675" rIns="77349" bIns="38675" anchor="t" anchorCtr="1">
            <a:noAutofit/>
          </a:bodyPr>
          <a:lstStyle>
            <a:lvl1pPr marL="0" indent="0" algn="ctr">
              <a:buFontTx/>
              <a:buNone/>
              <a:defRPr sz="7075" b="1">
                <a:solidFill>
                  <a:schemeClr val="bg1"/>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authors</a:t>
            </a:r>
          </a:p>
        </p:txBody>
      </p:sp>
      <p:sp>
        <p:nvSpPr>
          <p:cNvPr id="80" name="Text Placeholder 76"/>
          <p:cNvSpPr>
            <a:spLocks noGrp="1"/>
          </p:cNvSpPr>
          <p:nvPr>
            <p:ph type="body" sz="quarter" idx="153" hasCustomPrompt="1"/>
          </p:nvPr>
        </p:nvSpPr>
        <p:spPr>
          <a:xfrm>
            <a:off x="4200943" y="317302"/>
            <a:ext cx="22687716" cy="1744519"/>
          </a:xfrm>
          <a:prstGeom prst="rect">
            <a:avLst/>
          </a:prstGeom>
        </p:spPr>
        <p:txBody>
          <a:bodyPr lIns="77349" tIns="38675" rIns="77349" bIns="38675" anchor="t" anchorCtr="1">
            <a:noAutofit/>
          </a:bodyPr>
          <a:lstStyle>
            <a:lvl1pPr marL="0" indent="0" algn="ctr">
              <a:buFontTx/>
              <a:buNone/>
              <a:defRPr sz="9630" b="1">
                <a:solidFill>
                  <a:schemeClr val="bg1"/>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40468" y="6294426"/>
            <a:ext cx="14683793"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53327" y="5568298"/>
            <a:ext cx="14672202"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53325" y="16978894"/>
            <a:ext cx="14675788"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766324" y="5568298"/>
            <a:ext cx="14672013"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766324" y="6294426"/>
            <a:ext cx="14672013"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766326" y="17001080"/>
            <a:ext cx="14667981"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760702" y="17780624"/>
            <a:ext cx="14673605"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777699" y="31631029"/>
            <a:ext cx="14660638"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766326" y="32430226"/>
            <a:ext cx="14667981"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40468" y="17760266"/>
            <a:ext cx="14685060"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BB097478-2345-6043-B4BD-0153570ABCFF}"/>
              </a:ext>
            </a:extLst>
          </p:cNvPr>
          <p:cNvSpPr>
            <a:spLocks noGrp="1"/>
          </p:cNvSpPr>
          <p:nvPr>
            <p:ph type="body" sz="quarter" idx="150" hasCustomPrompt="1"/>
          </p:nvPr>
        </p:nvSpPr>
        <p:spPr>
          <a:xfrm>
            <a:off x="4200943" y="3493246"/>
            <a:ext cx="22687716" cy="1068722"/>
          </a:xfrm>
          <a:prstGeom prst="rect">
            <a:avLst/>
          </a:prstGeom>
        </p:spPr>
        <p:txBody>
          <a:bodyPr lIns="77349" tIns="38675" rIns="77349" bIns="38675">
            <a:normAutofit/>
          </a:bodyPr>
          <a:lstStyle>
            <a:lvl1pPr marL="0" indent="0" algn="ctr">
              <a:buFontTx/>
              <a:buNone/>
              <a:defRPr sz="4717">
                <a:solidFill>
                  <a:schemeClr val="bg1"/>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affiliations</a:t>
            </a:r>
          </a:p>
        </p:txBody>
      </p:sp>
      <p:sp>
        <p:nvSpPr>
          <p:cNvPr id="16" name="Text Placeholder 76">
            <a:extLst>
              <a:ext uri="{FF2B5EF4-FFF2-40B4-BE49-F238E27FC236}">
                <a16:creationId xmlns:a16="http://schemas.microsoft.com/office/drawing/2014/main" id="{A2CDD103-D19D-0347-8D8D-647FAB714ECB}"/>
              </a:ext>
            </a:extLst>
          </p:cNvPr>
          <p:cNvSpPr>
            <a:spLocks noGrp="1"/>
          </p:cNvSpPr>
          <p:nvPr>
            <p:ph type="body" sz="quarter" idx="151" hasCustomPrompt="1"/>
          </p:nvPr>
        </p:nvSpPr>
        <p:spPr>
          <a:xfrm>
            <a:off x="4200943" y="2167801"/>
            <a:ext cx="22687716" cy="1240295"/>
          </a:xfrm>
          <a:prstGeom prst="rect">
            <a:avLst/>
          </a:prstGeom>
        </p:spPr>
        <p:txBody>
          <a:bodyPr lIns="77349" tIns="38675" rIns="77349" bIns="38675" anchor="t" anchorCtr="1">
            <a:noAutofit/>
          </a:bodyPr>
          <a:lstStyle>
            <a:lvl1pPr marL="0" indent="0" algn="ctr">
              <a:buFontTx/>
              <a:buNone/>
              <a:defRPr sz="7075" b="1">
                <a:solidFill>
                  <a:schemeClr val="bg1"/>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authors</a:t>
            </a:r>
          </a:p>
        </p:txBody>
      </p:sp>
      <p:sp>
        <p:nvSpPr>
          <p:cNvPr id="17" name="Text Placeholder 76">
            <a:extLst>
              <a:ext uri="{FF2B5EF4-FFF2-40B4-BE49-F238E27FC236}">
                <a16:creationId xmlns:a16="http://schemas.microsoft.com/office/drawing/2014/main" id="{F4166DDB-AADD-7C49-8045-F4FD9B04456D}"/>
              </a:ext>
            </a:extLst>
          </p:cNvPr>
          <p:cNvSpPr>
            <a:spLocks noGrp="1"/>
          </p:cNvSpPr>
          <p:nvPr>
            <p:ph type="body" sz="quarter" idx="153" hasCustomPrompt="1"/>
          </p:nvPr>
        </p:nvSpPr>
        <p:spPr>
          <a:xfrm>
            <a:off x="4200943" y="317302"/>
            <a:ext cx="22687716" cy="1744519"/>
          </a:xfrm>
          <a:prstGeom prst="rect">
            <a:avLst/>
          </a:prstGeom>
        </p:spPr>
        <p:txBody>
          <a:bodyPr lIns="77349" tIns="38675" rIns="77349" bIns="38675" anchor="t" anchorCtr="1">
            <a:noAutofit/>
          </a:bodyPr>
          <a:lstStyle>
            <a:lvl1pPr marL="0" indent="0" algn="ctr">
              <a:buFontTx/>
              <a:buNone/>
              <a:defRPr sz="9630" b="1">
                <a:solidFill>
                  <a:schemeClr val="bg1"/>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title</a:t>
            </a:r>
          </a:p>
        </p:txBody>
      </p:sp>
    </p:spTree>
    <p:extLst>
      <p:ext uri="{BB962C8B-B14F-4D97-AF65-F5344CB8AC3E}">
        <p14:creationId xmlns:p14="http://schemas.microsoft.com/office/powerpoint/2010/main" val="361178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40468" y="6602672"/>
            <a:ext cx="7123576"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53327" y="5823124"/>
            <a:ext cx="7117955" cy="769454"/>
          </a:xfrm>
          <a:prstGeom prst="rect">
            <a:avLst/>
          </a:prstGeom>
          <a:noFill/>
        </p:spPr>
        <p:txBody>
          <a:bodyPr lIns="89551" tIns="89551" rIns="89551" bIns="89551" anchor="ctr" anchorCtr="0">
            <a:spAutoFit/>
          </a:bodyPr>
          <a:lstStyle>
            <a:lvl1pPr marL="0" indent="0" algn="ctr">
              <a:buNone/>
              <a:defRPr sz="3833" b="1" u="sng" baseline="0">
                <a:solidFill>
                  <a:schemeClr val="tx1"/>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639342" y="17243705"/>
            <a:ext cx="7124699"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53325" y="16505187"/>
            <a:ext cx="7119077"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207574" y="6592528"/>
            <a:ext cx="14676701"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207577" y="5823124"/>
            <a:ext cx="14676701"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207577" y="26053139"/>
            <a:ext cx="14676701"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207577" y="25273596"/>
            <a:ext cx="14676701"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3321698" y="5823124"/>
            <a:ext cx="7116637"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3321698" y="6602672"/>
            <a:ext cx="7116637"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3317667" y="16582141"/>
            <a:ext cx="7116637" cy="78640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3363307" y="17361685"/>
            <a:ext cx="7064986"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3321698" y="31758280"/>
            <a:ext cx="7116637" cy="769454"/>
          </a:xfrm>
          <a:prstGeom prst="rect">
            <a:avLst/>
          </a:prstGeom>
          <a:noFill/>
        </p:spPr>
        <p:txBody>
          <a:bodyPr wrap="square" lIns="89551" tIns="89551" rIns="89551" bIns="89551" anchor="ctr" anchorCtr="0">
            <a:spAutoFit/>
          </a:bodyPr>
          <a:lstStyle>
            <a:lvl1pPr marL="0" indent="0" algn="ctr">
              <a:buNone/>
              <a:defRPr sz="3833" b="1" u="sng" baseline="0">
                <a:solidFill>
                  <a:schemeClr val="tx1"/>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3308089" y="32605336"/>
            <a:ext cx="7120203" cy="882058"/>
          </a:xfrm>
          <a:prstGeom prst="rect">
            <a:avLst/>
          </a:prstGeom>
        </p:spPr>
        <p:txBody>
          <a:bodyPr wrap="square" lIns="223877" tIns="223877" rIns="223877" bIns="223877">
            <a:spAutoFit/>
          </a:bodyPr>
          <a:lstStyle>
            <a:lvl1pPr marL="0" indent="0">
              <a:buNone/>
              <a:defRPr sz="2752">
                <a:solidFill>
                  <a:schemeClr val="tx1"/>
                </a:solidFill>
                <a:latin typeface="Times New Roman" panose="02020603050405020304" pitchFamily="18" charset="0"/>
                <a:cs typeface="Times New Roman" panose="02020603050405020304" pitchFamily="18" charset="0"/>
              </a:defRPr>
            </a:lvl1pPr>
            <a:lvl2pPr marL="1430016" indent="-550005">
              <a:defRPr sz="2457">
                <a:latin typeface="Trebuchet MS" pitchFamily="34" charset="0"/>
              </a:defRPr>
            </a:lvl2pPr>
            <a:lvl3pPr marL="1980022" indent="-550005">
              <a:defRPr sz="2457">
                <a:latin typeface="Trebuchet MS" pitchFamily="34" charset="0"/>
              </a:defRPr>
            </a:lvl3pPr>
            <a:lvl4pPr marL="2585029" indent="-605007">
              <a:defRPr sz="2457">
                <a:latin typeface="Trebuchet MS" pitchFamily="34" charset="0"/>
              </a:defRPr>
            </a:lvl4pPr>
            <a:lvl5pPr marL="3025034" indent="-440005">
              <a:defRPr sz="2457">
                <a:latin typeface="Trebuchet MS" pitchFamily="34" charset="0"/>
              </a:defRPr>
            </a:lvl5pPr>
          </a:lstStyle>
          <a:p>
            <a:pPr lvl="0"/>
            <a:r>
              <a:rPr lang="en-US" dirty="0"/>
              <a:t>Enter your text here</a:t>
            </a:r>
          </a:p>
        </p:txBody>
      </p:sp>
      <p:graphicFrame>
        <p:nvGraphicFramePr>
          <p:cNvPr id="34" name="Table 33">
            <a:extLst>
              <a:ext uri="{FF2B5EF4-FFF2-40B4-BE49-F238E27FC236}">
                <a16:creationId xmlns:a16="http://schemas.microsoft.com/office/drawing/2014/main" id="{9E2FEA0E-D800-5C4D-AD9D-A60AA20ADA61}"/>
              </a:ext>
            </a:extLst>
          </p:cNvPr>
          <p:cNvGraphicFramePr>
            <a:graphicFrameLocks noGrp="1"/>
          </p:cNvGraphicFramePr>
          <p:nvPr userDrawn="1">
            <p:extLst>
              <p:ext uri="{D42A27DB-BD31-4B8C-83A1-F6EECF244321}">
                <p14:modId xmlns:p14="http://schemas.microsoft.com/office/powerpoint/2010/main" val="3133408140"/>
              </p:ext>
            </p:extLst>
          </p:nvPr>
        </p:nvGraphicFramePr>
        <p:xfrm>
          <a:off x="-13521555" y="33660"/>
          <a:ext cx="12896577" cy="42214215"/>
        </p:xfrm>
        <a:graphic>
          <a:graphicData uri="http://schemas.openxmlformats.org/drawingml/2006/table">
            <a:tbl>
              <a:tblPr firstRow="1" bandRow="1">
                <a:tableStyleId>{5C22544A-7EE6-4342-B048-85BDC9FD1C3A}</a:tableStyleId>
              </a:tblPr>
              <a:tblGrid>
                <a:gridCol w="5529948">
                  <a:extLst>
                    <a:ext uri="{9D8B030D-6E8A-4147-A177-3AD203B41FA5}">
                      <a16:colId xmlns:a16="http://schemas.microsoft.com/office/drawing/2014/main" val="20000"/>
                    </a:ext>
                  </a:extLst>
                </a:gridCol>
                <a:gridCol w="7366629">
                  <a:extLst>
                    <a:ext uri="{9D8B030D-6E8A-4147-A177-3AD203B41FA5}">
                      <a16:colId xmlns:a16="http://schemas.microsoft.com/office/drawing/2014/main" val="20001"/>
                    </a:ext>
                  </a:extLst>
                </a:gridCol>
              </a:tblGrid>
              <a:tr h="16270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87799" marR="93900" marT="134784" marB="4492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01779">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7799" marR="93900" marT="134784" marB="4492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965979">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3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marL="93900" marR="93900" marT="44928" marB="4492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7799" marR="93900" marT="134784" marB="44928">
                    <a:solidFill>
                      <a:srgbClr val="010101"/>
                    </a:solidFill>
                  </a:tcPr>
                </a:tc>
                <a:extLst>
                  <a:ext uri="{0D108BD9-81ED-4DB2-BD59-A6C34878D82A}">
                    <a16:rowId xmlns:a16="http://schemas.microsoft.com/office/drawing/2014/main" val="10008"/>
                  </a:ext>
                </a:extLst>
              </a:tr>
              <a:tr h="4534040">
                <a:tc>
                  <a:txBody>
                    <a:bodyPr/>
                    <a:lstStyle/>
                    <a:p>
                      <a:endParaRPr lang="en-US" sz="2800" dirty="0">
                        <a:solidFill>
                          <a:srgbClr val="1F3A4E"/>
                        </a:solidFill>
                      </a:endParaRPr>
                    </a:p>
                  </a:txBody>
                  <a:tcPr marL="93900" marR="93900" marT="44928" marB="44928">
                    <a:blipFill rotWithShape="1">
                      <a:blip r:embed="rId2"/>
                      <a:stretch>
                        <a:fillRect/>
                      </a:stretch>
                    </a:blipFill>
                  </a:tcPr>
                </a:tc>
                <a:tc>
                  <a:txBody>
                    <a:bodyPr/>
                    <a:lstStyle/>
                    <a:p>
                      <a:pPr algn="l"/>
                      <a:r>
                        <a:rPr lang="en-US" sz="3100" b="1" baseline="0" dirty="0">
                          <a:solidFill>
                            <a:srgbClr val="FFC000"/>
                          </a:solidFill>
                          <a:latin typeface="Arial" panose="020B0604020202020204" pitchFamily="34" charset="0"/>
                          <a:cs typeface="Arial" panose="020B0604020202020204" pitchFamily="34" charset="0"/>
                        </a:rPr>
                        <a:t>How to </a:t>
                      </a:r>
                      <a:r>
                        <a:rPr lang="en-US" sz="4700" b="1" baseline="0" dirty="0">
                          <a:solidFill>
                            <a:srgbClr val="FFC000"/>
                          </a:solidFill>
                          <a:latin typeface="Arial" panose="020B0604020202020204" pitchFamily="34" charset="0"/>
                          <a:cs typeface="Arial" panose="020B0604020202020204" pitchFamily="34" charset="0"/>
                        </a:rPr>
                        <a:t>Zoom in </a:t>
                      </a:r>
                      <a:r>
                        <a:rPr lang="en-US" sz="31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1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7799" marR="93900" marT="134784" marB="44928">
                    <a:solidFill>
                      <a:srgbClr val="010101"/>
                    </a:solidFill>
                  </a:tcPr>
                </a:tc>
                <a:extLst>
                  <a:ext uri="{0D108BD9-81ED-4DB2-BD59-A6C34878D82A}">
                    <a16:rowId xmlns:a16="http://schemas.microsoft.com/office/drawing/2014/main" val="10001"/>
                  </a:ext>
                </a:extLst>
              </a:tr>
              <a:tr h="277207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93900" marR="93900" marT="44928" marB="4492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483880">
                <a:tc>
                  <a:txBody>
                    <a:bodyPr/>
                    <a:lstStyle/>
                    <a:p>
                      <a:endParaRPr lang="en-US" sz="2800" dirty="0">
                        <a:solidFill>
                          <a:srgbClr val="1F3A4E"/>
                        </a:solidFill>
                      </a:endParaRPr>
                    </a:p>
                  </a:txBody>
                  <a:tcPr marL="93900" marR="93900" marT="44928" marB="44928">
                    <a:blipFill rotWithShape="1">
                      <a:blip r:embed="rId3"/>
                      <a:stretch>
                        <a:fillRect/>
                      </a:stretch>
                    </a:blipFill>
                  </a:tcPr>
                </a:tc>
                <a:tc>
                  <a:txBody>
                    <a:bodyPr/>
                    <a:lstStyle/>
                    <a:p>
                      <a:pPr marL="0" lvl="1" indent="0" algn="l" defTabSz="114300"/>
                      <a:r>
                        <a:rPr lang="en-US" sz="31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7799" marR="93900" marT="134784" marB="44928">
                    <a:solidFill>
                      <a:srgbClr val="010101"/>
                    </a:solidFill>
                  </a:tcPr>
                </a:tc>
                <a:extLst>
                  <a:ext uri="{0D108BD9-81ED-4DB2-BD59-A6C34878D82A}">
                    <a16:rowId xmlns:a16="http://schemas.microsoft.com/office/drawing/2014/main" val="10003"/>
                  </a:ext>
                </a:extLst>
              </a:tr>
              <a:tr h="4459418">
                <a:tc gridSpan="2">
                  <a:txBody>
                    <a:bodyPr/>
                    <a:lstStyle/>
                    <a:p>
                      <a:r>
                        <a:rPr lang="en-US" sz="31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marL="93900" marR="93900" marT="44928" marB="4492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528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7799" marR="93900" marT="134784" marB="4492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597088">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7799" marR="93900" marT="134784" marB="44928">
                    <a:blipFill rotWithShape="1">
                      <a:blip r:embed="rId4"/>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103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7799" marR="93900" marT="134784" marB="4492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0968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7799" marR="93900" marT="134784" marB="44928">
                    <a:blipFill rotWithShape="1">
                      <a:blip r:embed="rId5"/>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5" name="Table 34">
            <a:extLst>
              <a:ext uri="{FF2B5EF4-FFF2-40B4-BE49-F238E27FC236}">
                <a16:creationId xmlns:a16="http://schemas.microsoft.com/office/drawing/2014/main" id="{574CB0AC-C80B-B140-9E1C-BAA683F66CF8}"/>
              </a:ext>
            </a:extLst>
          </p:cNvPr>
          <p:cNvGraphicFramePr>
            <a:graphicFrameLocks noGrp="1"/>
          </p:cNvGraphicFramePr>
          <p:nvPr userDrawn="1">
            <p:extLst>
              <p:ext uri="{D42A27DB-BD31-4B8C-83A1-F6EECF244321}">
                <p14:modId xmlns:p14="http://schemas.microsoft.com/office/powerpoint/2010/main" val="2400824243"/>
              </p:ext>
            </p:extLst>
          </p:nvPr>
        </p:nvGraphicFramePr>
        <p:xfrm>
          <a:off x="31714579" y="0"/>
          <a:ext cx="12896577" cy="42010726"/>
        </p:xfrm>
        <a:graphic>
          <a:graphicData uri="http://schemas.openxmlformats.org/drawingml/2006/table">
            <a:tbl>
              <a:tblPr firstRow="1" bandRow="1">
                <a:tableStyleId>{5C22544A-7EE6-4342-B048-85BDC9FD1C3A}</a:tableStyleId>
              </a:tblPr>
              <a:tblGrid>
                <a:gridCol w="4572976">
                  <a:extLst>
                    <a:ext uri="{9D8B030D-6E8A-4147-A177-3AD203B41FA5}">
                      <a16:colId xmlns:a16="http://schemas.microsoft.com/office/drawing/2014/main" val="20000"/>
                    </a:ext>
                  </a:extLst>
                </a:gridCol>
                <a:gridCol w="1604558">
                  <a:extLst>
                    <a:ext uri="{9D8B030D-6E8A-4147-A177-3AD203B41FA5}">
                      <a16:colId xmlns:a16="http://schemas.microsoft.com/office/drawing/2014/main" val="997673227"/>
                    </a:ext>
                  </a:extLst>
                </a:gridCol>
                <a:gridCol w="284840">
                  <a:extLst>
                    <a:ext uri="{9D8B030D-6E8A-4147-A177-3AD203B41FA5}">
                      <a16:colId xmlns:a16="http://schemas.microsoft.com/office/drawing/2014/main" val="20001"/>
                    </a:ext>
                  </a:extLst>
                </a:gridCol>
                <a:gridCol w="6434202">
                  <a:extLst>
                    <a:ext uri="{9D8B030D-6E8A-4147-A177-3AD203B41FA5}">
                      <a16:colId xmlns:a16="http://schemas.microsoft.com/office/drawing/2014/main" val="4164475170"/>
                    </a:ext>
                  </a:extLst>
                </a:gridCol>
              </a:tblGrid>
              <a:tr h="2017300">
                <a:tc gridSpan="4">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87799" marR="93900" marT="134784" marB="44928">
                    <a:solidFill>
                      <a:srgbClr val="FFC00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9042517">
                <a:tc gridSpan="2">
                  <a:txBody>
                    <a:bodyPr/>
                    <a:lstStyle/>
                    <a:p>
                      <a:endParaRPr lang="en-US" sz="2800" dirty="0">
                        <a:solidFill>
                          <a:srgbClr val="1F3A4E"/>
                        </a:solidFill>
                      </a:endParaRPr>
                    </a:p>
                  </a:txBody>
                  <a:tcPr marL="187799" marR="93900" marT="134784" marB="44928">
                    <a:blipFill rotWithShape="1">
                      <a:blip r:embed="rId6"/>
                      <a:stretch>
                        <a:fillRect/>
                      </a:stretch>
                    </a:blipFill>
                  </a:tcPr>
                </a:tc>
                <a:tc hMerge="1">
                  <a:txBody>
                    <a:bodyPr/>
                    <a:lstStyle/>
                    <a:p>
                      <a:endParaRPr lang="en-US" sz="2400" dirty="0">
                        <a:solidFill>
                          <a:srgbClr val="1F3A4E"/>
                        </a:solidFill>
                      </a:endParaRPr>
                    </a:p>
                  </a:txBody>
                  <a:tcPr marL="182880" marT="137160">
                    <a:blipFill rotWithShape="1">
                      <a:blip r:embed="rId6"/>
                      <a:stretch>
                        <a:fillRect/>
                      </a:stretch>
                    </a:blipFill>
                  </a:tcPr>
                </a:tc>
                <a:tc gridSpan="2">
                  <a:txBody>
                    <a:bodyPr/>
                    <a:lstStyle/>
                    <a:p>
                      <a:pPr algn="l"/>
                      <a:r>
                        <a:rPr lang="en-US" sz="31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the background master where you can change the template background, column sizes, etc. </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7799" marR="93900" marT="134784" marB="44928">
                    <a:solidFill>
                      <a:srgbClr val="010101"/>
                    </a:solidFill>
                  </a:tcPr>
                </a:tc>
                <a:tc hMerge="1">
                  <a:txBody>
                    <a:bodyPr/>
                    <a:lstStyle/>
                    <a:p>
                      <a:endParaRPr lang="en-US"/>
                    </a:p>
                  </a:txBody>
                  <a:tcPr/>
                </a:tc>
                <a:extLst>
                  <a:ext uri="{0D108BD9-81ED-4DB2-BD59-A6C34878D82A}">
                    <a16:rowId xmlns:a16="http://schemas.microsoft.com/office/drawing/2014/main" val="10001"/>
                  </a:ext>
                </a:extLst>
              </a:tr>
              <a:tr h="4928276">
                <a:tc gridSpan="2">
                  <a:txBody>
                    <a:bodyPr/>
                    <a:lstStyle/>
                    <a:p>
                      <a:endParaRPr lang="en-US" sz="2800" dirty="0">
                        <a:solidFill>
                          <a:srgbClr val="1F3A4E"/>
                        </a:solidFill>
                      </a:endParaRPr>
                    </a:p>
                  </a:txBody>
                  <a:tcPr marL="187799" marR="93900" marT="134784" marB="44928">
                    <a:blipFill rotWithShape="1">
                      <a:blip r:embed="rId7"/>
                      <a:stretch>
                        <a:fillRect/>
                      </a:stretch>
                    </a:blipFill>
                  </a:tcPr>
                </a:tc>
                <a:tc hMerge="1">
                  <a:txBody>
                    <a:bodyPr/>
                    <a:lstStyle/>
                    <a:p>
                      <a:endParaRPr lang="en-US" sz="2400" dirty="0">
                        <a:solidFill>
                          <a:srgbClr val="1F3A4E"/>
                        </a:solidFill>
                      </a:endParaRPr>
                    </a:p>
                  </a:txBody>
                  <a:tcPr marL="182880" marT="137160">
                    <a:blipFill rotWithShape="1">
                      <a:blip r:embed="rId7"/>
                      <a:stretch>
                        <a:fillRect/>
                      </a:stretch>
                    </a:blipFill>
                  </a:tcPr>
                </a:tc>
                <a:tc rowSpan="2" gridSpan="2">
                  <a:txBody>
                    <a:bodyPr/>
                    <a:lstStyle/>
                    <a:p>
                      <a:r>
                        <a:rPr lang="en-US" sz="3100" b="1" dirty="0">
                          <a:solidFill>
                            <a:srgbClr val="FFC000"/>
                          </a:solidFill>
                          <a:latin typeface="Arial" panose="020B0604020202020204" pitchFamily="34" charset="0"/>
                          <a:cs typeface="Arial" panose="020B0604020202020204" pitchFamily="34" charset="0"/>
                        </a:rPr>
                        <a:t>How to change the column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7799" marR="93900" marT="134784" marB="44928">
                    <a:solidFill>
                      <a:srgbClr val="010101"/>
                    </a:solidFill>
                  </a:tcPr>
                </a:tc>
                <a:tc rowSpan="2" hMerge="1">
                  <a:txBody>
                    <a:bodyPr/>
                    <a:lstStyle/>
                    <a:p>
                      <a:endParaRPr lang="en-US"/>
                    </a:p>
                  </a:txBody>
                  <a:tcPr/>
                </a:tc>
                <a:extLst>
                  <a:ext uri="{0D108BD9-81ED-4DB2-BD59-A6C34878D82A}">
                    <a16:rowId xmlns:a16="http://schemas.microsoft.com/office/drawing/2014/main" val="10004"/>
                  </a:ext>
                </a:extLst>
              </a:tr>
              <a:tr h="654283">
                <a:tc gridSpan="2">
                  <a:txBody>
                    <a:bodyPr/>
                    <a:lstStyle/>
                    <a:p>
                      <a:endParaRPr lang="en-US" sz="2800" dirty="0">
                        <a:solidFill>
                          <a:srgbClr val="1F3A4E"/>
                        </a:solidFill>
                      </a:endParaRPr>
                    </a:p>
                  </a:txBody>
                  <a:tcPr marL="187799" marR="93900" marT="134784" marB="44928">
                    <a:solidFill>
                      <a:schemeClr val="tx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57863565"/>
                  </a:ext>
                </a:extLst>
              </a:tr>
              <a:tr h="594598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solidFill>
                      <a:srgbClr val="010101"/>
                    </a:solidFill>
                  </a:tcPr>
                </a:tc>
                <a:extLst>
                  <a:ext uri="{0D108BD9-81ED-4DB2-BD59-A6C34878D82A}">
                    <a16:rowId xmlns:a16="http://schemas.microsoft.com/office/drawing/2014/main" val="10005"/>
                  </a:ext>
                </a:extLst>
              </a:tr>
              <a:tr h="331730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solidFill>
                      <a:srgbClr val="010101"/>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343051">
                <a:tc gridSpan="3">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7799" marR="93900" marT="134784" marB="44928">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tc>
                <a:tc>
                  <a:txBody>
                    <a:bodyPr/>
                    <a:lstStyle/>
                    <a:p>
                      <a:pPr algn="ctr"/>
                      <a:r>
                        <a:rPr lang="en-US" sz="136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12500" dirty="0"/>
                    </a:p>
                  </a:txBody>
                  <a:tcPr marL="187799" marR="93900" marT="134784" marB="44928" anchor="ctr">
                    <a:solidFill>
                      <a:schemeClr val="tx1">
                        <a:lumMod val="95000"/>
                        <a:lumOff val="5000"/>
                      </a:schemeClr>
                    </a:solidFill>
                  </a:tcPr>
                </a:tc>
                <a:extLst>
                  <a:ext uri="{0D108BD9-81ED-4DB2-BD59-A6C34878D82A}">
                    <a16:rowId xmlns:a16="http://schemas.microsoft.com/office/drawing/2014/main" val="10006"/>
                  </a:ext>
                </a:extLst>
              </a:tr>
              <a:tr h="6516726">
                <a:tc gridSpan="4">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7799" marR="93900" marT="134784" marB="44928">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tc hMerge="1">
                  <a:txBody>
                    <a:bodyPr/>
                    <a:lstStyle/>
                    <a:p>
                      <a:endParaRPr lang="en-US"/>
                    </a:p>
                  </a:txBody>
                  <a:tcPr/>
                </a:tc>
                <a:extLst>
                  <a:ext uri="{0D108BD9-81ED-4DB2-BD59-A6C34878D82A}">
                    <a16:rowId xmlns:a16="http://schemas.microsoft.com/office/drawing/2014/main" val="10007"/>
                  </a:ext>
                </a:extLst>
              </a:tr>
              <a:tr h="1555993">
                <a:tc gridSpan="4">
                  <a:txBody>
                    <a:bodyPr/>
                    <a:lstStyle/>
                    <a:p>
                      <a:endParaRPr lang="en-US" sz="2800" dirty="0">
                        <a:solidFill>
                          <a:srgbClr val="1F3A4E"/>
                        </a:solidFill>
                      </a:endParaRPr>
                    </a:p>
                  </a:txBody>
                  <a:tcPr marL="187799" marR="93900" marT="134784" marB="44928">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tc hMerge="1">
                  <a:txBody>
                    <a:bodyPr/>
                    <a:lstStyle/>
                    <a:p>
                      <a:endParaRPr lang="en-US"/>
                    </a:p>
                  </a:txBody>
                  <a:tcPr/>
                </a:tc>
                <a:extLst>
                  <a:ext uri="{0D108BD9-81ED-4DB2-BD59-A6C34878D82A}">
                    <a16:rowId xmlns:a16="http://schemas.microsoft.com/office/drawing/2014/main" val="10008"/>
                  </a:ext>
                </a:extLst>
              </a:tr>
              <a:tr h="3689287">
                <a:tc>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7799" marR="93900" marT="134784" marB="44928">
                    <a:solidFill>
                      <a:srgbClr val="010101"/>
                    </a:solidFill>
                  </a:tcPr>
                </a:tc>
                <a:tc gridSpan="3">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2000" dirty="0">
                        <a:solidFill>
                          <a:schemeClr val="bg1">
                            <a:lumMod val="85000"/>
                          </a:schemeClr>
                        </a:solidFill>
                        <a:latin typeface="Arial"/>
                        <a:cs typeface="Arial"/>
                      </a:endParaRPr>
                    </a:p>
                  </a:txBody>
                  <a:tcPr marL="187799" marR="93900" marT="134784" marB="44928">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36" name="Text Placeholder 76">
            <a:extLst>
              <a:ext uri="{FF2B5EF4-FFF2-40B4-BE49-F238E27FC236}">
                <a16:creationId xmlns:a16="http://schemas.microsoft.com/office/drawing/2014/main" id="{C97DF96E-44FC-B84E-94F0-F0D753EDDE97}"/>
              </a:ext>
            </a:extLst>
          </p:cNvPr>
          <p:cNvSpPr>
            <a:spLocks noGrp="1"/>
          </p:cNvSpPr>
          <p:nvPr>
            <p:ph type="body" sz="quarter" idx="150" hasCustomPrompt="1"/>
          </p:nvPr>
        </p:nvSpPr>
        <p:spPr>
          <a:xfrm>
            <a:off x="4200943" y="3493246"/>
            <a:ext cx="22687716" cy="1068722"/>
          </a:xfrm>
          <a:prstGeom prst="rect">
            <a:avLst/>
          </a:prstGeom>
        </p:spPr>
        <p:txBody>
          <a:bodyPr lIns="77349" tIns="38675" rIns="77349" bIns="38675">
            <a:normAutofit/>
          </a:bodyPr>
          <a:lstStyle>
            <a:lvl1pPr marL="0" indent="0" algn="ctr">
              <a:buFontTx/>
              <a:buNone/>
              <a:defRPr sz="4717">
                <a:solidFill>
                  <a:schemeClr val="bg1"/>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affiliations</a:t>
            </a:r>
          </a:p>
        </p:txBody>
      </p:sp>
      <p:sp>
        <p:nvSpPr>
          <p:cNvPr id="37" name="Text Placeholder 76">
            <a:extLst>
              <a:ext uri="{FF2B5EF4-FFF2-40B4-BE49-F238E27FC236}">
                <a16:creationId xmlns:a16="http://schemas.microsoft.com/office/drawing/2014/main" id="{53CB8EF8-5E2D-C340-BFCF-976C8C802014}"/>
              </a:ext>
            </a:extLst>
          </p:cNvPr>
          <p:cNvSpPr>
            <a:spLocks noGrp="1"/>
          </p:cNvSpPr>
          <p:nvPr>
            <p:ph type="body" sz="quarter" idx="151" hasCustomPrompt="1"/>
          </p:nvPr>
        </p:nvSpPr>
        <p:spPr>
          <a:xfrm>
            <a:off x="4200943" y="2167801"/>
            <a:ext cx="22687716" cy="1240295"/>
          </a:xfrm>
          <a:prstGeom prst="rect">
            <a:avLst/>
          </a:prstGeom>
        </p:spPr>
        <p:txBody>
          <a:bodyPr lIns="77349" tIns="38675" rIns="77349" bIns="38675" anchor="t" anchorCtr="1">
            <a:noAutofit/>
          </a:bodyPr>
          <a:lstStyle>
            <a:lvl1pPr marL="0" indent="0" algn="ctr">
              <a:buFontTx/>
              <a:buNone/>
              <a:defRPr sz="7075" b="1">
                <a:solidFill>
                  <a:schemeClr val="bg1"/>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authors</a:t>
            </a:r>
          </a:p>
        </p:txBody>
      </p:sp>
      <p:sp>
        <p:nvSpPr>
          <p:cNvPr id="38" name="Text Placeholder 76">
            <a:extLst>
              <a:ext uri="{FF2B5EF4-FFF2-40B4-BE49-F238E27FC236}">
                <a16:creationId xmlns:a16="http://schemas.microsoft.com/office/drawing/2014/main" id="{ED1CDF96-D75B-A049-8CDD-13078FB55956}"/>
              </a:ext>
            </a:extLst>
          </p:cNvPr>
          <p:cNvSpPr>
            <a:spLocks noGrp="1"/>
          </p:cNvSpPr>
          <p:nvPr>
            <p:ph type="body" sz="quarter" idx="153" hasCustomPrompt="1"/>
          </p:nvPr>
        </p:nvSpPr>
        <p:spPr>
          <a:xfrm>
            <a:off x="4200943" y="317302"/>
            <a:ext cx="22687716" cy="1744519"/>
          </a:xfrm>
          <a:prstGeom prst="rect">
            <a:avLst/>
          </a:prstGeom>
        </p:spPr>
        <p:txBody>
          <a:bodyPr lIns="77349" tIns="38675" rIns="77349" bIns="38675" anchor="t" anchorCtr="1">
            <a:noAutofit/>
          </a:bodyPr>
          <a:lstStyle>
            <a:lvl1pPr marL="0" indent="0" algn="ctr">
              <a:buFontTx/>
              <a:buNone/>
              <a:defRPr sz="9630" b="1">
                <a:solidFill>
                  <a:schemeClr val="bg1"/>
                </a:solidFill>
                <a:latin typeface="+mj-lt"/>
              </a:defRPr>
            </a:lvl1pPr>
            <a:lvl2pPr>
              <a:buFontTx/>
              <a:buNone/>
              <a:defRPr sz="5994"/>
            </a:lvl2pPr>
            <a:lvl3pPr>
              <a:buFontTx/>
              <a:buNone/>
              <a:defRPr sz="5994"/>
            </a:lvl3pPr>
            <a:lvl4pPr>
              <a:buFontTx/>
              <a:buNone/>
              <a:defRPr sz="5994"/>
            </a:lvl4pPr>
            <a:lvl5pPr>
              <a:buFontTx/>
              <a:buNone/>
              <a:defRPr sz="5994"/>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587530" y="5172304"/>
            <a:ext cx="14739630" cy="35030659"/>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sp>
        <p:nvSpPr>
          <p:cNvPr id="44" name="Rounded Rectangle 43"/>
          <p:cNvSpPr/>
          <p:nvPr userDrawn="1"/>
        </p:nvSpPr>
        <p:spPr>
          <a:xfrm>
            <a:off x="15770735" y="5172304"/>
            <a:ext cx="14739630" cy="35030659"/>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grpSp>
        <p:nvGrpSpPr>
          <p:cNvPr id="77" name="Group 76"/>
          <p:cNvGrpSpPr/>
          <p:nvPr userDrawn="1"/>
        </p:nvGrpSpPr>
        <p:grpSpPr>
          <a:xfrm rot="10800000">
            <a:off x="-33041" y="40586187"/>
            <a:ext cx="31159789" cy="1476210"/>
            <a:chOff x="-14192" y="1382"/>
            <a:chExt cx="27451941" cy="4572641"/>
          </a:xfrm>
        </p:grpSpPr>
        <p:sp>
          <p:nvSpPr>
            <p:cNvPr id="78"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a:p>
          </p:txBody>
        </p:sp>
        <p:sp>
          <p:nvSpPr>
            <p:cNvPr id="79"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a:p>
          </p:txBody>
        </p:sp>
        <p:sp>
          <p:nvSpPr>
            <p:cNvPr id="80"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dirty="0">
                <a:ln>
                  <a:noFill/>
                </a:ln>
                <a:solidFill>
                  <a:schemeClr val="accent1"/>
                </a:solidFill>
              </a:endParaRPr>
            </a:p>
          </p:txBody>
        </p:sp>
      </p:grpSp>
      <p:sp>
        <p:nvSpPr>
          <p:cNvPr id="81" name="Text Box 14"/>
          <p:cNvSpPr txBox="1">
            <a:spLocks noChangeArrowheads="1"/>
          </p:cNvSpPr>
          <p:nvPr userDrawn="1"/>
        </p:nvSpPr>
        <p:spPr bwMode="auto">
          <a:xfrm>
            <a:off x="960423" y="41357798"/>
            <a:ext cx="3888235" cy="323604"/>
          </a:xfrm>
          <a:prstGeom prst="rect">
            <a:avLst/>
          </a:prstGeom>
          <a:noFill/>
          <a:ln w="9525">
            <a:noFill/>
            <a:miter lim="800000"/>
            <a:headEnd/>
            <a:tailEnd/>
          </a:ln>
          <a:effectLst/>
        </p:spPr>
        <p:txBody>
          <a:bodyPr wrap="square" lIns="76941" tIns="38463" rIns="76941" bIns="38463">
            <a:spAutoFit/>
          </a:bodyPr>
          <a:lstStyle/>
          <a:p>
            <a:pPr eaLnBrk="0" hangingPunct="0">
              <a:lnSpc>
                <a:spcPct val="65000"/>
              </a:lnSpc>
              <a:spcBef>
                <a:spcPct val="50000"/>
              </a:spcBef>
              <a:defRPr/>
            </a:pPr>
            <a:r>
              <a:rPr lang="en-US" sz="59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32" b="1" dirty="0">
                <a:solidFill>
                  <a:schemeClr val="bg1">
                    <a:lumMod val="75000"/>
                  </a:schemeClr>
                </a:solidFill>
                <a:latin typeface="Arial" charset="0"/>
              </a:rPr>
              <a:t>www.PosterPresentations.com</a:t>
            </a:r>
          </a:p>
        </p:txBody>
      </p:sp>
      <p:graphicFrame>
        <p:nvGraphicFramePr>
          <p:cNvPr id="42" name="Table 41">
            <a:extLst>
              <a:ext uri="{FF2B5EF4-FFF2-40B4-BE49-F238E27FC236}">
                <a16:creationId xmlns:a16="http://schemas.microsoft.com/office/drawing/2014/main" id="{011F20D2-F4C4-3F47-9840-E62FD8CF3C72}"/>
              </a:ext>
            </a:extLst>
          </p:cNvPr>
          <p:cNvGraphicFramePr>
            <a:graphicFrameLocks noGrp="1"/>
          </p:cNvGraphicFramePr>
          <p:nvPr userDrawn="1">
            <p:extLst>
              <p:ext uri="{D42A27DB-BD31-4B8C-83A1-F6EECF244321}">
                <p14:modId xmlns:p14="http://schemas.microsoft.com/office/powerpoint/2010/main" val="4060209177"/>
              </p:ext>
            </p:extLst>
          </p:nvPr>
        </p:nvGraphicFramePr>
        <p:xfrm>
          <a:off x="-13521555" y="33660"/>
          <a:ext cx="12896577" cy="42214215"/>
        </p:xfrm>
        <a:graphic>
          <a:graphicData uri="http://schemas.openxmlformats.org/drawingml/2006/table">
            <a:tbl>
              <a:tblPr firstRow="1" bandRow="1">
                <a:tableStyleId>{5C22544A-7EE6-4342-B048-85BDC9FD1C3A}</a:tableStyleId>
              </a:tblPr>
              <a:tblGrid>
                <a:gridCol w="5529948">
                  <a:extLst>
                    <a:ext uri="{9D8B030D-6E8A-4147-A177-3AD203B41FA5}">
                      <a16:colId xmlns:a16="http://schemas.microsoft.com/office/drawing/2014/main" val="20000"/>
                    </a:ext>
                  </a:extLst>
                </a:gridCol>
                <a:gridCol w="7366629">
                  <a:extLst>
                    <a:ext uri="{9D8B030D-6E8A-4147-A177-3AD203B41FA5}">
                      <a16:colId xmlns:a16="http://schemas.microsoft.com/office/drawing/2014/main" val="20001"/>
                    </a:ext>
                  </a:extLst>
                </a:gridCol>
              </a:tblGrid>
              <a:tr h="16270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87799" marR="93900" marT="134784" marB="4492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01779">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34x46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7799" marR="93900" marT="134784" marB="4492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965979">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300" b="1" dirty="0">
                          <a:solidFill>
                            <a:srgbClr val="FFC000"/>
                          </a:solidFill>
                          <a:latin typeface="Arial" panose="020B0604020202020204" pitchFamily="34" charset="0"/>
                          <a:cs typeface="Arial" panose="020B0604020202020204" pitchFamily="34" charset="0"/>
                        </a:rPr>
                        <a:t>34x46</a:t>
                      </a:r>
                    </a:p>
                    <a:p>
                      <a:pPr algn="ctr"/>
                      <a:r>
                        <a:rPr lang="en-US" sz="2800" b="0" dirty="0">
                          <a:solidFill>
                            <a:srgbClr val="FFC000"/>
                          </a:solidFill>
                          <a:latin typeface="Arial" panose="020B0604020202020204" pitchFamily="34" charset="0"/>
                          <a:cs typeface="Arial" panose="020B0604020202020204" pitchFamily="34" charset="0"/>
                        </a:rPr>
                        <a:t>(86.36cm x 116.84cm)</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marL="93900" marR="93900" marT="44928" marB="4492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7799" marR="93900" marT="134784" marB="44928">
                    <a:solidFill>
                      <a:srgbClr val="010101"/>
                    </a:solidFill>
                  </a:tcPr>
                </a:tc>
                <a:extLst>
                  <a:ext uri="{0D108BD9-81ED-4DB2-BD59-A6C34878D82A}">
                    <a16:rowId xmlns:a16="http://schemas.microsoft.com/office/drawing/2014/main" val="10008"/>
                  </a:ext>
                </a:extLst>
              </a:tr>
              <a:tr h="4534040">
                <a:tc>
                  <a:txBody>
                    <a:bodyPr/>
                    <a:lstStyle/>
                    <a:p>
                      <a:endParaRPr lang="en-US" sz="2800" dirty="0">
                        <a:solidFill>
                          <a:srgbClr val="1F3A4E"/>
                        </a:solidFill>
                      </a:endParaRPr>
                    </a:p>
                  </a:txBody>
                  <a:tcPr marL="93900" marR="93900" marT="44928" marB="44928">
                    <a:blipFill rotWithShape="1">
                      <a:blip r:embed="rId3"/>
                      <a:stretch>
                        <a:fillRect/>
                      </a:stretch>
                    </a:blipFill>
                  </a:tcPr>
                </a:tc>
                <a:tc>
                  <a:txBody>
                    <a:bodyPr/>
                    <a:lstStyle/>
                    <a:p>
                      <a:pPr algn="l"/>
                      <a:r>
                        <a:rPr lang="en-US" sz="3100" b="1" baseline="0" dirty="0">
                          <a:solidFill>
                            <a:srgbClr val="FFC000"/>
                          </a:solidFill>
                          <a:latin typeface="Arial" panose="020B0604020202020204" pitchFamily="34" charset="0"/>
                          <a:cs typeface="Arial" panose="020B0604020202020204" pitchFamily="34" charset="0"/>
                        </a:rPr>
                        <a:t>How to </a:t>
                      </a:r>
                      <a:r>
                        <a:rPr lang="en-US" sz="4700" b="1" baseline="0" dirty="0">
                          <a:solidFill>
                            <a:srgbClr val="FFC000"/>
                          </a:solidFill>
                          <a:latin typeface="Arial" panose="020B0604020202020204" pitchFamily="34" charset="0"/>
                          <a:cs typeface="Arial" panose="020B0604020202020204" pitchFamily="34" charset="0"/>
                        </a:rPr>
                        <a:t>Zoom in </a:t>
                      </a:r>
                      <a:r>
                        <a:rPr lang="en-US" sz="31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1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7799" marR="93900" marT="134784" marB="44928">
                    <a:solidFill>
                      <a:srgbClr val="010101"/>
                    </a:solidFill>
                  </a:tcPr>
                </a:tc>
                <a:extLst>
                  <a:ext uri="{0D108BD9-81ED-4DB2-BD59-A6C34878D82A}">
                    <a16:rowId xmlns:a16="http://schemas.microsoft.com/office/drawing/2014/main" val="10001"/>
                  </a:ext>
                </a:extLst>
              </a:tr>
              <a:tr h="277207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93900" marR="93900" marT="44928" marB="4492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483880">
                <a:tc>
                  <a:txBody>
                    <a:bodyPr/>
                    <a:lstStyle/>
                    <a:p>
                      <a:endParaRPr lang="en-US" sz="2800" dirty="0">
                        <a:solidFill>
                          <a:srgbClr val="1F3A4E"/>
                        </a:solidFill>
                      </a:endParaRPr>
                    </a:p>
                  </a:txBody>
                  <a:tcPr marL="93900" marR="93900" marT="44928" marB="44928">
                    <a:blipFill rotWithShape="1">
                      <a:blip r:embed="rId4"/>
                      <a:stretch>
                        <a:fillRect/>
                      </a:stretch>
                    </a:blipFill>
                  </a:tcPr>
                </a:tc>
                <a:tc>
                  <a:txBody>
                    <a:bodyPr/>
                    <a:lstStyle/>
                    <a:p>
                      <a:pPr marL="0" lvl="1" indent="0" algn="l" defTabSz="114300"/>
                      <a:r>
                        <a:rPr lang="en-US" sz="31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7799" marR="93900" marT="134784" marB="44928">
                    <a:solidFill>
                      <a:srgbClr val="010101"/>
                    </a:solidFill>
                  </a:tcPr>
                </a:tc>
                <a:extLst>
                  <a:ext uri="{0D108BD9-81ED-4DB2-BD59-A6C34878D82A}">
                    <a16:rowId xmlns:a16="http://schemas.microsoft.com/office/drawing/2014/main" val="10003"/>
                  </a:ext>
                </a:extLst>
              </a:tr>
              <a:tr h="4459418">
                <a:tc gridSpan="2">
                  <a:txBody>
                    <a:bodyPr/>
                    <a:lstStyle/>
                    <a:p>
                      <a:r>
                        <a:rPr lang="en-US" sz="31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marL="93900" marR="93900" marT="44928" marB="4492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528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7799" marR="93900" marT="134784" marB="4492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597088">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7799" marR="93900" marT="134784" marB="4492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103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7799" marR="93900" marT="134784" marB="4492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0968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7799" marR="93900" marT="134784" marB="4492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3" name="Table 42">
            <a:extLst>
              <a:ext uri="{FF2B5EF4-FFF2-40B4-BE49-F238E27FC236}">
                <a16:creationId xmlns:a16="http://schemas.microsoft.com/office/drawing/2014/main" id="{EB559EA5-8B1C-334C-8B45-C5148F7880C1}"/>
              </a:ext>
            </a:extLst>
          </p:cNvPr>
          <p:cNvGraphicFramePr>
            <a:graphicFrameLocks noGrp="1"/>
          </p:cNvGraphicFramePr>
          <p:nvPr userDrawn="1">
            <p:extLst>
              <p:ext uri="{D42A27DB-BD31-4B8C-83A1-F6EECF244321}">
                <p14:modId xmlns:p14="http://schemas.microsoft.com/office/powerpoint/2010/main" val="1227491158"/>
              </p:ext>
            </p:extLst>
          </p:nvPr>
        </p:nvGraphicFramePr>
        <p:xfrm>
          <a:off x="31714579" y="0"/>
          <a:ext cx="12896576" cy="42010725"/>
        </p:xfrm>
        <a:graphic>
          <a:graphicData uri="http://schemas.openxmlformats.org/drawingml/2006/table">
            <a:tbl>
              <a:tblPr firstRow="1" bandRow="1">
                <a:tableStyleId>{5C22544A-7EE6-4342-B048-85BDC9FD1C3A}</a:tableStyleId>
              </a:tblPr>
              <a:tblGrid>
                <a:gridCol w="4572976">
                  <a:extLst>
                    <a:ext uri="{9D8B030D-6E8A-4147-A177-3AD203B41FA5}">
                      <a16:colId xmlns:a16="http://schemas.microsoft.com/office/drawing/2014/main" val="20000"/>
                    </a:ext>
                  </a:extLst>
                </a:gridCol>
                <a:gridCol w="1604558">
                  <a:extLst>
                    <a:ext uri="{9D8B030D-6E8A-4147-A177-3AD203B41FA5}">
                      <a16:colId xmlns:a16="http://schemas.microsoft.com/office/drawing/2014/main" val="997673227"/>
                    </a:ext>
                  </a:extLst>
                </a:gridCol>
                <a:gridCol w="284840">
                  <a:extLst>
                    <a:ext uri="{9D8B030D-6E8A-4147-A177-3AD203B41FA5}">
                      <a16:colId xmlns:a16="http://schemas.microsoft.com/office/drawing/2014/main" val="20001"/>
                    </a:ext>
                  </a:extLst>
                </a:gridCol>
                <a:gridCol w="6434202">
                  <a:extLst>
                    <a:ext uri="{9D8B030D-6E8A-4147-A177-3AD203B41FA5}">
                      <a16:colId xmlns:a16="http://schemas.microsoft.com/office/drawing/2014/main" val="4164475170"/>
                    </a:ext>
                  </a:extLst>
                </a:gridCol>
              </a:tblGrid>
              <a:tr h="2017300">
                <a:tc gridSpan="4">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87799" marR="93900" marT="134784" marB="44928">
                    <a:solidFill>
                      <a:srgbClr val="FFC00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9042517">
                <a:tc gridSpan="2">
                  <a:txBody>
                    <a:bodyPr/>
                    <a:lstStyle/>
                    <a:p>
                      <a:endParaRPr lang="en-US" sz="2800" dirty="0">
                        <a:solidFill>
                          <a:srgbClr val="1F3A4E"/>
                        </a:solidFill>
                      </a:endParaRPr>
                    </a:p>
                  </a:txBody>
                  <a:tcPr marL="187799" marR="93900" marT="134784" marB="44928">
                    <a:blipFill rotWithShape="1">
                      <a:blip r:embed="rId7"/>
                      <a:stretch>
                        <a:fillRect/>
                      </a:stretch>
                    </a:blipFill>
                  </a:tcPr>
                </a:tc>
                <a:tc hMerge="1">
                  <a:txBody>
                    <a:bodyPr/>
                    <a:lstStyle/>
                    <a:p>
                      <a:endParaRPr lang="en-US" sz="2400" dirty="0">
                        <a:solidFill>
                          <a:srgbClr val="1F3A4E"/>
                        </a:solidFill>
                      </a:endParaRPr>
                    </a:p>
                  </a:txBody>
                  <a:tcPr marL="182880" marT="137160">
                    <a:blipFill rotWithShape="1">
                      <a:blip r:embed="rId7"/>
                      <a:stretch>
                        <a:fillRect/>
                      </a:stretch>
                    </a:blipFill>
                  </a:tcPr>
                </a:tc>
                <a:tc gridSpan="2">
                  <a:txBody>
                    <a:bodyPr/>
                    <a:lstStyle/>
                    <a:p>
                      <a:pPr algn="l"/>
                      <a:r>
                        <a:rPr lang="en-US" sz="31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the background master where you can change the template background, column sizes, etc. </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7799" marR="93900" marT="134784" marB="44928">
                    <a:solidFill>
                      <a:srgbClr val="010101"/>
                    </a:solidFill>
                  </a:tcPr>
                </a:tc>
                <a:tc hMerge="1">
                  <a:txBody>
                    <a:bodyPr/>
                    <a:lstStyle/>
                    <a:p>
                      <a:endParaRPr lang="en-US"/>
                    </a:p>
                  </a:txBody>
                  <a:tcPr/>
                </a:tc>
                <a:extLst>
                  <a:ext uri="{0D108BD9-81ED-4DB2-BD59-A6C34878D82A}">
                    <a16:rowId xmlns:a16="http://schemas.microsoft.com/office/drawing/2014/main" val="10001"/>
                  </a:ext>
                </a:extLst>
              </a:tr>
              <a:tr h="4928276">
                <a:tc gridSpan="2">
                  <a:txBody>
                    <a:bodyPr/>
                    <a:lstStyle/>
                    <a:p>
                      <a:endParaRPr lang="en-US" sz="2800" dirty="0">
                        <a:solidFill>
                          <a:srgbClr val="1F3A4E"/>
                        </a:solidFill>
                      </a:endParaRPr>
                    </a:p>
                  </a:txBody>
                  <a:tcPr marL="187799" marR="93900" marT="134784" marB="44928">
                    <a:blipFill rotWithShape="1">
                      <a:blip r:embed="rId8"/>
                      <a:stretch>
                        <a:fillRect/>
                      </a:stretch>
                    </a:blipFill>
                  </a:tcPr>
                </a:tc>
                <a:tc hMerge="1">
                  <a:txBody>
                    <a:bodyPr/>
                    <a:lstStyle/>
                    <a:p>
                      <a:endParaRPr lang="en-US" sz="2400" dirty="0">
                        <a:solidFill>
                          <a:srgbClr val="1F3A4E"/>
                        </a:solidFill>
                      </a:endParaRPr>
                    </a:p>
                  </a:txBody>
                  <a:tcPr marL="182880" marT="137160">
                    <a:blipFill rotWithShape="1">
                      <a:blip r:embed="rId8"/>
                      <a:stretch>
                        <a:fillRect/>
                      </a:stretch>
                    </a:blipFill>
                  </a:tcPr>
                </a:tc>
                <a:tc rowSpan="2" gridSpan="2">
                  <a:txBody>
                    <a:bodyPr/>
                    <a:lstStyle/>
                    <a:p>
                      <a:r>
                        <a:rPr lang="en-US" sz="3100" b="1" dirty="0">
                          <a:solidFill>
                            <a:srgbClr val="FFC000"/>
                          </a:solidFill>
                          <a:latin typeface="Arial" panose="020B0604020202020204" pitchFamily="34" charset="0"/>
                          <a:cs typeface="Arial" panose="020B0604020202020204" pitchFamily="34" charset="0"/>
                        </a:rPr>
                        <a:t>How to change the column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7799" marR="93900" marT="134784" marB="44928">
                    <a:solidFill>
                      <a:srgbClr val="010101"/>
                    </a:solidFill>
                  </a:tcPr>
                </a:tc>
                <a:tc rowSpan="2" hMerge="1">
                  <a:txBody>
                    <a:bodyPr/>
                    <a:lstStyle/>
                    <a:p>
                      <a:endParaRPr lang="en-US"/>
                    </a:p>
                  </a:txBody>
                  <a:tcPr/>
                </a:tc>
                <a:extLst>
                  <a:ext uri="{0D108BD9-81ED-4DB2-BD59-A6C34878D82A}">
                    <a16:rowId xmlns:a16="http://schemas.microsoft.com/office/drawing/2014/main" val="10004"/>
                  </a:ext>
                </a:extLst>
              </a:tr>
              <a:tr h="654283">
                <a:tc gridSpan="2">
                  <a:txBody>
                    <a:bodyPr/>
                    <a:lstStyle/>
                    <a:p>
                      <a:endParaRPr lang="en-US" sz="2800" dirty="0">
                        <a:solidFill>
                          <a:srgbClr val="1F3A4E"/>
                        </a:solidFill>
                      </a:endParaRPr>
                    </a:p>
                  </a:txBody>
                  <a:tcPr marL="187799" marR="93900" marT="134784" marB="44928">
                    <a:solidFill>
                      <a:schemeClr val="tx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57863565"/>
                  </a:ext>
                </a:extLst>
              </a:tr>
              <a:tr h="594598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solidFill>
                      <a:srgbClr val="010101"/>
                    </a:solidFill>
                  </a:tcPr>
                </a:tc>
                <a:extLst>
                  <a:ext uri="{0D108BD9-81ED-4DB2-BD59-A6C34878D82A}">
                    <a16:rowId xmlns:a16="http://schemas.microsoft.com/office/drawing/2014/main" val="10005"/>
                  </a:ext>
                </a:extLst>
              </a:tr>
              <a:tr h="331730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solidFill>
                      <a:srgbClr val="010101"/>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343051">
                <a:tc gridSpan="3">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7799" marR="93900" marT="134784" marB="44928">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tc>
                <a:tc>
                  <a:txBody>
                    <a:bodyPr/>
                    <a:lstStyle/>
                    <a:p>
                      <a:pPr algn="ctr"/>
                      <a:r>
                        <a:rPr lang="en-US" sz="136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12500" dirty="0"/>
                    </a:p>
                  </a:txBody>
                  <a:tcPr marL="187799" marR="93900" marT="134784" marB="44928" anchor="ctr">
                    <a:solidFill>
                      <a:schemeClr val="tx1">
                        <a:lumMod val="95000"/>
                        <a:lumOff val="5000"/>
                      </a:schemeClr>
                    </a:solidFill>
                  </a:tcPr>
                </a:tc>
                <a:extLst>
                  <a:ext uri="{0D108BD9-81ED-4DB2-BD59-A6C34878D82A}">
                    <a16:rowId xmlns:a16="http://schemas.microsoft.com/office/drawing/2014/main" val="10006"/>
                  </a:ext>
                </a:extLst>
              </a:tr>
              <a:tr h="6516726">
                <a:tc gridSpan="4">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7799" marR="93900" marT="134784" marB="44928">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tc hMerge="1">
                  <a:txBody>
                    <a:bodyPr/>
                    <a:lstStyle/>
                    <a:p>
                      <a:endParaRPr lang="en-US"/>
                    </a:p>
                  </a:txBody>
                  <a:tcPr/>
                </a:tc>
                <a:extLst>
                  <a:ext uri="{0D108BD9-81ED-4DB2-BD59-A6C34878D82A}">
                    <a16:rowId xmlns:a16="http://schemas.microsoft.com/office/drawing/2014/main" val="10007"/>
                  </a:ext>
                </a:extLst>
              </a:tr>
              <a:tr h="1555993">
                <a:tc gridSpan="4">
                  <a:txBody>
                    <a:bodyPr/>
                    <a:lstStyle/>
                    <a:p>
                      <a:endParaRPr lang="en-US" sz="2800" dirty="0">
                        <a:solidFill>
                          <a:srgbClr val="1F3A4E"/>
                        </a:solidFill>
                      </a:endParaRPr>
                    </a:p>
                  </a:txBody>
                  <a:tcPr marL="187799" marR="93900" marT="134784" marB="44928">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tc hMerge="1">
                  <a:txBody>
                    <a:bodyPr/>
                    <a:lstStyle/>
                    <a:p>
                      <a:endParaRPr lang="en-US"/>
                    </a:p>
                  </a:txBody>
                  <a:tcPr/>
                </a:tc>
                <a:extLst>
                  <a:ext uri="{0D108BD9-81ED-4DB2-BD59-A6C34878D82A}">
                    <a16:rowId xmlns:a16="http://schemas.microsoft.com/office/drawing/2014/main" val="10008"/>
                  </a:ext>
                </a:extLst>
              </a:tr>
              <a:tr h="3689287">
                <a:tc>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7799" marR="93900" marT="134784" marB="44928">
                    <a:solidFill>
                      <a:srgbClr val="010101"/>
                    </a:solidFill>
                  </a:tcPr>
                </a:tc>
                <a:tc gridSpan="3">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2000" dirty="0">
                        <a:solidFill>
                          <a:schemeClr val="bg1">
                            <a:lumMod val="85000"/>
                          </a:schemeClr>
                        </a:solidFill>
                        <a:latin typeface="Arial"/>
                        <a:cs typeface="Arial"/>
                      </a:endParaRPr>
                    </a:p>
                  </a:txBody>
                  <a:tcPr marL="187799" marR="93900" marT="134784" marB="44928">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15" name="Group 14">
            <a:extLst>
              <a:ext uri="{FF2B5EF4-FFF2-40B4-BE49-F238E27FC236}">
                <a16:creationId xmlns:a16="http://schemas.microsoft.com/office/drawing/2014/main" id="{1B4CE669-93CE-B745-B751-EB3AB96E1325}"/>
              </a:ext>
            </a:extLst>
          </p:cNvPr>
          <p:cNvGrpSpPr/>
          <p:nvPr userDrawn="1"/>
        </p:nvGrpSpPr>
        <p:grpSpPr>
          <a:xfrm>
            <a:off x="0" y="986"/>
            <a:ext cx="31126748" cy="4755419"/>
            <a:chOff x="-43304" y="11286"/>
            <a:chExt cx="43905392" cy="4120075"/>
          </a:xfrm>
        </p:grpSpPr>
        <p:sp>
          <p:nvSpPr>
            <p:cNvPr id="16" name="Rectangle 15">
              <a:extLst>
                <a:ext uri="{FF2B5EF4-FFF2-40B4-BE49-F238E27FC236}">
                  <a16:creationId xmlns:a16="http://schemas.microsoft.com/office/drawing/2014/main" id="{2496B5EC-F21E-4E49-81C6-D6718683FA7F}"/>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grpSp>
          <p:nvGrpSpPr>
            <p:cNvPr id="17" name="Group 16">
              <a:extLst>
                <a:ext uri="{FF2B5EF4-FFF2-40B4-BE49-F238E27FC236}">
                  <a16:creationId xmlns:a16="http://schemas.microsoft.com/office/drawing/2014/main" id="{335CCE3F-73EC-DD40-A3C2-5B05A4A4DB3F}"/>
                </a:ext>
              </a:extLst>
            </p:cNvPr>
            <p:cNvGrpSpPr/>
            <p:nvPr userDrawn="1"/>
          </p:nvGrpSpPr>
          <p:grpSpPr>
            <a:xfrm>
              <a:off x="-43304" y="11286"/>
              <a:ext cx="43905392" cy="4036528"/>
              <a:chOff x="-14192" y="1382"/>
              <a:chExt cx="27451941" cy="4572641"/>
            </a:xfrm>
          </p:grpSpPr>
          <p:sp>
            <p:nvSpPr>
              <p:cNvPr id="18" name="Rectangle 16">
                <a:extLst>
                  <a:ext uri="{FF2B5EF4-FFF2-40B4-BE49-F238E27FC236}">
                    <a16:creationId xmlns:a16="http://schemas.microsoft.com/office/drawing/2014/main" id="{44770EEB-5A9D-9348-97AF-9DF3241D14F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a:p>
            </p:txBody>
          </p:sp>
          <p:sp>
            <p:nvSpPr>
              <p:cNvPr id="19" name="Rectangle 16">
                <a:extLst>
                  <a:ext uri="{FF2B5EF4-FFF2-40B4-BE49-F238E27FC236}">
                    <a16:creationId xmlns:a16="http://schemas.microsoft.com/office/drawing/2014/main" id="{E46B92B9-A44D-AE4A-966D-40DD7DF66591}"/>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a:p>
            </p:txBody>
          </p:sp>
          <p:sp>
            <p:nvSpPr>
              <p:cNvPr id="20" name="Rectangle 15">
                <a:extLst>
                  <a:ext uri="{FF2B5EF4-FFF2-40B4-BE49-F238E27FC236}">
                    <a16:creationId xmlns:a16="http://schemas.microsoft.com/office/drawing/2014/main" id="{E86894E1-39DC-6848-945D-E3F96140EC3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24048" rtl="0" eaLnBrk="1" latinLnBrk="0" hangingPunct="1">
        <a:spcBef>
          <a:spcPct val="0"/>
        </a:spcBef>
        <a:buNone/>
        <a:defRPr sz="8353" kern="1200">
          <a:solidFill>
            <a:schemeClr val="bg1"/>
          </a:solidFill>
          <a:latin typeface="Trebuchet MS" pitchFamily="34" charset="0"/>
          <a:ea typeface="+mj-ea"/>
          <a:cs typeface="+mj-cs"/>
        </a:defRPr>
      </a:lvl1pPr>
    </p:titleStyle>
    <p:bodyStyle>
      <a:lvl1pPr marL="1584017" indent="-1584017" algn="l" defTabSz="4224048" rtl="0" eaLnBrk="1" latinLnBrk="0" hangingPunct="1">
        <a:spcBef>
          <a:spcPct val="20000"/>
        </a:spcBef>
        <a:buFont typeface="Arial" pitchFamily="34" charset="0"/>
        <a:buChar char="•"/>
        <a:defRPr sz="14839" kern="1200">
          <a:solidFill>
            <a:schemeClr val="tx1"/>
          </a:solidFill>
          <a:latin typeface="+mn-lt"/>
          <a:ea typeface="+mn-ea"/>
          <a:cs typeface="+mn-cs"/>
        </a:defRPr>
      </a:lvl1pPr>
      <a:lvl2pPr marL="3432037" indent="-1320014" algn="l" defTabSz="4224048" rtl="0" eaLnBrk="1" latinLnBrk="0" hangingPunct="1">
        <a:spcBef>
          <a:spcPct val="20000"/>
        </a:spcBef>
        <a:buFont typeface="Arial" pitchFamily="34" charset="0"/>
        <a:buChar char="–"/>
        <a:defRPr sz="13070" kern="1200">
          <a:solidFill>
            <a:schemeClr val="tx1"/>
          </a:solidFill>
          <a:latin typeface="+mn-lt"/>
          <a:ea typeface="+mn-ea"/>
          <a:cs typeface="+mn-cs"/>
        </a:defRPr>
      </a:lvl2pPr>
      <a:lvl3pPr marL="5280059" indent="-1056012" algn="l" defTabSz="4224048" rtl="0" eaLnBrk="1" latinLnBrk="0" hangingPunct="1">
        <a:spcBef>
          <a:spcPct val="20000"/>
        </a:spcBef>
        <a:buFont typeface="Arial" pitchFamily="34" charset="0"/>
        <a:buChar char="•"/>
        <a:defRPr sz="11105" kern="1200">
          <a:solidFill>
            <a:schemeClr val="tx1"/>
          </a:solidFill>
          <a:latin typeface="+mn-lt"/>
          <a:ea typeface="+mn-ea"/>
          <a:cs typeface="+mn-cs"/>
        </a:defRPr>
      </a:lvl3pPr>
      <a:lvl4pPr marL="7392083"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4pPr>
      <a:lvl5pPr marL="9504104"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5pPr>
      <a:lvl6pPr marL="11616128"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6pPr>
      <a:lvl7pPr marL="13728150"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7pPr>
      <a:lvl8pPr marL="15840175"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8pPr>
      <a:lvl9pPr marL="17952197"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9pPr>
    </p:bodyStyle>
    <p:otherStyle>
      <a:defPPr>
        <a:defRPr lang="en-US"/>
      </a:defPPr>
      <a:lvl1pPr marL="0" algn="l" defTabSz="4224048" rtl="0" eaLnBrk="1" latinLnBrk="0" hangingPunct="1">
        <a:defRPr sz="8353" kern="1200">
          <a:solidFill>
            <a:schemeClr val="tx1"/>
          </a:solidFill>
          <a:latin typeface="+mn-lt"/>
          <a:ea typeface="+mn-ea"/>
          <a:cs typeface="+mn-cs"/>
        </a:defRPr>
      </a:lvl1pPr>
      <a:lvl2pPr marL="2112024" algn="l" defTabSz="4224048" rtl="0" eaLnBrk="1" latinLnBrk="0" hangingPunct="1">
        <a:defRPr sz="8353" kern="1200">
          <a:solidFill>
            <a:schemeClr val="tx1"/>
          </a:solidFill>
          <a:latin typeface="+mn-lt"/>
          <a:ea typeface="+mn-ea"/>
          <a:cs typeface="+mn-cs"/>
        </a:defRPr>
      </a:lvl2pPr>
      <a:lvl3pPr marL="4224048" algn="l" defTabSz="4224048" rtl="0" eaLnBrk="1" latinLnBrk="0" hangingPunct="1">
        <a:defRPr sz="8353" kern="1200">
          <a:solidFill>
            <a:schemeClr val="tx1"/>
          </a:solidFill>
          <a:latin typeface="+mn-lt"/>
          <a:ea typeface="+mn-ea"/>
          <a:cs typeface="+mn-cs"/>
        </a:defRPr>
      </a:lvl3pPr>
      <a:lvl4pPr marL="6336069" algn="l" defTabSz="4224048" rtl="0" eaLnBrk="1" latinLnBrk="0" hangingPunct="1">
        <a:defRPr sz="8353" kern="1200">
          <a:solidFill>
            <a:schemeClr val="tx1"/>
          </a:solidFill>
          <a:latin typeface="+mn-lt"/>
          <a:ea typeface="+mn-ea"/>
          <a:cs typeface="+mn-cs"/>
        </a:defRPr>
      </a:lvl4pPr>
      <a:lvl5pPr marL="8448092" algn="l" defTabSz="4224048" rtl="0" eaLnBrk="1" latinLnBrk="0" hangingPunct="1">
        <a:defRPr sz="8353" kern="1200">
          <a:solidFill>
            <a:schemeClr val="tx1"/>
          </a:solidFill>
          <a:latin typeface="+mn-lt"/>
          <a:ea typeface="+mn-ea"/>
          <a:cs typeface="+mn-cs"/>
        </a:defRPr>
      </a:lvl5pPr>
      <a:lvl6pPr marL="10560117" algn="l" defTabSz="4224048" rtl="0" eaLnBrk="1" latinLnBrk="0" hangingPunct="1">
        <a:defRPr sz="8353" kern="1200">
          <a:solidFill>
            <a:schemeClr val="tx1"/>
          </a:solidFill>
          <a:latin typeface="+mn-lt"/>
          <a:ea typeface="+mn-ea"/>
          <a:cs typeface="+mn-cs"/>
        </a:defRPr>
      </a:lvl6pPr>
      <a:lvl7pPr marL="12672142" algn="l" defTabSz="4224048" rtl="0" eaLnBrk="1" latinLnBrk="0" hangingPunct="1">
        <a:defRPr sz="8353" kern="1200">
          <a:solidFill>
            <a:schemeClr val="tx1"/>
          </a:solidFill>
          <a:latin typeface="+mn-lt"/>
          <a:ea typeface="+mn-ea"/>
          <a:cs typeface="+mn-cs"/>
        </a:defRPr>
      </a:lvl7pPr>
      <a:lvl8pPr marL="14784163" algn="l" defTabSz="4224048" rtl="0" eaLnBrk="1" latinLnBrk="0" hangingPunct="1">
        <a:defRPr sz="8353" kern="1200">
          <a:solidFill>
            <a:schemeClr val="tx1"/>
          </a:solidFill>
          <a:latin typeface="+mn-lt"/>
          <a:ea typeface="+mn-ea"/>
          <a:cs typeface="+mn-cs"/>
        </a:defRPr>
      </a:lvl8pPr>
      <a:lvl9pPr marL="16896187" algn="l" defTabSz="4224048" rtl="0" eaLnBrk="1" latinLnBrk="0" hangingPunct="1">
        <a:defRPr sz="835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587530" y="5172304"/>
            <a:ext cx="14739630" cy="35030659"/>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sp>
        <p:nvSpPr>
          <p:cNvPr id="44" name="Rounded Rectangle 43"/>
          <p:cNvSpPr/>
          <p:nvPr userDrawn="1"/>
        </p:nvSpPr>
        <p:spPr>
          <a:xfrm>
            <a:off x="15770735" y="5172304"/>
            <a:ext cx="14739630" cy="35030659"/>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grpSp>
        <p:nvGrpSpPr>
          <p:cNvPr id="77" name="Group 76"/>
          <p:cNvGrpSpPr/>
          <p:nvPr userDrawn="1"/>
        </p:nvGrpSpPr>
        <p:grpSpPr>
          <a:xfrm rot="10800000">
            <a:off x="-33041" y="40586187"/>
            <a:ext cx="31159789" cy="1476210"/>
            <a:chOff x="-14192" y="1382"/>
            <a:chExt cx="27451941" cy="4572641"/>
          </a:xfrm>
        </p:grpSpPr>
        <p:sp>
          <p:nvSpPr>
            <p:cNvPr id="78"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a:p>
          </p:txBody>
        </p:sp>
        <p:sp>
          <p:nvSpPr>
            <p:cNvPr id="79"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a:p>
          </p:txBody>
        </p:sp>
        <p:sp>
          <p:nvSpPr>
            <p:cNvPr id="80"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dirty="0">
                <a:ln>
                  <a:noFill/>
                </a:ln>
                <a:solidFill>
                  <a:schemeClr val="accent1"/>
                </a:solidFill>
              </a:endParaRPr>
            </a:p>
          </p:txBody>
        </p:sp>
      </p:grpSp>
      <p:sp>
        <p:nvSpPr>
          <p:cNvPr id="81" name="Text Box 14"/>
          <p:cNvSpPr txBox="1">
            <a:spLocks noChangeArrowheads="1"/>
          </p:cNvSpPr>
          <p:nvPr userDrawn="1"/>
        </p:nvSpPr>
        <p:spPr bwMode="auto">
          <a:xfrm>
            <a:off x="960423" y="41357798"/>
            <a:ext cx="3888235" cy="323604"/>
          </a:xfrm>
          <a:prstGeom prst="rect">
            <a:avLst/>
          </a:prstGeom>
          <a:noFill/>
          <a:ln w="9525">
            <a:noFill/>
            <a:miter lim="800000"/>
            <a:headEnd/>
            <a:tailEnd/>
          </a:ln>
          <a:effectLst/>
        </p:spPr>
        <p:txBody>
          <a:bodyPr wrap="square" lIns="76941" tIns="38463" rIns="76941" bIns="38463">
            <a:spAutoFit/>
          </a:bodyPr>
          <a:lstStyle/>
          <a:p>
            <a:pPr eaLnBrk="0" hangingPunct="0">
              <a:lnSpc>
                <a:spcPct val="65000"/>
              </a:lnSpc>
              <a:spcBef>
                <a:spcPct val="50000"/>
              </a:spcBef>
              <a:defRPr/>
            </a:pPr>
            <a:r>
              <a:rPr lang="en-US" sz="59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32" b="1" dirty="0">
                <a:solidFill>
                  <a:schemeClr val="bg1">
                    <a:lumMod val="75000"/>
                  </a:schemeClr>
                </a:solidFill>
                <a:latin typeface="Arial" charset="0"/>
              </a:rPr>
              <a:t>www.PosterPresentations.com</a:t>
            </a:r>
          </a:p>
        </p:txBody>
      </p:sp>
      <p:grpSp>
        <p:nvGrpSpPr>
          <p:cNvPr id="19" name="Group 18">
            <a:extLst>
              <a:ext uri="{FF2B5EF4-FFF2-40B4-BE49-F238E27FC236}">
                <a16:creationId xmlns:a16="http://schemas.microsoft.com/office/drawing/2014/main" id="{E95633EE-B786-3C44-8D03-DE6DF338CC4E}"/>
              </a:ext>
            </a:extLst>
          </p:cNvPr>
          <p:cNvGrpSpPr/>
          <p:nvPr userDrawn="1"/>
        </p:nvGrpSpPr>
        <p:grpSpPr>
          <a:xfrm>
            <a:off x="0" y="986"/>
            <a:ext cx="31126748" cy="4755419"/>
            <a:chOff x="-43304" y="11286"/>
            <a:chExt cx="43905392" cy="4120075"/>
          </a:xfrm>
        </p:grpSpPr>
        <p:sp>
          <p:nvSpPr>
            <p:cNvPr id="20" name="Rectangle 19">
              <a:extLst>
                <a:ext uri="{FF2B5EF4-FFF2-40B4-BE49-F238E27FC236}">
                  <a16:creationId xmlns:a16="http://schemas.microsoft.com/office/drawing/2014/main" id="{8BA31C57-7C81-7249-AB47-E3B84A6F00F1}"/>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grpSp>
          <p:nvGrpSpPr>
            <p:cNvPr id="21" name="Group 20">
              <a:extLst>
                <a:ext uri="{FF2B5EF4-FFF2-40B4-BE49-F238E27FC236}">
                  <a16:creationId xmlns:a16="http://schemas.microsoft.com/office/drawing/2014/main" id="{41F5FAA4-B927-034E-83CF-4DB3BF7ED5FD}"/>
                </a:ext>
              </a:extLst>
            </p:cNvPr>
            <p:cNvGrpSpPr/>
            <p:nvPr userDrawn="1"/>
          </p:nvGrpSpPr>
          <p:grpSpPr>
            <a:xfrm>
              <a:off x="-43304" y="11286"/>
              <a:ext cx="43905392" cy="4036528"/>
              <a:chOff x="-14192" y="1382"/>
              <a:chExt cx="27451941" cy="4572641"/>
            </a:xfrm>
          </p:grpSpPr>
          <p:sp>
            <p:nvSpPr>
              <p:cNvPr id="22" name="Rectangle 16">
                <a:extLst>
                  <a:ext uri="{FF2B5EF4-FFF2-40B4-BE49-F238E27FC236}">
                    <a16:creationId xmlns:a16="http://schemas.microsoft.com/office/drawing/2014/main" id="{C0F3BFA4-3C32-3F4E-8989-190DA937F9C3}"/>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a:p>
            </p:txBody>
          </p:sp>
          <p:sp>
            <p:nvSpPr>
              <p:cNvPr id="23" name="Rectangle 16">
                <a:extLst>
                  <a:ext uri="{FF2B5EF4-FFF2-40B4-BE49-F238E27FC236}">
                    <a16:creationId xmlns:a16="http://schemas.microsoft.com/office/drawing/2014/main" id="{1CEE98C4-9EE6-DE45-9C70-2DF01FDE7B95}"/>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a:p>
            </p:txBody>
          </p:sp>
          <p:sp>
            <p:nvSpPr>
              <p:cNvPr id="24" name="Rectangle 15">
                <a:extLst>
                  <a:ext uri="{FF2B5EF4-FFF2-40B4-BE49-F238E27FC236}">
                    <a16:creationId xmlns:a16="http://schemas.microsoft.com/office/drawing/2014/main" id="{22F79285-985D-114B-A382-61B897A3759A}"/>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dirty="0">
                  <a:ln>
                    <a:noFill/>
                  </a:ln>
                  <a:solidFill>
                    <a:schemeClr val="accent1"/>
                  </a:solidFill>
                </a:endParaRPr>
              </a:p>
            </p:txBody>
          </p:sp>
        </p:grpSp>
      </p:grpSp>
    </p:spTree>
    <p:extLst>
      <p:ext uri="{BB962C8B-B14F-4D97-AF65-F5344CB8AC3E}">
        <p14:creationId xmlns:p14="http://schemas.microsoft.com/office/powerpoint/2010/main" val="12692493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224048" rtl="0" eaLnBrk="1" latinLnBrk="0" hangingPunct="1">
        <a:spcBef>
          <a:spcPct val="0"/>
        </a:spcBef>
        <a:buNone/>
        <a:defRPr sz="8353" kern="1200">
          <a:solidFill>
            <a:schemeClr val="bg1"/>
          </a:solidFill>
          <a:latin typeface="Trebuchet MS" pitchFamily="34" charset="0"/>
          <a:ea typeface="+mj-ea"/>
          <a:cs typeface="+mj-cs"/>
        </a:defRPr>
      </a:lvl1pPr>
    </p:titleStyle>
    <p:bodyStyle>
      <a:lvl1pPr marL="1584017" indent="-1584017" algn="l" defTabSz="4224048" rtl="0" eaLnBrk="1" latinLnBrk="0" hangingPunct="1">
        <a:spcBef>
          <a:spcPct val="20000"/>
        </a:spcBef>
        <a:buFont typeface="Arial" pitchFamily="34" charset="0"/>
        <a:buChar char="•"/>
        <a:defRPr sz="14839" kern="1200">
          <a:solidFill>
            <a:schemeClr val="tx1"/>
          </a:solidFill>
          <a:latin typeface="+mn-lt"/>
          <a:ea typeface="+mn-ea"/>
          <a:cs typeface="+mn-cs"/>
        </a:defRPr>
      </a:lvl1pPr>
      <a:lvl2pPr marL="3432037" indent="-1320014" algn="l" defTabSz="4224048" rtl="0" eaLnBrk="1" latinLnBrk="0" hangingPunct="1">
        <a:spcBef>
          <a:spcPct val="20000"/>
        </a:spcBef>
        <a:buFont typeface="Arial" pitchFamily="34" charset="0"/>
        <a:buChar char="–"/>
        <a:defRPr sz="13070" kern="1200">
          <a:solidFill>
            <a:schemeClr val="tx1"/>
          </a:solidFill>
          <a:latin typeface="+mn-lt"/>
          <a:ea typeface="+mn-ea"/>
          <a:cs typeface="+mn-cs"/>
        </a:defRPr>
      </a:lvl2pPr>
      <a:lvl3pPr marL="5280059" indent="-1056012" algn="l" defTabSz="4224048" rtl="0" eaLnBrk="1" latinLnBrk="0" hangingPunct="1">
        <a:spcBef>
          <a:spcPct val="20000"/>
        </a:spcBef>
        <a:buFont typeface="Arial" pitchFamily="34" charset="0"/>
        <a:buChar char="•"/>
        <a:defRPr sz="11105" kern="1200">
          <a:solidFill>
            <a:schemeClr val="tx1"/>
          </a:solidFill>
          <a:latin typeface="+mn-lt"/>
          <a:ea typeface="+mn-ea"/>
          <a:cs typeface="+mn-cs"/>
        </a:defRPr>
      </a:lvl3pPr>
      <a:lvl4pPr marL="7392083"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4pPr>
      <a:lvl5pPr marL="9504104"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5pPr>
      <a:lvl6pPr marL="11616128"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6pPr>
      <a:lvl7pPr marL="13728150"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7pPr>
      <a:lvl8pPr marL="15840175"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8pPr>
      <a:lvl9pPr marL="17952197"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9pPr>
    </p:bodyStyle>
    <p:otherStyle>
      <a:defPPr>
        <a:defRPr lang="en-US"/>
      </a:defPPr>
      <a:lvl1pPr marL="0" algn="l" defTabSz="4224048" rtl="0" eaLnBrk="1" latinLnBrk="0" hangingPunct="1">
        <a:defRPr sz="8353" kern="1200">
          <a:solidFill>
            <a:schemeClr val="tx1"/>
          </a:solidFill>
          <a:latin typeface="+mn-lt"/>
          <a:ea typeface="+mn-ea"/>
          <a:cs typeface="+mn-cs"/>
        </a:defRPr>
      </a:lvl1pPr>
      <a:lvl2pPr marL="2112024" algn="l" defTabSz="4224048" rtl="0" eaLnBrk="1" latinLnBrk="0" hangingPunct="1">
        <a:defRPr sz="8353" kern="1200">
          <a:solidFill>
            <a:schemeClr val="tx1"/>
          </a:solidFill>
          <a:latin typeface="+mn-lt"/>
          <a:ea typeface="+mn-ea"/>
          <a:cs typeface="+mn-cs"/>
        </a:defRPr>
      </a:lvl2pPr>
      <a:lvl3pPr marL="4224048" algn="l" defTabSz="4224048" rtl="0" eaLnBrk="1" latinLnBrk="0" hangingPunct="1">
        <a:defRPr sz="8353" kern="1200">
          <a:solidFill>
            <a:schemeClr val="tx1"/>
          </a:solidFill>
          <a:latin typeface="+mn-lt"/>
          <a:ea typeface="+mn-ea"/>
          <a:cs typeface="+mn-cs"/>
        </a:defRPr>
      </a:lvl3pPr>
      <a:lvl4pPr marL="6336069" algn="l" defTabSz="4224048" rtl="0" eaLnBrk="1" latinLnBrk="0" hangingPunct="1">
        <a:defRPr sz="8353" kern="1200">
          <a:solidFill>
            <a:schemeClr val="tx1"/>
          </a:solidFill>
          <a:latin typeface="+mn-lt"/>
          <a:ea typeface="+mn-ea"/>
          <a:cs typeface="+mn-cs"/>
        </a:defRPr>
      </a:lvl4pPr>
      <a:lvl5pPr marL="8448092" algn="l" defTabSz="4224048" rtl="0" eaLnBrk="1" latinLnBrk="0" hangingPunct="1">
        <a:defRPr sz="8353" kern="1200">
          <a:solidFill>
            <a:schemeClr val="tx1"/>
          </a:solidFill>
          <a:latin typeface="+mn-lt"/>
          <a:ea typeface="+mn-ea"/>
          <a:cs typeface="+mn-cs"/>
        </a:defRPr>
      </a:lvl5pPr>
      <a:lvl6pPr marL="10560117" algn="l" defTabSz="4224048" rtl="0" eaLnBrk="1" latinLnBrk="0" hangingPunct="1">
        <a:defRPr sz="8353" kern="1200">
          <a:solidFill>
            <a:schemeClr val="tx1"/>
          </a:solidFill>
          <a:latin typeface="+mn-lt"/>
          <a:ea typeface="+mn-ea"/>
          <a:cs typeface="+mn-cs"/>
        </a:defRPr>
      </a:lvl6pPr>
      <a:lvl7pPr marL="12672142" algn="l" defTabSz="4224048" rtl="0" eaLnBrk="1" latinLnBrk="0" hangingPunct="1">
        <a:defRPr sz="8353" kern="1200">
          <a:solidFill>
            <a:schemeClr val="tx1"/>
          </a:solidFill>
          <a:latin typeface="+mn-lt"/>
          <a:ea typeface="+mn-ea"/>
          <a:cs typeface="+mn-cs"/>
        </a:defRPr>
      </a:lvl7pPr>
      <a:lvl8pPr marL="14784163" algn="l" defTabSz="4224048" rtl="0" eaLnBrk="1" latinLnBrk="0" hangingPunct="1">
        <a:defRPr sz="8353" kern="1200">
          <a:solidFill>
            <a:schemeClr val="tx1"/>
          </a:solidFill>
          <a:latin typeface="+mn-lt"/>
          <a:ea typeface="+mn-ea"/>
          <a:cs typeface="+mn-cs"/>
        </a:defRPr>
      </a:lvl8pPr>
      <a:lvl9pPr marL="16896187" algn="l" defTabSz="4224048" rtl="0" eaLnBrk="1" latinLnBrk="0" hangingPunct="1">
        <a:defRPr sz="835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647701" y="5239464"/>
            <a:ext cx="29790826" cy="34963498"/>
          </a:xfrm>
          <a:prstGeom prst="roundRect">
            <a:avLst>
              <a:gd name="adj" fmla="val 2277"/>
            </a:avLst>
          </a:prstGeom>
          <a:noFill/>
          <a:ln w="9525">
            <a:solidFill>
              <a:schemeClr val="accent5"/>
            </a:solidFill>
            <a:miter lim="800000"/>
            <a:headEnd/>
            <a:tailEnd/>
          </a:ln>
          <a:effectLst/>
        </p:spPr>
        <p:txBody>
          <a:bodyPr wrap="none" lIns="88000" tIns="43999" rIns="88000" bIns="43999" anchor="ctr"/>
          <a:lstStyle/>
          <a:p>
            <a:pPr>
              <a:defRPr/>
            </a:pPr>
            <a:endParaRPr lang="en-US" sz="8353" dirty="0"/>
          </a:p>
        </p:txBody>
      </p:sp>
      <p:sp>
        <p:nvSpPr>
          <p:cNvPr id="10" name="Text Box 14"/>
          <p:cNvSpPr txBox="1">
            <a:spLocks noChangeArrowheads="1"/>
          </p:cNvSpPr>
          <p:nvPr/>
        </p:nvSpPr>
        <p:spPr bwMode="auto">
          <a:xfrm>
            <a:off x="1470823" y="41221886"/>
            <a:ext cx="2707910" cy="316451"/>
          </a:xfrm>
          <a:prstGeom prst="rect">
            <a:avLst/>
          </a:prstGeom>
          <a:noFill/>
          <a:ln w="9525">
            <a:noFill/>
            <a:miter lim="800000"/>
            <a:headEnd/>
            <a:tailEnd/>
          </a:ln>
          <a:effectLst/>
        </p:spPr>
        <p:txBody>
          <a:bodyPr wrap="square" lIns="87833" tIns="43908" rIns="87833" bIns="43908">
            <a:spAutoFit/>
          </a:bodyPr>
          <a:lstStyle/>
          <a:p>
            <a:pPr eaLnBrk="0" hangingPunct="0">
              <a:lnSpc>
                <a:spcPct val="65000"/>
              </a:lnSpc>
              <a:spcBef>
                <a:spcPct val="50000"/>
              </a:spcBef>
              <a:defRPr/>
            </a:pPr>
            <a:r>
              <a:rPr lang="en-US" sz="49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83" b="1" dirty="0">
                <a:solidFill>
                  <a:schemeClr val="bg1">
                    <a:lumMod val="75000"/>
                  </a:schemeClr>
                </a:solidFill>
                <a:latin typeface="Arial" charset="0"/>
              </a:rPr>
              <a:t>www.PosterPresentations.com</a:t>
            </a:r>
          </a:p>
        </p:txBody>
      </p:sp>
      <p:grpSp>
        <p:nvGrpSpPr>
          <p:cNvPr id="53" name="Group 52"/>
          <p:cNvGrpSpPr/>
          <p:nvPr userDrawn="1"/>
        </p:nvGrpSpPr>
        <p:grpSpPr>
          <a:xfrm rot="10800000">
            <a:off x="-33041" y="40586187"/>
            <a:ext cx="31159789" cy="1476210"/>
            <a:chOff x="-14192" y="1382"/>
            <a:chExt cx="27451941" cy="4572641"/>
          </a:xfrm>
        </p:grpSpPr>
        <p:sp>
          <p:nvSpPr>
            <p:cNvPr id="5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a:p>
          </p:txBody>
        </p:sp>
        <p:sp>
          <p:nvSpPr>
            <p:cNvPr id="5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a:p>
          </p:txBody>
        </p:sp>
        <p:sp>
          <p:nvSpPr>
            <p:cNvPr id="5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dirty="0">
                <a:ln>
                  <a:noFill/>
                </a:ln>
                <a:solidFill>
                  <a:schemeClr val="accent1"/>
                </a:solidFill>
              </a:endParaRPr>
            </a:p>
          </p:txBody>
        </p:sp>
      </p:grpSp>
      <p:sp>
        <p:nvSpPr>
          <p:cNvPr id="57" name="Text Box 14"/>
          <p:cNvSpPr txBox="1">
            <a:spLocks noChangeArrowheads="1"/>
          </p:cNvSpPr>
          <p:nvPr userDrawn="1"/>
        </p:nvSpPr>
        <p:spPr bwMode="auto">
          <a:xfrm>
            <a:off x="960423" y="41357798"/>
            <a:ext cx="3888235" cy="323604"/>
          </a:xfrm>
          <a:prstGeom prst="rect">
            <a:avLst/>
          </a:prstGeom>
          <a:noFill/>
          <a:ln w="9525">
            <a:noFill/>
            <a:miter lim="800000"/>
            <a:headEnd/>
            <a:tailEnd/>
          </a:ln>
          <a:effectLst/>
        </p:spPr>
        <p:txBody>
          <a:bodyPr wrap="square" lIns="76941" tIns="38463" rIns="76941" bIns="38463">
            <a:spAutoFit/>
          </a:bodyPr>
          <a:lstStyle/>
          <a:p>
            <a:pPr eaLnBrk="0" hangingPunct="0">
              <a:lnSpc>
                <a:spcPct val="65000"/>
              </a:lnSpc>
              <a:spcBef>
                <a:spcPct val="50000"/>
              </a:spcBef>
              <a:defRPr/>
            </a:pPr>
            <a:r>
              <a:rPr lang="en-US" sz="59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32" b="1" dirty="0">
                <a:solidFill>
                  <a:schemeClr val="bg1">
                    <a:lumMod val="75000"/>
                  </a:schemeClr>
                </a:solidFill>
                <a:latin typeface="Arial" charset="0"/>
              </a:rPr>
              <a:t>www.PosterPresentations.com</a:t>
            </a:r>
          </a:p>
        </p:txBody>
      </p:sp>
      <p:graphicFrame>
        <p:nvGraphicFramePr>
          <p:cNvPr id="45" name="Table 44">
            <a:extLst>
              <a:ext uri="{FF2B5EF4-FFF2-40B4-BE49-F238E27FC236}">
                <a16:creationId xmlns:a16="http://schemas.microsoft.com/office/drawing/2014/main" id="{3F8EF7DC-69AE-9A4D-AA35-5CF50631FEDE}"/>
              </a:ext>
            </a:extLst>
          </p:cNvPr>
          <p:cNvGraphicFramePr>
            <a:graphicFrameLocks noGrp="1"/>
          </p:cNvGraphicFramePr>
          <p:nvPr userDrawn="1">
            <p:extLst>
              <p:ext uri="{D42A27DB-BD31-4B8C-83A1-F6EECF244321}">
                <p14:modId xmlns:p14="http://schemas.microsoft.com/office/powerpoint/2010/main" val="3133408140"/>
              </p:ext>
            </p:extLst>
          </p:nvPr>
        </p:nvGraphicFramePr>
        <p:xfrm>
          <a:off x="-13521555" y="33660"/>
          <a:ext cx="12896577" cy="42214215"/>
        </p:xfrm>
        <a:graphic>
          <a:graphicData uri="http://schemas.openxmlformats.org/drawingml/2006/table">
            <a:tbl>
              <a:tblPr firstRow="1" bandRow="1">
                <a:tableStyleId>{5C22544A-7EE6-4342-B048-85BDC9FD1C3A}</a:tableStyleId>
              </a:tblPr>
              <a:tblGrid>
                <a:gridCol w="5529948">
                  <a:extLst>
                    <a:ext uri="{9D8B030D-6E8A-4147-A177-3AD203B41FA5}">
                      <a16:colId xmlns:a16="http://schemas.microsoft.com/office/drawing/2014/main" val="20000"/>
                    </a:ext>
                  </a:extLst>
                </a:gridCol>
                <a:gridCol w="7366629">
                  <a:extLst>
                    <a:ext uri="{9D8B030D-6E8A-4147-A177-3AD203B41FA5}">
                      <a16:colId xmlns:a16="http://schemas.microsoft.com/office/drawing/2014/main" val="20001"/>
                    </a:ext>
                  </a:extLst>
                </a:gridCol>
              </a:tblGrid>
              <a:tr h="16270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87799" marR="93900" marT="134784" marB="4492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01779">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7799" marR="93900" marT="134784" marB="4492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965979">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3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marL="93900" marR="93900" marT="44928" marB="4492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7799" marR="93900" marT="134784" marB="44928">
                    <a:solidFill>
                      <a:srgbClr val="010101"/>
                    </a:solidFill>
                  </a:tcPr>
                </a:tc>
                <a:extLst>
                  <a:ext uri="{0D108BD9-81ED-4DB2-BD59-A6C34878D82A}">
                    <a16:rowId xmlns:a16="http://schemas.microsoft.com/office/drawing/2014/main" val="10008"/>
                  </a:ext>
                </a:extLst>
              </a:tr>
              <a:tr h="4534040">
                <a:tc>
                  <a:txBody>
                    <a:bodyPr/>
                    <a:lstStyle/>
                    <a:p>
                      <a:endParaRPr lang="en-US" sz="2800" dirty="0">
                        <a:solidFill>
                          <a:srgbClr val="1F3A4E"/>
                        </a:solidFill>
                      </a:endParaRPr>
                    </a:p>
                  </a:txBody>
                  <a:tcPr marL="93900" marR="93900" marT="44928" marB="44928">
                    <a:blipFill rotWithShape="1">
                      <a:blip r:embed="rId3"/>
                      <a:stretch>
                        <a:fillRect/>
                      </a:stretch>
                    </a:blipFill>
                  </a:tcPr>
                </a:tc>
                <a:tc>
                  <a:txBody>
                    <a:bodyPr/>
                    <a:lstStyle/>
                    <a:p>
                      <a:pPr algn="l"/>
                      <a:r>
                        <a:rPr lang="en-US" sz="3100" b="1" baseline="0" dirty="0">
                          <a:solidFill>
                            <a:srgbClr val="FFC000"/>
                          </a:solidFill>
                          <a:latin typeface="Arial" panose="020B0604020202020204" pitchFamily="34" charset="0"/>
                          <a:cs typeface="Arial" panose="020B0604020202020204" pitchFamily="34" charset="0"/>
                        </a:rPr>
                        <a:t>How to </a:t>
                      </a:r>
                      <a:r>
                        <a:rPr lang="en-US" sz="4700" b="1" baseline="0" dirty="0">
                          <a:solidFill>
                            <a:srgbClr val="FFC000"/>
                          </a:solidFill>
                          <a:latin typeface="Arial" panose="020B0604020202020204" pitchFamily="34" charset="0"/>
                          <a:cs typeface="Arial" panose="020B0604020202020204" pitchFamily="34" charset="0"/>
                        </a:rPr>
                        <a:t>Zoom in </a:t>
                      </a:r>
                      <a:r>
                        <a:rPr lang="en-US" sz="31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1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7799" marR="93900" marT="134784" marB="44928">
                    <a:solidFill>
                      <a:srgbClr val="010101"/>
                    </a:solidFill>
                  </a:tcPr>
                </a:tc>
                <a:extLst>
                  <a:ext uri="{0D108BD9-81ED-4DB2-BD59-A6C34878D82A}">
                    <a16:rowId xmlns:a16="http://schemas.microsoft.com/office/drawing/2014/main" val="10001"/>
                  </a:ext>
                </a:extLst>
              </a:tr>
              <a:tr h="277207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93900" marR="93900" marT="44928" marB="4492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483880">
                <a:tc>
                  <a:txBody>
                    <a:bodyPr/>
                    <a:lstStyle/>
                    <a:p>
                      <a:endParaRPr lang="en-US" sz="2800" dirty="0">
                        <a:solidFill>
                          <a:srgbClr val="1F3A4E"/>
                        </a:solidFill>
                      </a:endParaRPr>
                    </a:p>
                  </a:txBody>
                  <a:tcPr marL="93900" marR="93900" marT="44928" marB="44928">
                    <a:blipFill rotWithShape="1">
                      <a:blip r:embed="rId4"/>
                      <a:stretch>
                        <a:fillRect/>
                      </a:stretch>
                    </a:blipFill>
                  </a:tcPr>
                </a:tc>
                <a:tc>
                  <a:txBody>
                    <a:bodyPr/>
                    <a:lstStyle/>
                    <a:p>
                      <a:pPr marL="0" lvl="1" indent="0" algn="l" defTabSz="114300"/>
                      <a:r>
                        <a:rPr lang="en-US" sz="31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7799" marR="93900" marT="134784" marB="44928">
                    <a:solidFill>
                      <a:srgbClr val="010101"/>
                    </a:solidFill>
                  </a:tcPr>
                </a:tc>
                <a:extLst>
                  <a:ext uri="{0D108BD9-81ED-4DB2-BD59-A6C34878D82A}">
                    <a16:rowId xmlns:a16="http://schemas.microsoft.com/office/drawing/2014/main" val="10003"/>
                  </a:ext>
                </a:extLst>
              </a:tr>
              <a:tr h="4459418">
                <a:tc gridSpan="2">
                  <a:txBody>
                    <a:bodyPr/>
                    <a:lstStyle/>
                    <a:p>
                      <a:r>
                        <a:rPr lang="en-US" sz="31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marL="93900" marR="93900" marT="44928" marB="4492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528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7799" marR="93900" marT="134784" marB="4492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597088">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7799" marR="93900" marT="134784" marB="4492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103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7799" marR="93900" marT="134784" marB="4492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0968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7799" marR="93900" marT="134784" marB="4492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8" name="Table 57">
            <a:extLst>
              <a:ext uri="{FF2B5EF4-FFF2-40B4-BE49-F238E27FC236}">
                <a16:creationId xmlns:a16="http://schemas.microsoft.com/office/drawing/2014/main" id="{A57D6705-E382-B048-9378-97C82143B53C}"/>
              </a:ext>
            </a:extLst>
          </p:cNvPr>
          <p:cNvGraphicFramePr>
            <a:graphicFrameLocks noGrp="1"/>
          </p:cNvGraphicFramePr>
          <p:nvPr userDrawn="1">
            <p:extLst>
              <p:ext uri="{D42A27DB-BD31-4B8C-83A1-F6EECF244321}">
                <p14:modId xmlns:p14="http://schemas.microsoft.com/office/powerpoint/2010/main" val="2400824243"/>
              </p:ext>
            </p:extLst>
          </p:nvPr>
        </p:nvGraphicFramePr>
        <p:xfrm>
          <a:off x="31714579" y="0"/>
          <a:ext cx="12896577" cy="42010726"/>
        </p:xfrm>
        <a:graphic>
          <a:graphicData uri="http://schemas.openxmlformats.org/drawingml/2006/table">
            <a:tbl>
              <a:tblPr firstRow="1" bandRow="1">
                <a:tableStyleId>{5C22544A-7EE6-4342-B048-85BDC9FD1C3A}</a:tableStyleId>
              </a:tblPr>
              <a:tblGrid>
                <a:gridCol w="4572976">
                  <a:extLst>
                    <a:ext uri="{9D8B030D-6E8A-4147-A177-3AD203B41FA5}">
                      <a16:colId xmlns:a16="http://schemas.microsoft.com/office/drawing/2014/main" val="20000"/>
                    </a:ext>
                  </a:extLst>
                </a:gridCol>
                <a:gridCol w="1604558">
                  <a:extLst>
                    <a:ext uri="{9D8B030D-6E8A-4147-A177-3AD203B41FA5}">
                      <a16:colId xmlns:a16="http://schemas.microsoft.com/office/drawing/2014/main" val="997673227"/>
                    </a:ext>
                  </a:extLst>
                </a:gridCol>
                <a:gridCol w="284840">
                  <a:extLst>
                    <a:ext uri="{9D8B030D-6E8A-4147-A177-3AD203B41FA5}">
                      <a16:colId xmlns:a16="http://schemas.microsoft.com/office/drawing/2014/main" val="20001"/>
                    </a:ext>
                  </a:extLst>
                </a:gridCol>
                <a:gridCol w="6434202">
                  <a:extLst>
                    <a:ext uri="{9D8B030D-6E8A-4147-A177-3AD203B41FA5}">
                      <a16:colId xmlns:a16="http://schemas.microsoft.com/office/drawing/2014/main" val="4164475170"/>
                    </a:ext>
                  </a:extLst>
                </a:gridCol>
              </a:tblGrid>
              <a:tr h="2017300">
                <a:tc gridSpan="4">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NOT PRINT)</a:t>
                      </a:r>
                      <a:endParaRPr lang="en-US" sz="4300" b="1" spc="600" dirty="0">
                        <a:solidFill>
                          <a:schemeClr val="bg1"/>
                        </a:solidFill>
                        <a:latin typeface="Trebuchet MS" pitchFamily="34" charset="0"/>
                      </a:endParaRPr>
                    </a:p>
                  </a:txBody>
                  <a:tcPr marL="187799" marR="93900" marT="134784" marB="44928">
                    <a:solidFill>
                      <a:srgbClr val="FFC00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9042517">
                <a:tc gridSpan="2">
                  <a:txBody>
                    <a:bodyPr/>
                    <a:lstStyle/>
                    <a:p>
                      <a:endParaRPr lang="en-US" sz="2800" dirty="0">
                        <a:solidFill>
                          <a:srgbClr val="1F3A4E"/>
                        </a:solidFill>
                      </a:endParaRPr>
                    </a:p>
                  </a:txBody>
                  <a:tcPr marL="187799" marR="93900" marT="134784" marB="44928">
                    <a:blipFill rotWithShape="1">
                      <a:blip r:embed="rId7"/>
                      <a:stretch>
                        <a:fillRect/>
                      </a:stretch>
                    </a:blipFill>
                  </a:tcPr>
                </a:tc>
                <a:tc hMerge="1">
                  <a:txBody>
                    <a:bodyPr/>
                    <a:lstStyle/>
                    <a:p>
                      <a:endParaRPr lang="en-US" sz="2400" dirty="0">
                        <a:solidFill>
                          <a:srgbClr val="1F3A4E"/>
                        </a:solidFill>
                      </a:endParaRPr>
                    </a:p>
                  </a:txBody>
                  <a:tcPr marL="182880" marT="137160">
                    <a:blipFill rotWithShape="1">
                      <a:blip r:embed="rId7"/>
                      <a:stretch>
                        <a:fillRect/>
                      </a:stretch>
                    </a:blipFill>
                  </a:tcPr>
                </a:tc>
                <a:tc gridSpan="2">
                  <a:txBody>
                    <a:bodyPr/>
                    <a:lstStyle/>
                    <a:p>
                      <a:pPr algn="l"/>
                      <a:r>
                        <a:rPr lang="en-US" sz="31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the background master where you can change the template background, column sizes, etc. </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7799" marR="93900" marT="134784" marB="44928">
                    <a:solidFill>
                      <a:srgbClr val="010101"/>
                    </a:solidFill>
                  </a:tcPr>
                </a:tc>
                <a:tc hMerge="1">
                  <a:txBody>
                    <a:bodyPr/>
                    <a:lstStyle/>
                    <a:p>
                      <a:endParaRPr lang="en-US"/>
                    </a:p>
                  </a:txBody>
                  <a:tcPr/>
                </a:tc>
                <a:extLst>
                  <a:ext uri="{0D108BD9-81ED-4DB2-BD59-A6C34878D82A}">
                    <a16:rowId xmlns:a16="http://schemas.microsoft.com/office/drawing/2014/main" val="10001"/>
                  </a:ext>
                </a:extLst>
              </a:tr>
              <a:tr h="4928276">
                <a:tc gridSpan="2">
                  <a:txBody>
                    <a:bodyPr/>
                    <a:lstStyle/>
                    <a:p>
                      <a:endParaRPr lang="en-US" sz="2800" dirty="0">
                        <a:solidFill>
                          <a:srgbClr val="1F3A4E"/>
                        </a:solidFill>
                      </a:endParaRPr>
                    </a:p>
                  </a:txBody>
                  <a:tcPr marL="187799" marR="93900" marT="134784" marB="44928">
                    <a:blipFill rotWithShape="1">
                      <a:blip r:embed="rId8"/>
                      <a:stretch>
                        <a:fillRect/>
                      </a:stretch>
                    </a:blipFill>
                  </a:tcPr>
                </a:tc>
                <a:tc hMerge="1">
                  <a:txBody>
                    <a:bodyPr/>
                    <a:lstStyle/>
                    <a:p>
                      <a:endParaRPr lang="en-US" sz="2400" dirty="0">
                        <a:solidFill>
                          <a:srgbClr val="1F3A4E"/>
                        </a:solidFill>
                      </a:endParaRPr>
                    </a:p>
                  </a:txBody>
                  <a:tcPr marL="182880" marT="137160">
                    <a:blipFill rotWithShape="1">
                      <a:blip r:embed="rId8"/>
                      <a:stretch>
                        <a:fillRect/>
                      </a:stretch>
                    </a:blipFill>
                  </a:tcPr>
                </a:tc>
                <a:tc rowSpan="2" gridSpan="2">
                  <a:txBody>
                    <a:bodyPr/>
                    <a:lstStyle/>
                    <a:p>
                      <a:r>
                        <a:rPr lang="en-US" sz="3100" b="1" dirty="0">
                          <a:solidFill>
                            <a:srgbClr val="FFC000"/>
                          </a:solidFill>
                          <a:latin typeface="Arial" panose="020B0604020202020204" pitchFamily="34" charset="0"/>
                          <a:cs typeface="Arial" panose="020B0604020202020204" pitchFamily="34" charset="0"/>
                        </a:rPr>
                        <a:t>How to change the column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7799" marR="93900" marT="134784" marB="44928">
                    <a:solidFill>
                      <a:srgbClr val="010101"/>
                    </a:solidFill>
                  </a:tcPr>
                </a:tc>
                <a:tc rowSpan="2" hMerge="1">
                  <a:txBody>
                    <a:bodyPr/>
                    <a:lstStyle/>
                    <a:p>
                      <a:endParaRPr lang="en-US"/>
                    </a:p>
                  </a:txBody>
                  <a:tcPr/>
                </a:tc>
                <a:extLst>
                  <a:ext uri="{0D108BD9-81ED-4DB2-BD59-A6C34878D82A}">
                    <a16:rowId xmlns:a16="http://schemas.microsoft.com/office/drawing/2014/main" val="10004"/>
                  </a:ext>
                </a:extLst>
              </a:tr>
              <a:tr h="654283">
                <a:tc gridSpan="2">
                  <a:txBody>
                    <a:bodyPr/>
                    <a:lstStyle/>
                    <a:p>
                      <a:endParaRPr lang="en-US" sz="2800" dirty="0">
                        <a:solidFill>
                          <a:srgbClr val="1F3A4E"/>
                        </a:solidFill>
                      </a:endParaRPr>
                    </a:p>
                  </a:txBody>
                  <a:tcPr marL="187799" marR="93900" marT="134784" marB="44928">
                    <a:solidFill>
                      <a:schemeClr val="tx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57863565"/>
                  </a:ext>
                </a:extLst>
              </a:tr>
              <a:tr h="594598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solidFill>
                      <a:srgbClr val="010101"/>
                    </a:solidFill>
                  </a:tcPr>
                </a:tc>
                <a:extLst>
                  <a:ext uri="{0D108BD9-81ED-4DB2-BD59-A6C34878D82A}">
                    <a16:rowId xmlns:a16="http://schemas.microsoft.com/office/drawing/2014/main" val="10005"/>
                  </a:ext>
                </a:extLst>
              </a:tr>
              <a:tr h="331730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7799" marR="93900" marT="134784" marB="44928">
                    <a:solidFill>
                      <a:srgbClr val="010101"/>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343051">
                <a:tc gridSpan="3">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7799" marR="93900" marT="134784" marB="44928">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tc>
                <a:tc>
                  <a:txBody>
                    <a:bodyPr/>
                    <a:lstStyle/>
                    <a:p>
                      <a:pPr algn="ctr"/>
                      <a:r>
                        <a:rPr lang="en-US" sz="136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12500" dirty="0"/>
                    </a:p>
                  </a:txBody>
                  <a:tcPr marL="187799" marR="93900" marT="134784" marB="44928" anchor="ctr">
                    <a:solidFill>
                      <a:schemeClr val="tx1">
                        <a:lumMod val="95000"/>
                        <a:lumOff val="5000"/>
                      </a:schemeClr>
                    </a:solidFill>
                  </a:tcPr>
                </a:tc>
                <a:extLst>
                  <a:ext uri="{0D108BD9-81ED-4DB2-BD59-A6C34878D82A}">
                    <a16:rowId xmlns:a16="http://schemas.microsoft.com/office/drawing/2014/main" val="10006"/>
                  </a:ext>
                </a:extLst>
              </a:tr>
              <a:tr h="6516726">
                <a:tc gridSpan="4">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7799" marR="93900" marT="134784" marB="44928">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tc hMerge="1">
                  <a:txBody>
                    <a:bodyPr/>
                    <a:lstStyle/>
                    <a:p>
                      <a:endParaRPr lang="en-US"/>
                    </a:p>
                  </a:txBody>
                  <a:tcPr/>
                </a:tc>
                <a:extLst>
                  <a:ext uri="{0D108BD9-81ED-4DB2-BD59-A6C34878D82A}">
                    <a16:rowId xmlns:a16="http://schemas.microsoft.com/office/drawing/2014/main" val="10007"/>
                  </a:ext>
                </a:extLst>
              </a:tr>
              <a:tr h="1555993">
                <a:tc gridSpan="4">
                  <a:txBody>
                    <a:bodyPr/>
                    <a:lstStyle/>
                    <a:p>
                      <a:endParaRPr lang="en-US" sz="2800" dirty="0">
                        <a:solidFill>
                          <a:srgbClr val="1F3A4E"/>
                        </a:solidFill>
                      </a:endParaRPr>
                    </a:p>
                  </a:txBody>
                  <a:tcPr marL="187799" marR="93900" marT="134784" marB="44928">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tc hMerge="1">
                  <a:txBody>
                    <a:bodyPr/>
                    <a:lstStyle/>
                    <a:p>
                      <a:endParaRPr lang="en-US"/>
                    </a:p>
                  </a:txBody>
                  <a:tcPr/>
                </a:tc>
                <a:extLst>
                  <a:ext uri="{0D108BD9-81ED-4DB2-BD59-A6C34878D82A}">
                    <a16:rowId xmlns:a16="http://schemas.microsoft.com/office/drawing/2014/main" val="10008"/>
                  </a:ext>
                </a:extLst>
              </a:tr>
              <a:tr h="3689287">
                <a:tc>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7799" marR="93900" marT="134784" marB="44928">
                    <a:solidFill>
                      <a:srgbClr val="010101"/>
                    </a:solidFill>
                  </a:tcPr>
                </a:tc>
                <a:tc gridSpan="3">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2000" dirty="0">
                        <a:solidFill>
                          <a:schemeClr val="bg1">
                            <a:lumMod val="85000"/>
                          </a:schemeClr>
                        </a:solidFill>
                        <a:latin typeface="Arial"/>
                        <a:cs typeface="Arial"/>
                      </a:endParaRPr>
                    </a:p>
                  </a:txBody>
                  <a:tcPr marL="187799" marR="93900" marT="134784" marB="44928">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15" name="Group 14">
            <a:extLst>
              <a:ext uri="{FF2B5EF4-FFF2-40B4-BE49-F238E27FC236}">
                <a16:creationId xmlns:a16="http://schemas.microsoft.com/office/drawing/2014/main" id="{796172E6-2142-D446-AFE7-3F1471F66962}"/>
              </a:ext>
            </a:extLst>
          </p:cNvPr>
          <p:cNvGrpSpPr/>
          <p:nvPr userDrawn="1"/>
        </p:nvGrpSpPr>
        <p:grpSpPr>
          <a:xfrm>
            <a:off x="0" y="986"/>
            <a:ext cx="31126748" cy="4755419"/>
            <a:chOff x="-43304" y="11286"/>
            <a:chExt cx="43905392" cy="4120075"/>
          </a:xfrm>
        </p:grpSpPr>
        <p:sp>
          <p:nvSpPr>
            <p:cNvPr id="16" name="Rectangle 15">
              <a:extLst>
                <a:ext uri="{FF2B5EF4-FFF2-40B4-BE49-F238E27FC236}">
                  <a16:creationId xmlns:a16="http://schemas.microsoft.com/office/drawing/2014/main" id="{0B664B1E-5856-B143-848D-AF5B290CB8C3}"/>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53"/>
            </a:p>
          </p:txBody>
        </p:sp>
        <p:grpSp>
          <p:nvGrpSpPr>
            <p:cNvPr id="17" name="Group 16">
              <a:extLst>
                <a:ext uri="{FF2B5EF4-FFF2-40B4-BE49-F238E27FC236}">
                  <a16:creationId xmlns:a16="http://schemas.microsoft.com/office/drawing/2014/main" id="{CE25EFD3-696F-1D45-BA4F-4368CC21C3F5}"/>
                </a:ext>
              </a:extLst>
            </p:cNvPr>
            <p:cNvGrpSpPr/>
            <p:nvPr userDrawn="1"/>
          </p:nvGrpSpPr>
          <p:grpSpPr>
            <a:xfrm>
              <a:off x="-43304" y="11286"/>
              <a:ext cx="43905392" cy="4036528"/>
              <a:chOff x="-14192" y="1382"/>
              <a:chExt cx="27451941" cy="4572641"/>
            </a:xfrm>
          </p:grpSpPr>
          <p:sp>
            <p:nvSpPr>
              <p:cNvPr id="18" name="Rectangle 16">
                <a:extLst>
                  <a:ext uri="{FF2B5EF4-FFF2-40B4-BE49-F238E27FC236}">
                    <a16:creationId xmlns:a16="http://schemas.microsoft.com/office/drawing/2014/main" id="{6438AD9F-C50F-D144-B5AF-BF2285DFC653}"/>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a:p>
            </p:txBody>
          </p:sp>
          <p:sp>
            <p:nvSpPr>
              <p:cNvPr id="19" name="Rectangle 16">
                <a:extLst>
                  <a:ext uri="{FF2B5EF4-FFF2-40B4-BE49-F238E27FC236}">
                    <a16:creationId xmlns:a16="http://schemas.microsoft.com/office/drawing/2014/main" id="{E314D032-03FC-424B-8660-412124004513}"/>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a:p>
            </p:txBody>
          </p:sp>
          <p:sp>
            <p:nvSpPr>
              <p:cNvPr id="20" name="Rectangle 15">
                <a:extLst>
                  <a:ext uri="{FF2B5EF4-FFF2-40B4-BE49-F238E27FC236}">
                    <a16:creationId xmlns:a16="http://schemas.microsoft.com/office/drawing/2014/main" id="{5A0E0FCB-CCE4-4A47-ABEF-04734760720D}"/>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353"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224048" rtl="0" eaLnBrk="1" latinLnBrk="0" hangingPunct="1">
        <a:spcBef>
          <a:spcPct val="0"/>
        </a:spcBef>
        <a:buNone/>
        <a:defRPr sz="8353" kern="1200">
          <a:solidFill>
            <a:schemeClr val="bg1"/>
          </a:solidFill>
          <a:latin typeface="Trebuchet MS" pitchFamily="34" charset="0"/>
          <a:ea typeface="+mj-ea"/>
          <a:cs typeface="+mj-cs"/>
        </a:defRPr>
      </a:lvl1pPr>
    </p:titleStyle>
    <p:bodyStyle>
      <a:lvl1pPr marL="1584017" indent="-1584017" algn="l" defTabSz="4224048" rtl="0" eaLnBrk="1" latinLnBrk="0" hangingPunct="1">
        <a:spcBef>
          <a:spcPct val="20000"/>
        </a:spcBef>
        <a:buFont typeface="Arial" pitchFamily="34" charset="0"/>
        <a:buChar char="•"/>
        <a:defRPr sz="14839" kern="1200">
          <a:solidFill>
            <a:schemeClr val="tx1"/>
          </a:solidFill>
          <a:latin typeface="+mn-lt"/>
          <a:ea typeface="+mn-ea"/>
          <a:cs typeface="+mn-cs"/>
        </a:defRPr>
      </a:lvl1pPr>
      <a:lvl2pPr marL="3432037" indent="-1320014" algn="l" defTabSz="4224048" rtl="0" eaLnBrk="1" latinLnBrk="0" hangingPunct="1">
        <a:spcBef>
          <a:spcPct val="20000"/>
        </a:spcBef>
        <a:buFont typeface="Arial" pitchFamily="34" charset="0"/>
        <a:buChar char="–"/>
        <a:defRPr sz="13070" kern="1200">
          <a:solidFill>
            <a:schemeClr val="tx1"/>
          </a:solidFill>
          <a:latin typeface="+mn-lt"/>
          <a:ea typeface="+mn-ea"/>
          <a:cs typeface="+mn-cs"/>
        </a:defRPr>
      </a:lvl2pPr>
      <a:lvl3pPr marL="5280059" indent="-1056012" algn="l" defTabSz="4224048" rtl="0" eaLnBrk="1" latinLnBrk="0" hangingPunct="1">
        <a:spcBef>
          <a:spcPct val="20000"/>
        </a:spcBef>
        <a:buFont typeface="Arial" pitchFamily="34" charset="0"/>
        <a:buChar char="•"/>
        <a:defRPr sz="11105" kern="1200">
          <a:solidFill>
            <a:schemeClr val="tx1"/>
          </a:solidFill>
          <a:latin typeface="+mn-lt"/>
          <a:ea typeface="+mn-ea"/>
          <a:cs typeface="+mn-cs"/>
        </a:defRPr>
      </a:lvl3pPr>
      <a:lvl4pPr marL="7392083"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4pPr>
      <a:lvl5pPr marL="9504104"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5pPr>
      <a:lvl6pPr marL="11616128"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6pPr>
      <a:lvl7pPr marL="13728150"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7pPr>
      <a:lvl8pPr marL="15840175"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8pPr>
      <a:lvl9pPr marL="17952197" indent="-1056012" algn="l" defTabSz="4224048" rtl="0" eaLnBrk="1" latinLnBrk="0" hangingPunct="1">
        <a:spcBef>
          <a:spcPct val="20000"/>
        </a:spcBef>
        <a:buFont typeface="Arial" pitchFamily="34" charset="0"/>
        <a:buChar char="•"/>
        <a:defRPr sz="9336" kern="1200">
          <a:solidFill>
            <a:schemeClr val="tx1"/>
          </a:solidFill>
          <a:latin typeface="+mn-lt"/>
          <a:ea typeface="+mn-ea"/>
          <a:cs typeface="+mn-cs"/>
        </a:defRPr>
      </a:lvl9pPr>
    </p:bodyStyle>
    <p:otherStyle>
      <a:defPPr>
        <a:defRPr lang="en-US"/>
      </a:defPPr>
      <a:lvl1pPr marL="0" algn="l" defTabSz="4224048" rtl="0" eaLnBrk="1" latinLnBrk="0" hangingPunct="1">
        <a:defRPr sz="8353" kern="1200">
          <a:solidFill>
            <a:schemeClr val="tx1"/>
          </a:solidFill>
          <a:latin typeface="+mn-lt"/>
          <a:ea typeface="+mn-ea"/>
          <a:cs typeface="+mn-cs"/>
        </a:defRPr>
      </a:lvl1pPr>
      <a:lvl2pPr marL="2112024" algn="l" defTabSz="4224048" rtl="0" eaLnBrk="1" latinLnBrk="0" hangingPunct="1">
        <a:defRPr sz="8353" kern="1200">
          <a:solidFill>
            <a:schemeClr val="tx1"/>
          </a:solidFill>
          <a:latin typeface="+mn-lt"/>
          <a:ea typeface="+mn-ea"/>
          <a:cs typeface="+mn-cs"/>
        </a:defRPr>
      </a:lvl2pPr>
      <a:lvl3pPr marL="4224048" algn="l" defTabSz="4224048" rtl="0" eaLnBrk="1" latinLnBrk="0" hangingPunct="1">
        <a:defRPr sz="8353" kern="1200">
          <a:solidFill>
            <a:schemeClr val="tx1"/>
          </a:solidFill>
          <a:latin typeface="+mn-lt"/>
          <a:ea typeface="+mn-ea"/>
          <a:cs typeface="+mn-cs"/>
        </a:defRPr>
      </a:lvl3pPr>
      <a:lvl4pPr marL="6336069" algn="l" defTabSz="4224048" rtl="0" eaLnBrk="1" latinLnBrk="0" hangingPunct="1">
        <a:defRPr sz="8353" kern="1200">
          <a:solidFill>
            <a:schemeClr val="tx1"/>
          </a:solidFill>
          <a:latin typeface="+mn-lt"/>
          <a:ea typeface="+mn-ea"/>
          <a:cs typeface="+mn-cs"/>
        </a:defRPr>
      </a:lvl4pPr>
      <a:lvl5pPr marL="8448092" algn="l" defTabSz="4224048" rtl="0" eaLnBrk="1" latinLnBrk="0" hangingPunct="1">
        <a:defRPr sz="8353" kern="1200">
          <a:solidFill>
            <a:schemeClr val="tx1"/>
          </a:solidFill>
          <a:latin typeface="+mn-lt"/>
          <a:ea typeface="+mn-ea"/>
          <a:cs typeface="+mn-cs"/>
        </a:defRPr>
      </a:lvl5pPr>
      <a:lvl6pPr marL="10560117" algn="l" defTabSz="4224048" rtl="0" eaLnBrk="1" latinLnBrk="0" hangingPunct="1">
        <a:defRPr sz="8353" kern="1200">
          <a:solidFill>
            <a:schemeClr val="tx1"/>
          </a:solidFill>
          <a:latin typeface="+mn-lt"/>
          <a:ea typeface="+mn-ea"/>
          <a:cs typeface="+mn-cs"/>
        </a:defRPr>
      </a:lvl6pPr>
      <a:lvl7pPr marL="12672142" algn="l" defTabSz="4224048" rtl="0" eaLnBrk="1" latinLnBrk="0" hangingPunct="1">
        <a:defRPr sz="8353" kern="1200">
          <a:solidFill>
            <a:schemeClr val="tx1"/>
          </a:solidFill>
          <a:latin typeface="+mn-lt"/>
          <a:ea typeface="+mn-ea"/>
          <a:cs typeface="+mn-cs"/>
        </a:defRPr>
      </a:lvl7pPr>
      <a:lvl8pPr marL="14784163" algn="l" defTabSz="4224048" rtl="0" eaLnBrk="1" latinLnBrk="0" hangingPunct="1">
        <a:defRPr sz="8353" kern="1200">
          <a:solidFill>
            <a:schemeClr val="tx1"/>
          </a:solidFill>
          <a:latin typeface="+mn-lt"/>
          <a:ea typeface="+mn-ea"/>
          <a:cs typeface="+mn-cs"/>
        </a:defRPr>
      </a:lvl8pPr>
      <a:lvl9pPr marL="16896187" algn="l" defTabSz="4224048" rtl="0" eaLnBrk="1" latinLnBrk="0" hangingPunct="1">
        <a:defRPr sz="8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16F3E9F-A6A9-9A48-9089-CC67AFB14962}"/>
              </a:ext>
            </a:extLst>
          </p:cNvPr>
          <p:cNvSpPr>
            <a:spLocks noGrp="1"/>
          </p:cNvSpPr>
          <p:nvPr>
            <p:ph type="body" sz="quarter" idx="10"/>
          </p:nvPr>
        </p:nvSpPr>
        <p:spPr/>
        <p:txBody>
          <a:bodyPr/>
          <a:lstStyle/>
          <a:p>
            <a:endParaRPr lang="en-US"/>
          </a:p>
        </p:txBody>
      </p:sp>
      <p:sp>
        <p:nvSpPr>
          <p:cNvPr id="16" name="Text Placeholder 15">
            <a:extLst>
              <a:ext uri="{FF2B5EF4-FFF2-40B4-BE49-F238E27FC236}">
                <a16:creationId xmlns:a16="http://schemas.microsoft.com/office/drawing/2014/main" id="{65174908-A907-6545-917D-379CDE48FDF4}"/>
              </a:ext>
            </a:extLst>
          </p:cNvPr>
          <p:cNvSpPr>
            <a:spLocks noGrp="1"/>
          </p:cNvSpPr>
          <p:nvPr>
            <p:ph type="body" sz="quarter" idx="11"/>
          </p:nvPr>
        </p:nvSpPr>
        <p:spPr/>
        <p:txBody>
          <a:bodyPr/>
          <a:lstStyle/>
          <a:p>
            <a:endParaRPr lang="en-US"/>
          </a:p>
        </p:txBody>
      </p:sp>
      <p:sp>
        <p:nvSpPr>
          <p:cNvPr id="17" name="Text Placeholder 16">
            <a:extLst>
              <a:ext uri="{FF2B5EF4-FFF2-40B4-BE49-F238E27FC236}">
                <a16:creationId xmlns:a16="http://schemas.microsoft.com/office/drawing/2014/main" id="{E5BADDAB-0182-8A45-9A9A-D3F42CB03093}"/>
              </a:ext>
            </a:extLst>
          </p:cNvPr>
          <p:cNvSpPr>
            <a:spLocks noGrp="1"/>
          </p:cNvSpPr>
          <p:nvPr>
            <p:ph type="body" sz="quarter" idx="20"/>
          </p:nvPr>
        </p:nvSpPr>
        <p:spPr/>
        <p:txBody>
          <a:bodyPr/>
          <a:lstStyle/>
          <a:p>
            <a:endParaRPr lang="en-US"/>
          </a:p>
        </p:txBody>
      </p:sp>
      <p:sp>
        <p:nvSpPr>
          <p:cNvPr id="18" name="Text Placeholder 17">
            <a:extLst>
              <a:ext uri="{FF2B5EF4-FFF2-40B4-BE49-F238E27FC236}">
                <a16:creationId xmlns:a16="http://schemas.microsoft.com/office/drawing/2014/main" id="{EA547899-3C7F-2644-B4B7-7A82F11C2CC0}"/>
              </a:ext>
            </a:extLst>
          </p:cNvPr>
          <p:cNvSpPr>
            <a:spLocks noGrp="1"/>
          </p:cNvSpPr>
          <p:nvPr>
            <p:ph type="body" sz="quarter" idx="25"/>
          </p:nvPr>
        </p:nvSpPr>
        <p:spPr/>
        <p:txBody>
          <a:bodyPr/>
          <a:lstStyle/>
          <a:p>
            <a:endParaRPr lang="en-US"/>
          </a:p>
        </p:txBody>
      </p:sp>
      <p:sp>
        <p:nvSpPr>
          <p:cNvPr id="19" name="Text Placeholder 18">
            <a:extLst>
              <a:ext uri="{FF2B5EF4-FFF2-40B4-BE49-F238E27FC236}">
                <a16:creationId xmlns:a16="http://schemas.microsoft.com/office/drawing/2014/main" id="{84140197-BC90-844A-9C75-7E933C21882D}"/>
              </a:ext>
            </a:extLst>
          </p:cNvPr>
          <p:cNvSpPr>
            <a:spLocks noGrp="1"/>
          </p:cNvSpPr>
          <p:nvPr>
            <p:ph type="body" sz="quarter" idx="26"/>
          </p:nvPr>
        </p:nvSpPr>
        <p:spPr/>
        <p:txBody>
          <a:bodyPr/>
          <a:lstStyle/>
          <a:p>
            <a:endParaRPr lang="en-US"/>
          </a:p>
        </p:txBody>
      </p:sp>
      <p:sp>
        <p:nvSpPr>
          <p:cNvPr id="20" name="Text Placeholder 19">
            <a:extLst>
              <a:ext uri="{FF2B5EF4-FFF2-40B4-BE49-F238E27FC236}">
                <a16:creationId xmlns:a16="http://schemas.microsoft.com/office/drawing/2014/main" id="{4FEA8DFD-9946-AD4F-9B70-E4FD9EC1BD46}"/>
              </a:ext>
            </a:extLst>
          </p:cNvPr>
          <p:cNvSpPr>
            <a:spLocks noGrp="1"/>
          </p:cNvSpPr>
          <p:nvPr>
            <p:ph type="body" sz="quarter" idx="27"/>
          </p:nvPr>
        </p:nvSpPr>
        <p:spPr/>
        <p:txBody>
          <a:bodyPr/>
          <a:lstStyle/>
          <a:p>
            <a:endParaRPr lang="en-US"/>
          </a:p>
        </p:txBody>
      </p:sp>
      <p:sp>
        <p:nvSpPr>
          <p:cNvPr id="21" name="Text Placeholder 20">
            <a:extLst>
              <a:ext uri="{FF2B5EF4-FFF2-40B4-BE49-F238E27FC236}">
                <a16:creationId xmlns:a16="http://schemas.microsoft.com/office/drawing/2014/main" id="{6F3A2138-396B-8545-9EDB-65212DB7E323}"/>
              </a:ext>
            </a:extLst>
          </p:cNvPr>
          <p:cNvSpPr>
            <a:spLocks noGrp="1"/>
          </p:cNvSpPr>
          <p:nvPr>
            <p:ph type="body" sz="quarter" idx="28"/>
          </p:nvPr>
        </p:nvSpPr>
        <p:spPr/>
        <p:txBody>
          <a:bodyPr/>
          <a:lstStyle/>
          <a:p>
            <a:endParaRPr lang="en-US"/>
          </a:p>
        </p:txBody>
      </p:sp>
      <p:sp>
        <p:nvSpPr>
          <p:cNvPr id="22" name="Text Placeholder 21">
            <a:extLst>
              <a:ext uri="{FF2B5EF4-FFF2-40B4-BE49-F238E27FC236}">
                <a16:creationId xmlns:a16="http://schemas.microsoft.com/office/drawing/2014/main" id="{FA3F2DA2-BA9E-6B47-A1AE-5F9B4A8A11A4}"/>
              </a:ext>
            </a:extLst>
          </p:cNvPr>
          <p:cNvSpPr>
            <a:spLocks noGrp="1"/>
          </p:cNvSpPr>
          <p:nvPr>
            <p:ph type="body" sz="quarter" idx="29"/>
          </p:nvPr>
        </p:nvSpPr>
        <p:spPr/>
        <p:txBody>
          <a:bodyPr/>
          <a:lstStyle/>
          <a:p>
            <a:endParaRPr lang="en-US"/>
          </a:p>
        </p:txBody>
      </p:sp>
      <p:sp>
        <p:nvSpPr>
          <p:cNvPr id="23" name="Text Placeholder 22">
            <a:extLst>
              <a:ext uri="{FF2B5EF4-FFF2-40B4-BE49-F238E27FC236}">
                <a16:creationId xmlns:a16="http://schemas.microsoft.com/office/drawing/2014/main" id="{133A40D9-2AA4-AB4F-8A97-47F37F03BA3C}"/>
              </a:ext>
            </a:extLst>
          </p:cNvPr>
          <p:cNvSpPr>
            <a:spLocks noGrp="1"/>
          </p:cNvSpPr>
          <p:nvPr>
            <p:ph type="body" sz="quarter" idx="30"/>
          </p:nvPr>
        </p:nvSpPr>
        <p:spPr/>
        <p:txBody>
          <a:bodyPr/>
          <a:lstStyle/>
          <a:p>
            <a:endParaRPr lang="en-US"/>
          </a:p>
        </p:txBody>
      </p:sp>
      <p:sp>
        <p:nvSpPr>
          <p:cNvPr id="24" name="Text Placeholder 23">
            <a:extLst>
              <a:ext uri="{FF2B5EF4-FFF2-40B4-BE49-F238E27FC236}">
                <a16:creationId xmlns:a16="http://schemas.microsoft.com/office/drawing/2014/main" id="{5E1192AD-57B9-7A4B-BA52-DE9E4D8C0CA7}"/>
              </a:ext>
            </a:extLst>
          </p:cNvPr>
          <p:cNvSpPr>
            <a:spLocks noGrp="1"/>
          </p:cNvSpPr>
          <p:nvPr>
            <p:ph type="body" sz="quarter" idx="96"/>
          </p:nvPr>
        </p:nvSpPr>
        <p:spPr/>
        <p:txBody>
          <a:bodyPr/>
          <a:lstStyle/>
          <a:p>
            <a:endParaRPr lang="en-US"/>
          </a:p>
        </p:txBody>
      </p:sp>
      <p:sp>
        <p:nvSpPr>
          <p:cNvPr id="25" name="Text Placeholder 24">
            <a:extLst>
              <a:ext uri="{FF2B5EF4-FFF2-40B4-BE49-F238E27FC236}">
                <a16:creationId xmlns:a16="http://schemas.microsoft.com/office/drawing/2014/main" id="{064253ED-6720-CD4D-B15B-CC18EEEE209B}"/>
              </a:ext>
            </a:extLst>
          </p:cNvPr>
          <p:cNvSpPr>
            <a:spLocks noGrp="1"/>
          </p:cNvSpPr>
          <p:nvPr>
            <p:ph type="body" sz="quarter" idx="150"/>
          </p:nvPr>
        </p:nvSpPr>
        <p:spPr/>
        <p:txBody>
          <a:bodyPr/>
          <a:lstStyle/>
          <a:p>
            <a:endParaRPr lang="en-US"/>
          </a:p>
        </p:txBody>
      </p:sp>
      <p:sp>
        <p:nvSpPr>
          <p:cNvPr id="26" name="Text Placeholder 25">
            <a:extLst>
              <a:ext uri="{FF2B5EF4-FFF2-40B4-BE49-F238E27FC236}">
                <a16:creationId xmlns:a16="http://schemas.microsoft.com/office/drawing/2014/main" id="{6C078A46-29AC-4948-8053-B609F1EE6C43}"/>
              </a:ext>
            </a:extLst>
          </p:cNvPr>
          <p:cNvSpPr>
            <a:spLocks noGrp="1"/>
          </p:cNvSpPr>
          <p:nvPr>
            <p:ph type="body" sz="quarter" idx="151"/>
          </p:nvPr>
        </p:nvSpPr>
        <p:spPr/>
        <p:txBody>
          <a:bodyPr/>
          <a:lstStyle/>
          <a:p>
            <a:endParaRPr lang="en-US"/>
          </a:p>
        </p:txBody>
      </p:sp>
      <p:sp>
        <p:nvSpPr>
          <p:cNvPr id="27" name="Text Placeholder 26">
            <a:extLst>
              <a:ext uri="{FF2B5EF4-FFF2-40B4-BE49-F238E27FC236}">
                <a16:creationId xmlns:a16="http://schemas.microsoft.com/office/drawing/2014/main" id="{9F74A40B-C233-7B48-939D-E25BD279EA7E}"/>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874869272"/>
      </p:ext>
    </p:extLst>
  </p:cSld>
  <p:clrMapOvr>
    <a:masterClrMapping/>
  </p:clrMapOvr>
</p:sld>
</file>

<file path=ppt/theme/theme1.xml><?xml version="1.0" encoding="utf-8"?>
<a:theme xmlns:a="http://schemas.openxmlformats.org/drawingml/2006/main" name="PosterPresentations.com-100CMx14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295</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PosterPresentations.com-100CMx140CM</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33</cp:revision>
  <dcterms:created xsi:type="dcterms:W3CDTF">2012-02-10T00:21:22Z</dcterms:created>
  <dcterms:modified xsi:type="dcterms:W3CDTF">2021-10-06T18:54:04Z</dcterms:modified>
</cp:coreProperties>
</file>