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74" r:id="rId5"/>
    <p:sldMasterId id="2147483676" r:id="rId6"/>
  </p:sldMasterIdLst>
  <p:notesMasterIdLst>
    <p:notesMasterId r:id="rId11"/>
  </p:notesMasterIdLst>
  <p:handoutMasterIdLst>
    <p:handoutMasterId r:id="rId12"/>
  </p:handoutMasterIdLst>
  <p:sldIdLst>
    <p:sldId id="261" r:id="rId7"/>
    <p:sldId id="265" r:id="rId8"/>
    <p:sldId id="262" r:id="rId9"/>
    <p:sldId id="264" r:id="rId10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00002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600002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400004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200006" algn="l" rtl="0" fontAlgn="base">
      <a:spcBef>
        <a:spcPct val="0"/>
      </a:spcBef>
      <a:spcAft>
        <a:spcPct val="0"/>
      </a:spcAft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000007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4800008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5600010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6400010" algn="l" defTabSz="1600002" rtl="0" eaLnBrk="1" latinLnBrk="0" hangingPunct="1">
      <a:defRPr sz="2466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5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00BFE8"/>
    <a:srgbClr val="00447C"/>
    <a:srgbClr val="808080"/>
    <a:srgbClr val="D8A600"/>
    <a:srgbClr val="A5B3C9"/>
    <a:srgbClr val="DCAA00"/>
    <a:srgbClr val="4E8F00"/>
    <a:srgbClr val="0A2D56"/>
    <a:srgbClr val="5E8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5" autoAdjust="0"/>
    <p:restoredTop sz="94724"/>
  </p:normalViewPr>
  <p:slideViewPr>
    <p:cSldViewPr snapToGrid="0">
      <p:cViewPr>
        <p:scale>
          <a:sx n="36" d="100"/>
          <a:sy n="36" d="100"/>
        </p:scale>
        <p:origin x="4112" y="896"/>
      </p:cViewPr>
      <p:guideLst>
        <p:guide orient="horz" pos="2880"/>
        <p:guide pos="235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wrap="square" anchor="ctr" anchorCtr="1"/>
          <a:lstStyle/>
          <a:p>
            <a:pPr>
              <a:defRPr sz="5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5400" b="0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54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</a:t>
            </a:r>
            <a:br>
              <a:rPr lang="en-US" sz="5400" b="0" i="0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chart data in Excel</a:t>
            </a:r>
            <a:endParaRPr lang="en-US" sz="5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1038545832671144"/>
          <c:y val="0.78985808754229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wrap="square" anchor="ctr" anchorCtr="1"/>
        <a:lstStyle/>
        <a:p>
          <a:pPr>
            <a:defRPr sz="5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394822944980474"/>
          <c:y val="2.4563138297050507E-3"/>
          <c:w val="0.62112945586690849"/>
          <c:h val="0.702880583409298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B2-7F4F-8192-65F53D0FB1DD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B2-7F4F-8192-65F53D0FB1D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B2-7F4F-8192-65F53D0FB1DD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B2-7F4F-8192-65F53D0FB1D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B2-7F4F-8192-65F53D0FB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0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49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chart data in Excel</a:t>
            </a:r>
            <a:endParaRPr lang="en-US" sz="49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0904478288022657"/>
          <c:y val="0.812841013127119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527828238028301"/>
          <c:y val="4.3662669226593169E-2"/>
          <c:w val="0.70708420275893014"/>
          <c:h val="0.696993961348434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B2-7F4F-8192-65F53D0FB1DD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B2-7F4F-8192-65F53D0FB1D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B2-7F4F-8192-65F53D0FB1DD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B2-7F4F-8192-65F53D0FB1D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B2-7F4F-8192-65F53D0FB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8619096974050845"/>
          <c:w val="0.92781457346871532"/>
          <c:h val="0.138090302594915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0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49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chart data in Excel</a:t>
            </a:r>
            <a:endParaRPr lang="en-US" sz="49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153724426707077"/>
          <c:y val="0.80746484061930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527828238028301"/>
          <c:y val="4.3662669226593169E-2"/>
          <c:w val="0.70708420275893014"/>
          <c:h val="0.696993961348434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8F-9241-A90A-DB1D3501B93A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8F-9241-A90A-DB1D3501B93A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8F-9241-A90A-DB1D3501B93A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8F-9241-A90A-DB1D3501B93A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8F-9241-A90A-DB1D3501B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90895152027565118"/>
          <c:w val="0.92781457346871532"/>
          <c:h val="9.1048479724348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Rg" panose="02000506030000020004" pitchFamily="2" charset="0"/>
                <a:ea typeface="+mn-ea"/>
                <a:cs typeface="+mn-cs"/>
              </a:defRPr>
            </a:pPr>
            <a:r>
              <a:rPr lang="en-US" sz="4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click to edit chart data in Excel</a:t>
            </a:r>
          </a:p>
        </c:rich>
      </c:tx>
      <c:layout>
        <c:manualLayout>
          <c:xMode val="edge"/>
          <c:yMode val="edge"/>
          <c:x val="1.448643696214129E-2"/>
          <c:y val="5.55153761016313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Proxima Nova Rg" panose="02000506030000020004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398666155022296E-2"/>
          <c:y val="0.1863758005780575"/>
          <c:w val="0.97406050293848467"/>
          <c:h val="0.68000417788302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498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A-1A46-9830-28278C0B3B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BFE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1A-1A46-9830-28278C0B3B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1A-1A46-9830-28278C0B3B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544656"/>
        <c:axId val="221546368"/>
      </c:barChart>
      <c:catAx>
        <c:axId val="2215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6368"/>
        <c:crosses val="autoZero"/>
        <c:auto val="1"/>
        <c:lblAlgn val="ctr"/>
        <c:lblOffset val="100"/>
        <c:noMultiLvlLbl val="0"/>
      </c:catAx>
      <c:valAx>
        <c:axId val="22154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215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roxima Nova Semibold" panose="02000506030000020004" pitchFamily="2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476878334736387E-2"/>
          <c:y val="0.93587809709716119"/>
          <c:w val="0.88922328219864299"/>
          <c:h val="6.412190290283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4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4900" b="0" i="0" dirty="0">
                <a:latin typeface="Arial" panose="020B0604020202020204" pitchFamily="34" charset="0"/>
                <a:cs typeface="Arial" panose="020B0604020202020204" pitchFamily="34" charset="0"/>
              </a:rPr>
              <a:t>Right click</a:t>
            </a:r>
            <a:r>
              <a:rPr lang="en-US" sz="4900" b="0" i="0" baseline="0" dirty="0">
                <a:latin typeface="Arial" panose="020B0604020202020204" pitchFamily="34" charset="0"/>
                <a:cs typeface="Arial" panose="020B0604020202020204" pitchFamily="34" charset="0"/>
              </a:rPr>
              <a:t> to edit chart data in Excel</a:t>
            </a:r>
            <a:endParaRPr lang="en-US" sz="49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153727432864456"/>
          <c:y val="0.754757122133971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653387034730578"/>
          <c:y val="1.2658153681948081E-2"/>
          <c:w val="0.39060883768550381"/>
          <c:h val="0.650487137509295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C6-754A-BEA0-076BB2575517}"/>
              </c:ext>
            </c:extLst>
          </c:dPt>
          <c:dPt>
            <c:idx val="1"/>
            <c:bubble3D val="0"/>
            <c:spPr>
              <a:solidFill>
                <a:srgbClr val="FAC82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C6-754A-BEA0-076BB2575517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C6-754A-BEA0-076BB2575517}"/>
              </c:ext>
            </c:extLst>
          </c:dPt>
          <c:dPt>
            <c:idx val="3"/>
            <c:bubble3D val="0"/>
            <c:spPr>
              <a:solidFill>
                <a:srgbClr val="00498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C6-754A-BEA0-076BB2575517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C6-754A-BEA0-076BB2575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595449532008119E-2"/>
          <c:y val="0.90895152027565118"/>
          <c:w val="0.92781457346871532"/>
          <c:h val="9.10484797243488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roxima Nova Semibold" panose="02000506030000020004" pitchFamily="2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 b="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 b="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 b="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 b="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800002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ＭＳ Ｐゴシック"/>
      </a:defRPr>
    </a:lvl2pPr>
    <a:lvl3pPr marL="1600002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ＭＳ Ｐゴシック"/>
      </a:defRPr>
    </a:lvl3pPr>
    <a:lvl4pPr marL="2400004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ＭＳ Ｐゴシック"/>
      </a:defRPr>
    </a:lvl4pPr>
    <a:lvl5pPr marL="3200006" algn="l" rtl="0" eaLnBrk="0" fontAlgn="base" hangingPunct="0">
      <a:spcBef>
        <a:spcPct val="30000"/>
      </a:spcBef>
      <a:spcAft>
        <a:spcPct val="0"/>
      </a:spcAft>
      <a:defRPr sz="2099" b="0" i="0" kern="1200">
        <a:solidFill>
          <a:schemeClr val="tx1"/>
        </a:solidFill>
        <a:latin typeface="Arial" panose="020B0604020202020204" pitchFamily="34" charset="0"/>
        <a:ea typeface="ＭＳ Ｐゴシック" charset="-128"/>
        <a:cs typeface="ＭＳ Ｐゴシック"/>
      </a:defRPr>
    </a:lvl5pPr>
    <a:lvl6pPr marL="4000007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6pPr>
    <a:lvl7pPr marL="4800008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7pPr>
    <a:lvl8pPr marL="5600010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8pPr>
    <a:lvl9pPr marL="6400010" algn="l" defTabSz="800002" rtl="0" eaLnBrk="1" latinLnBrk="0" hangingPunct="1">
      <a:defRPr sz="20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E7F90-4040-0E8A-1540-E9EA35854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384675-1EED-9B0B-F395-CE44316DAE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9350" y="692150"/>
            <a:ext cx="4699000" cy="35242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74BF72-BAE6-73C8-BBD1-38FC27A41F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7B98A-6A18-CF7F-F07B-820C67884B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46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669CD-2CA4-A16E-5CE7-BB71EB93C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A13653-DB0A-2CB4-96F4-271F73E678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9350" y="692150"/>
            <a:ext cx="4699000" cy="35242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55044B-F966-AB07-D349-E86003C7D1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FA56F-1B7C-FAF1-EDFF-DA3B6FBE2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75113-938F-4722-B133-D003F6C9A7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1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E586E5A-CC43-2EF2-0CC9-35B810A3ED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984397" y="2299026"/>
            <a:ext cx="25245700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5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 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855ACC2-55DE-D670-9EA6-E436B42C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84397" y="8521817"/>
            <a:ext cx="13488179" cy="344079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75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2" name="Picture Placeholder 24">
            <a:extLst>
              <a:ext uri="{FF2B5EF4-FFF2-40B4-BE49-F238E27FC236}">
                <a16:creationId xmlns:a16="http://schemas.microsoft.com/office/drawing/2014/main" id="{3A483295-F6BC-A419-7A07-3975E05747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2479488" y="25274016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Picture Placeholder 24">
            <a:extLst>
              <a:ext uri="{FF2B5EF4-FFF2-40B4-BE49-F238E27FC236}">
                <a16:creationId xmlns:a16="http://schemas.microsoft.com/office/drawing/2014/main" id="{B537528B-7BF7-2A45-AA4C-A1671514B4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2479488" y="18726912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8" name="Picture Placeholder 24">
            <a:extLst>
              <a:ext uri="{FF2B5EF4-FFF2-40B4-BE49-F238E27FC236}">
                <a16:creationId xmlns:a16="http://schemas.microsoft.com/office/drawing/2014/main" id="{7D57BF91-BC8A-BF9B-E146-3B540DF4A45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479488" y="12179808"/>
            <a:ext cx="8859702" cy="59472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5294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E586E5A-CC43-2EF2-0CC9-35B810A3ED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984397" y="2299026"/>
            <a:ext cx="25245700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5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 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855ACC2-55DE-D670-9EA6-E436B42C6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84397" y="8521817"/>
            <a:ext cx="13488179" cy="344079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75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" name="Picture Placeholder 24">
            <a:extLst>
              <a:ext uri="{FF2B5EF4-FFF2-40B4-BE49-F238E27FC236}">
                <a16:creationId xmlns:a16="http://schemas.microsoft.com/office/drawing/2014/main" id="{38880743-AEA7-432B-DBAB-5A5181416C3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651168" y="13057241"/>
            <a:ext cx="9688022" cy="6401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2" name="Picture Placeholder 24">
            <a:extLst>
              <a:ext uri="{FF2B5EF4-FFF2-40B4-BE49-F238E27FC236}">
                <a16:creationId xmlns:a16="http://schemas.microsoft.com/office/drawing/2014/main" id="{3A483295-F6BC-A419-7A07-3975E05747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1651168" y="20336256"/>
            <a:ext cx="9688022" cy="98755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7F3A76-AE09-1180-619C-AA1A45ED1300}"/>
              </a:ext>
            </a:extLst>
          </p:cNvPr>
          <p:cNvSpPr/>
          <p:nvPr userDrawn="1"/>
        </p:nvSpPr>
        <p:spPr bwMode="auto">
          <a:xfrm>
            <a:off x="15041879" y="-1"/>
            <a:ext cx="28849321" cy="10826497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0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D17CDC0-A996-1AE6-7368-0949B6B4BA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7171" y="9078197"/>
            <a:ext cx="11508486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000" b="0" i="0">
                <a:solidFill>
                  <a:srgbClr val="004987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B0D9E5-5ADA-24C8-6EA4-F24AEF966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374477" y="14482879"/>
            <a:ext cx="10953315" cy="2270235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0" i="0">
                <a:solidFill>
                  <a:srgbClr val="004987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08FF98E4-B34C-73AA-6F1E-5327EAC6D4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164669" y="19006782"/>
            <a:ext cx="12327958" cy="7415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6ECB0E3F-1E66-24E6-F3D7-36C66DDC3933}"/>
              </a:ext>
            </a:extLst>
          </p:cNvPr>
          <p:cNvSpPr txBox="1">
            <a:spLocks/>
          </p:cNvSpPr>
          <p:nvPr userDrawn="1"/>
        </p:nvSpPr>
        <p:spPr>
          <a:xfrm>
            <a:off x="-14374477" y="9078197"/>
            <a:ext cx="11508486" cy="4543208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0000" b="1" i="0">
                <a:solidFill>
                  <a:srgbClr val="004987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0" i="0" kern="0" dirty="0">
                <a:latin typeface="Arial" panose="020B0604020202020204" pitchFamily="34" charset="0"/>
              </a:rPr>
              <a:t>Presentation Title</a:t>
            </a:r>
            <a:br>
              <a:rPr lang="en-US" b="0" i="0" kern="0" dirty="0">
                <a:latin typeface="Arial" panose="020B0604020202020204" pitchFamily="34" charset="0"/>
              </a:rPr>
            </a:br>
            <a:r>
              <a:rPr lang="en-US" b="0" i="0" kern="0" dirty="0">
                <a:latin typeface="Arial" panose="020B0604020202020204" pitchFamily="34" charset="0"/>
              </a:rPr>
              <a:t>Click to edit Master heading style</a:t>
            </a:r>
            <a:br>
              <a:rPr lang="en-US" b="0" i="0" kern="0" dirty="0">
                <a:latin typeface="Arial" panose="020B0604020202020204" pitchFamily="34" charset="0"/>
              </a:rPr>
            </a:br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147A18AB-131E-0634-DCD2-180470EF6601}"/>
              </a:ext>
            </a:extLst>
          </p:cNvPr>
          <p:cNvSpPr txBox="1">
            <a:spLocks/>
          </p:cNvSpPr>
          <p:nvPr userDrawn="1"/>
        </p:nvSpPr>
        <p:spPr>
          <a:xfrm>
            <a:off x="-14374477" y="14482879"/>
            <a:ext cx="10953315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rgbClr val="004987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E9A2B03-04CA-ADFA-47AD-62B6F56096C1}"/>
              </a:ext>
            </a:extLst>
          </p:cNvPr>
          <p:cNvSpPr txBox="1">
            <a:spLocks/>
          </p:cNvSpPr>
          <p:nvPr userDrawn="1"/>
        </p:nvSpPr>
        <p:spPr>
          <a:xfrm>
            <a:off x="-14264749" y="14482879"/>
            <a:ext cx="10953315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rgbClr val="004987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9DFAD06-61FC-5614-9657-B3098CC5DAEA}"/>
              </a:ext>
            </a:extLst>
          </p:cNvPr>
          <p:cNvSpPr txBox="1">
            <a:spLocks/>
          </p:cNvSpPr>
          <p:nvPr userDrawn="1"/>
        </p:nvSpPr>
        <p:spPr>
          <a:xfrm>
            <a:off x="-14411053" y="14482879"/>
            <a:ext cx="10953315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rgbClr val="004987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8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D17CDC0-A996-1AE6-7368-0949B6B4BAE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4675398" y="6871026"/>
            <a:ext cx="12188230" cy="4543208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5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Title</a:t>
            </a:r>
            <a:br>
              <a:rPr lang="en-US" dirty="0"/>
            </a:br>
            <a:r>
              <a:rPr lang="en-US" dirty="0"/>
              <a:t>Click to edit Master heading style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BB0D9E5-5ADA-24C8-6EA4-F24AEF966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675398" y="12430511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24">
            <a:extLst>
              <a:ext uri="{FF2B5EF4-FFF2-40B4-BE49-F238E27FC236}">
                <a16:creationId xmlns:a16="http://schemas.microsoft.com/office/drawing/2014/main" id="{DE0F2C12-F26E-8234-BB22-3CAA82876B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969418" y="10992996"/>
            <a:ext cx="6487882" cy="51477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1828800" anchor="t" anchorCtr="0"/>
          <a:lstStyle>
            <a:lvl1pPr algn="ctr">
              <a:defRPr sz="6600" b="0" i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7C53F-6F9A-F053-6E41-1A437B40B727}"/>
              </a:ext>
            </a:extLst>
          </p:cNvPr>
          <p:cNvSpPr txBox="1"/>
          <p:nvPr userDrawn="1"/>
        </p:nvSpPr>
        <p:spPr>
          <a:xfrm>
            <a:off x="13094208" y="-2852928"/>
            <a:ext cx="184731" cy="471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2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29BADC-5756-1B58-9784-5F20856D1E1E}"/>
              </a:ext>
            </a:extLst>
          </p:cNvPr>
          <p:cNvSpPr/>
          <p:nvPr userDrawn="1"/>
        </p:nvSpPr>
        <p:spPr bwMode="auto">
          <a:xfrm>
            <a:off x="15041880" y="-1"/>
            <a:ext cx="28849319" cy="32918399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92050" tIns="96026" rIns="192050" bIns="96026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2569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49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2E7C96-81DD-04CA-EB1A-F5AA268FBF35}"/>
              </a:ext>
            </a:extLst>
          </p:cNvPr>
          <p:cNvGrpSpPr/>
          <p:nvPr userDrawn="1"/>
        </p:nvGrpSpPr>
        <p:grpSpPr>
          <a:xfrm>
            <a:off x="577852" y="29116156"/>
            <a:ext cx="13833092" cy="2748271"/>
            <a:chOff x="577851" y="29256846"/>
            <a:chExt cx="14589401" cy="289853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EC623A1-DF85-139E-1FC5-1FD0F44EBFF8}"/>
                </a:ext>
              </a:extLst>
            </p:cNvPr>
            <p:cNvGrpSpPr/>
            <p:nvPr userDrawn="1"/>
          </p:nvGrpSpPr>
          <p:grpSpPr>
            <a:xfrm>
              <a:off x="7323367" y="29654019"/>
              <a:ext cx="7843885" cy="2147544"/>
              <a:chOff x="21259066" y="16402714"/>
              <a:chExt cx="7843885" cy="2147544"/>
            </a:xfrm>
          </p:grpSpPr>
          <p:pic>
            <p:nvPicPr>
              <p:cNvPr id="6" name="Picture 5" descr="A green and white sign with white text&#10;&#10;AI-generated content may be incorrect.">
                <a:extLst>
                  <a:ext uri="{FF2B5EF4-FFF2-40B4-BE49-F238E27FC236}">
                    <a16:creationId xmlns:a16="http://schemas.microsoft.com/office/drawing/2014/main" id="{FB209877-BABA-BAD6-76E0-B8D95CE883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/>
              <a:stretch>
                <a:fillRect/>
              </a:stretch>
            </p:blipFill>
            <p:spPr>
              <a:xfrm>
                <a:off x="21259066" y="16402714"/>
                <a:ext cx="2634555" cy="2147544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4D4B9E3-C7EF-1D13-DF7A-EDDA13006F1D}"/>
                  </a:ext>
                </a:extLst>
              </p:cNvPr>
              <p:cNvSpPr txBox="1"/>
              <p:nvPr userDrawn="1"/>
            </p:nvSpPr>
            <p:spPr>
              <a:xfrm>
                <a:off x="23993149" y="16585107"/>
                <a:ext cx="5109802" cy="1904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800" b="0" i="0" dirty="0">
                    <a:solidFill>
                      <a:srgbClr val="004987"/>
                    </a:solidFill>
                    <a:effectLst/>
                    <a:latin typeface="Arial" panose="020B0604020202020204" pitchFamily="34" charset="0"/>
                  </a:rPr>
                  <a:t>UC Davis Medical Center has received the nation’s highest recognition for </a:t>
                </a:r>
                <a:r>
                  <a:rPr lang="en-US" sz="2800" b="1" i="0" dirty="0">
                    <a:solidFill>
                      <a:srgbClr val="004987"/>
                    </a:solidFill>
                    <a:effectLst/>
                    <a:latin typeface="Arial" panose="020B0604020202020204" pitchFamily="34" charset="0"/>
                  </a:rPr>
                  <a:t>nursing </a:t>
                </a:r>
                <a:r>
                  <a:rPr lang="en-US" sz="2800" b="1" i="0" kern="1000" baseline="0" dirty="0">
                    <a:solidFill>
                      <a:srgbClr val="004987"/>
                    </a:solidFill>
                    <a:effectLst/>
                    <a:latin typeface="Arial" panose="020B0604020202020204" pitchFamily="34" charset="0"/>
                  </a:rPr>
                  <a:t>excellence</a:t>
                </a:r>
                <a:r>
                  <a:rPr lang="en-US" sz="2800" b="1" i="0" dirty="0">
                    <a:solidFill>
                      <a:srgbClr val="004987"/>
                    </a:solidFill>
                    <a:effectLst/>
                    <a:latin typeface="Arial" panose="020B0604020202020204" pitchFamily="34" charset="0"/>
                  </a:rPr>
                  <a:t> </a:t>
                </a:r>
              </a:p>
            </p:txBody>
          </p:sp>
        </p:grp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41D561C3-7DFD-F537-A358-5D729EB0E1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77851" y="29256846"/>
              <a:ext cx="6280149" cy="2898530"/>
            </a:xfrm>
            <a:prstGeom prst="rect">
              <a:avLst/>
            </a:prstGeom>
          </p:spPr>
        </p:pic>
      </p:grp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9C53D0A0-CDE8-9C76-1221-34CDD4BB54D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flipH="1">
            <a:off x="1209548" y="28135360"/>
            <a:ext cx="12418529" cy="0"/>
          </a:xfrm>
          <a:prstGeom prst="line">
            <a:avLst/>
          </a:prstGeom>
          <a:noFill/>
          <a:ln w="381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06FF493C-C1EC-6C26-952D-75E082A9C7A7}"/>
              </a:ext>
            </a:extLst>
          </p:cNvPr>
          <p:cNvSpPr/>
          <p:nvPr userDrawn="1"/>
        </p:nvSpPr>
        <p:spPr bwMode="auto">
          <a:xfrm>
            <a:off x="0" y="7816642"/>
            <a:ext cx="13404382" cy="24250891"/>
          </a:xfrm>
          <a:prstGeom prst="rect">
            <a:avLst/>
          </a:prstGeom>
          <a:solidFill>
            <a:srgbClr val="808080">
              <a:alpha val="1527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A9B23-FF2E-C3CD-0EA4-B57A282BCA44}"/>
              </a:ext>
            </a:extLst>
          </p:cNvPr>
          <p:cNvSpPr/>
          <p:nvPr userDrawn="1"/>
        </p:nvSpPr>
        <p:spPr bwMode="auto">
          <a:xfrm>
            <a:off x="0" y="0"/>
            <a:ext cx="13404382" cy="7816645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AD7E2-3E50-5FC2-F706-F77F5096DCBF}"/>
              </a:ext>
            </a:extLst>
          </p:cNvPr>
          <p:cNvSpPr/>
          <p:nvPr userDrawn="1"/>
        </p:nvSpPr>
        <p:spPr bwMode="auto">
          <a:xfrm>
            <a:off x="1" y="32067534"/>
            <a:ext cx="43891200" cy="132588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96C24FA-472F-2B7A-BC46-117377DBD3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9277" y="1394456"/>
            <a:ext cx="10192913" cy="4704421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E491BED-D6BC-114C-2ADD-6712B0761F23}"/>
              </a:ext>
            </a:extLst>
          </p:cNvPr>
          <p:cNvSpPr txBox="1">
            <a:spLocks/>
          </p:cNvSpPr>
          <p:nvPr userDrawn="1"/>
        </p:nvSpPr>
        <p:spPr>
          <a:xfrm>
            <a:off x="1637498" y="25240594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3DC8A4B-D831-5D4A-C5F7-022A1A12DC19}"/>
              </a:ext>
            </a:extLst>
          </p:cNvPr>
          <p:cNvSpPr txBox="1">
            <a:spLocks/>
          </p:cNvSpPr>
          <p:nvPr userDrawn="1"/>
        </p:nvSpPr>
        <p:spPr>
          <a:xfrm>
            <a:off x="1637498" y="21778936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pic>
        <p:nvPicPr>
          <p:cNvPr id="15" name="Picture 14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15745433-021F-045D-B1C1-CB0F9EA38A4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309604" y="28207110"/>
            <a:ext cx="3683017" cy="295623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696230C-B8D2-ED49-0DF2-651CB560C993}"/>
              </a:ext>
            </a:extLst>
          </p:cNvPr>
          <p:cNvSpPr txBox="1"/>
          <p:nvPr userDrawn="1"/>
        </p:nvSpPr>
        <p:spPr>
          <a:xfrm>
            <a:off x="5519057" y="28247557"/>
            <a:ext cx="71362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0" i="0" dirty="0">
                <a:solidFill>
                  <a:srgbClr val="004987"/>
                </a:solidFill>
                <a:effectLst/>
                <a:latin typeface="Arial" panose="020B0604020202020204" pitchFamily="34" charset="0"/>
              </a:rPr>
              <a:t>UC Davis Medical Center has received the nation’s highest recognition for </a:t>
            </a:r>
            <a:r>
              <a:rPr lang="en-US" sz="4400" b="1" i="0" dirty="0">
                <a:solidFill>
                  <a:srgbClr val="004987"/>
                </a:solidFill>
                <a:effectLst/>
                <a:latin typeface="Arial" panose="020B0604020202020204" pitchFamily="34" charset="0"/>
              </a:rPr>
              <a:t>nursing </a:t>
            </a:r>
            <a:r>
              <a:rPr lang="en-US" sz="4400" b="1" i="0" kern="1000" baseline="0" dirty="0">
                <a:solidFill>
                  <a:srgbClr val="004987"/>
                </a:solidFill>
                <a:effectLst/>
                <a:latin typeface="Arial" panose="020B0604020202020204" pitchFamily="34" charset="0"/>
              </a:rPr>
              <a:t>excellence</a:t>
            </a:r>
            <a:r>
              <a:rPr lang="en-US" sz="4400" b="1" i="0" dirty="0">
                <a:solidFill>
                  <a:srgbClr val="004987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9462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1A9B23-FF2E-C3CD-0EA4-B57A282BCA44}"/>
              </a:ext>
            </a:extLst>
          </p:cNvPr>
          <p:cNvSpPr/>
          <p:nvPr userDrawn="1"/>
        </p:nvSpPr>
        <p:spPr bwMode="auto">
          <a:xfrm>
            <a:off x="0" y="0"/>
            <a:ext cx="15041880" cy="329184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AD7E2-3E50-5FC2-F706-F77F5096DCBF}"/>
              </a:ext>
            </a:extLst>
          </p:cNvPr>
          <p:cNvSpPr/>
          <p:nvPr userDrawn="1"/>
        </p:nvSpPr>
        <p:spPr bwMode="auto">
          <a:xfrm>
            <a:off x="1" y="31984407"/>
            <a:ext cx="43891200" cy="1325880"/>
          </a:xfrm>
          <a:prstGeom prst="rect">
            <a:avLst/>
          </a:prstGeom>
          <a:solidFill>
            <a:srgbClr val="FAC82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41882" tIns="120943" rIns="241882" bIns="120943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235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21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96C24FA-472F-2B7A-BC46-117377DBD3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29998" y="1163612"/>
            <a:ext cx="9195245" cy="4243959"/>
          </a:xfrm>
          <a:prstGeom prst="rect">
            <a:avLst/>
          </a:prstGeom>
        </p:spPr>
      </p:pic>
      <p:pic>
        <p:nvPicPr>
          <p:cNvPr id="6" name="Picture 5" descr="A green and white sign with white text&#10;&#10;AI-generated content may be incorrect.">
            <a:extLst>
              <a:ext uri="{FF2B5EF4-FFF2-40B4-BE49-F238E27FC236}">
                <a16:creationId xmlns:a16="http://schemas.microsoft.com/office/drawing/2014/main" id="{F6AD108A-0EC1-7300-E463-9925AE7ED2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402403" y="28288231"/>
            <a:ext cx="3580682" cy="2918774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BE491BED-D6BC-114C-2ADD-6712B0761F23}"/>
              </a:ext>
            </a:extLst>
          </p:cNvPr>
          <p:cNvSpPr txBox="1">
            <a:spLocks/>
          </p:cNvSpPr>
          <p:nvPr userDrawn="1"/>
        </p:nvSpPr>
        <p:spPr>
          <a:xfrm>
            <a:off x="1637498" y="25240594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3DC8A4B-D831-5D4A-C5F7-022A1A12DC19}"/>
              </a:ext>
            </a:extLst>
          </p:cNvPr>
          <p:cNvSpPr txBox="1">
            <a:spLocks/>
          </p:cNvSpPr>
          <p:nvPr userDrawn="1"/>
        </p:nvSpPr>
        <p:spPr>
          <a:xfrm>
            <a:off x="1637498" y="21778936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54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0" i="0" kern="0" dirty="0"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F5EE19-E994-D44B-1F34-F00E8025B7F9}"/>
              </a:ext>
            </a:extLst>
          </p:cNvPr>
          <p:cNvSpPr txBox="1"/>
          <p:nvPr/>
        </p:nvSpPr>
        <p:spPr>
          <a:xfrm>
            <a:off x="750462" y="13587843"/>
            <a:ext cx="10663146" cy="702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61"/>
              </a:spcBef>
            </a:pPr>
            <a:r>
              <a:rPr lang="en-US" sz="3963" b="0" i="0" dirty="0">
                <a:solidFill>
                  <a:srgbClr val="004987"/>
                </a:solidFill>
                <a:latin typeface="Arial" panose="020B0604020202020204" pitchFamily="34" charset="0"/>
              </a:rPr>
              <a:t>[Infographic or elevator pitch]</a:t>
            </a:r>
          </a:p>
        </p:txBody>
      </p:sp>
    </p:spTree>
    <p:extLst>
      <p:ext uri="{BB962C8B-B14F-4D97-AF65-F5344CB8AC3E}">
        <p14:creationId xmlns:p14="http://schemas.microsoft.com/office/powerpoint/2010/main" val="16806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2pPr>
      <a:lvl3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3pPr>
      <a:lvl4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4pPr>
      <a:lvl5pPr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5pPr>
      <a:lvl6pPr marL="656565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6pPr>
      <a:lvl7pPr marL="131312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7pPr>
      <a:lvl8pPr marL="1969694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8pPr>
      <a:lvl9pPr marL="2626259" algn="ctr" defTabSz="3679497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8617" b="1">
          <a:solidFill>
            <a:schemeClr val="tx2"/>
          </a:solidFill>
          <a:latin typeface="Arial" charset="0"/>
        </a:defRPr>
      </a:lvl9pPr>
    </p:titleStyle>
    <p:bodyStyle>
      <a:lvl1pPr marL="328283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328283" algn="l"/>
        </a:tabLst>
        <a:defRPr sz="3447">
          <a:solidFill>
            <a:schemeClr val="tx1"/>
          </a:solidFill>
          <a:latin typeface="+mn-lt"/>
          <a:ea typeface="+mn-ea"/>
          <a:cs typeface="+mn-cs"/>
        </a:defRPr>
      </a:lvl1pPr>
      <a:lvl2pPr marL="820706" indent="-328283" algn="l" defTabSz="3679497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641412" indent="-328283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6444822" indent="-925574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8282291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8938856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6pPr>
      <a:lvl7pPr marL="9595420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7pPr>
      <a:lvl8pPr marL="10251985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8pPr>
      <a:lvl9pPr marL="10908549" indent="-918735" algn="l" defTabSz="3679497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328283" algn="l"/>
        </a:tabLst>
        <a:defRPr sz="3447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1pPr>
      <a:lvl2pPr marL="656565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2pPr>
      <a:lvl3pPr marL="131312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969694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4pPr>
      <a:lvl5pPr marL="2626259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5pPr>
      <a:lvl6pPr marL="328282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6pPr>
      <a:lvl7pPr marL="3939388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7pPr>
      <a:lvl8pPr marL="4595953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8pPr>
      <a:lvl9pPr marL="5252517" algn="l" defTabSz="656565" rtl="0" eaLnBrk="1" latinLnBrk="0" hangingPunct="1">
        <a:defRPr sz="2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176C7-42EB-9998-9B52-14C300898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51">
            <a:extLst>
              <a:ext uri="{FF2B5EF4-FFF2-40B4-BE49-F238E27FC236}">
                <a16:creationId xmlns:a16="http://schemas.microsoft.com/office/drawing/2014/main" id="{D144DCA8-C633-6DDB-19CB-71AA91AF5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Subtitle 52">
            <a:extLst>
              <a:ext uri="{FF2B5EF4-FFF2-40B4-BE49-F238E27FC236}">
                <a16:creationId xmlns:a16="http://schemas.microsoft.com/office/drawing/2014/main" id="{96277F1C-BC76-37A8-3301-5572D5CC14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DC6883BB-1B81-7D08-49F7-9E8DDEEC59E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Picture Placeholder 54">
            <a:extLst>
              <a:ext uri="{FF2B5EF4-FFF2-40B4-BE49-F238E27FC236}">
                <a16:creationId xmlns:a16="http://schemas.microsoft.com/office/drawing/2014/main" id="{EAA143AC-122F-3420-B903-916A800B6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18410445-3EA6-33CC-9BEA-52251A9A530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EE48FA5-8461-0F59-F7B5-7DEC4AFBF09F}"/>
              </a:ext>
            </a:extLst>
          </p:cNvPr>
          <p:cNvSpPr txBox="1">
            <a:spLocks/>
          </p:cNvSpPr>
          <p:nvPr/>
        </p:nvSpPr>
        <p:spPr>
          <a:xfrm>
            <a:off x="1500491" y="16459200"/>
            <a:ext cx="12090817" cy="10613456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800"/>
              </a:spcAft>
              <a:buClrTx/>
              <a:buSzTx/>
              <a:buFontTx/>
              <a:buNone/>
              <a:tabLst/>
              <a:defRPr/>
            </a:pPr>
            <a:r>
              <a:rPr lang="en-US" sz="8200" b="0" kern="0" dirty="0">
                <a:solidFill>
                  <a:srgbClr val="00447C"/>
                </a:solidFill>
                <a:latin typeface="Arial" panose="020B0604020202020204" pitchFamily="34" charset="0"/>
              </a:rPr>
              <a:t>Click to edit Master heading style.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spc="-1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 eing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poummy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 trumm.</a:t>
            </a:r>
            <a:r>
              <a:rPr lang="en-US" sz="8200" b="0" spc="115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nummy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200" b="0" kern="0" dirty="0">
              <a:solidFill>
                <a:srgbClr val="00447C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68C4D01-11BE-BF8F-F7D3-0750534FD1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732755"/>
              </p:ext>
            </p:extLst>
          </p:nvPr>
        </p:nvGraphicFramePr>
        <p:xfrm>
          <a:off x="-192443" y="1758952"/>
          <a:ext cx="14648328" cy="1294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6">
            <a:extLst>
              <a:ext uri="{FF2B5EF4-FFF2-40B4-BE49-F238E27FC236}">
                <a16:creationId xmlns:a16="http://schemas.microsoft.com/office/drawing/2014/main" id="{34E067EB-68F3-8CF3-50C3-158DDEF25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64845" y="11814048"/>
            <a:ext cx="12464054" cy="1931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cs typeface="Arial" panose="020B0604020202020204" pitchFamily="34" charset="0"/>
              </a:rPr>
              <a:t>ates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 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147" dirty="0" err="1">
                <a:solidFill>
                  <a:schemeClr val="bg1"/>
                </a:solidFill>
                <a:cs typeface="Arial" panose="020B0604020202020204" pitchFamily="34" charset="0"/>
              </a:rPr>
              <a:t>setnad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atesat letsa senta liqua at letsa senta 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0EC5668F-3218-7656-947D-FA6913EB91A6}"/>
              </a:ext>
            </a:extLst>
          </p:cNvPr>
          <p:cNvSpPr txBox="1">
            <a:spLocks/>
          </p:cNvSpPr>
          <p:nvPr/>
        </p:nvSpPr>
        <p:spPr>
          <a:xfrm>
            <a:off x="17564845" y="2372178"/>
            <a:ext cx="25245700" cy="4543208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Arial" panose="020B0604020202020204" pitchFamily="34" charset="0"/>
              </a:rPr>
              <a:t>Presentation Title Click to edit Master heading style</a:t>
            </a:r>
          </a:p>
        </p:txBody>
      </p:sp>
      <p:sp>
        <p:nvSpPr>
          <p:cNvPr id="49" name="Subtitle 44">
            <a:extLst>
              <a:ext uri="{FF2B5EF4-FFF2-40B4-BE49-F238E27FC236}">
                <a16:creationId xmlns:a16="http://schemas.microsoft.com/office/drawing/2014/main" id="{94315233-6BA0-A1F6-FE65-C9FDE0E90ADF}"/>
              </a:ext>
            </a:extLst>
          </p:cNvPr>
          <p:cNvSpPr txBox="1">
            <a:spLocks/>
          </p:cNvSpPr>
          <p:nvPr/>
        </p:nvSpPr>
        <p:spPr>
          <a:xfrm>
            <a:off x="17637997" y="8075413"/>
            <a:ext cx="13488179" cy="3440790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75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>
                <a:latin typeface="Arial" panose="020B0604020202020204" pitchFamily="34" charset="0"/>
              </a:rP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650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A7968-B72F-F9AF-4962-E26C9F950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9B854-F337-7F0E-C180-3FAE718CF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501B0-B7CD-3DBC-DAD3-B35D319E81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DF46489-6604-B71B-6DE6-687294F90D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651168" y="8521818"/>
            <a:ext cx="9688022" cy="104615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3CB96B-859F-36A0-5A5F-EA1E4990290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651168" y="20084704"/>
            <a:ext cx="9688022" cy="104615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475F35-58B9-14D9-F6FC-C9F8BEFBC576}"/>
              </a:ext>
            </a:extLst>
          </p:cNvPr>
          <p:cNvSpPr txBox="1">
            <a:spLocks/>
          </p:cNvSpPr>
          <p:nvPr/>
        </p:nvSpPr>
        <p:spPr>
          <a:xfrm>
            <a:off x="1500491" y="16459200"/>
            <a:ext cx="12090817" cy="10613456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4800"/>
              </a:spcAft>
              <a:buClrTx/>
              <a:buSzTx/>
              <a:buFontTx/>
              <a:buNone/>
              <a:tabLst/>
              <a:defRPr/>
            </a:pPr>
            <a:r>
              <a:rPr lang="en-US" sz="8200" b="0" kern="0" dirty="0">
                <a:solidFill>
                  <a:srgbClr val="00447C"/>
                </a:solidFill>
                <a:latin typeface="Arial" panose="020B0604020202020204" pitchFamily="34" charset="0"/>
              </a:rPr>
              <a:t>Click to edit Master heading style.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spc="-1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adic eing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elit,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poummy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 trumm.</a:t>
            </a:r>
            <a:r>
              <a:rPr lang="en-US" sz="8200" b="0" spc="115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8200" b="0" spc="131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amet,</a:t>
            </a:r>
            <a:r>
              <a:rPr lang="en-US" sz="8200" b="0" spc="139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nummy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8200" b="0" spc="147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200" b="0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8200" b="0" spc="156" dirty="0">
                <a:solidFill>
                  <a:srgbClr val="00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200" b="0" kern="0" dirty="0">
              <a:solidFill>
                <a:srgbClr val="00447C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A050278-0873-E926-80E7-4EC9234FFF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2183418"/>
              </p:ext>
            </p:extLst>
          </p:nvPr>
        </p:nvGraphicFramePr>
        <p:xfrm>
          <a:off x="-694944" y="1429768"/>
          <a:ext cx="15325343" cy="1365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6">
            <a:extLst>
              <a:ext uri="{FF2B5EF4-FFF2-40B4-BE49-F238E27FC236}">
                <a16:creationId xmlns:a16="http://schemas.microsoft.com/office/drawing/2014/main" id="{C8BDB347-6B20-9786-4588-DA72B5172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50445" y="12386613"/>
            <a:ext cx="12907526" cy="19318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</a:p>
          <a:p>
            <a:pPr marR="8316">
              <a:spcBef>
                <a:spcPts val="33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1200"/>
              </a:spcAft>
            </a:pP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cs typeface="Arial" panose="020B0604020202020204" pitchFamily="34" charset="0"/>
              </a:rPr>
              <a:t>dia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 trusitomm.</a:t>
            </a:r>
            <a:r>
              <a:rPr lang="en-US" sz="4400" spc="115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chemeClr val="bg1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aliqua trusitomm m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cs typeface="Arial" panose="020B0604020202020204" pitchFamily="34" charset="0"/>
              </a:rPr>
              <a:t>aliq.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80674B2D-16D7-9BB2-536D-58A427E94B1D}"/>
              </a:ext>
            </a:extLst>
          </p:cNvPr>
          <p:cNvSpPr txBox="1">
            <a:spLocks/>
          </p:cNvSpPr>
          <p:nvPr/>
        </p:nvSpPr>
        <p:spPr>
          <a:xfrm>
            <a:off x="16650445" y="2372178"/>
            <a:ext cx="25245700" cy="4543208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50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solidFill>
                  <a:srgbClr val="004987"/>
                </a:solidFill>
                <a:latin typeface="Arial" panose="020B0604020202020204" pitchFamily="34" charset="0"/>
              </a:rPr>
              <a:t>Presentation Title Click to edit Master heading style</a:t>
            </a:r>
          </a:p>
        </p:txBody>
      </p:sp>
      <p:sp>
        <p:nvSpPr>
          <p:cNvPr id="49" name="Subtitle 44">
            <a:extLst>
              <a:ext uri="{FF2B5EF4-FFF2-40B4-BE49-F238E27FC236}">
                <a16:creationId xmlns:a16="http://schemas.microsoft.com/office/drawing/2014/main" id="{71F06377-765D-A6D9-FCEB-96F80AD00E4A}"/>
              </a:ext>
            </a:extLst>
          </p:cNvPr>
          <p:cNvSpPr txBox="1">
            <a:spLocks/>
          </p:cNvSpPr>
          <p:nvPr/>
        </p:nvSpPr>
        <p:spPr>
          <a:xfrm>
            <a:off x="16723597" y="8075413"/>
            <a:ext cx="25245700" cy="2531627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75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kern="0" dirty="0">
                <a:solidFill>
                  <a:srgbClr val="004987"/>
                </a:solidFill>
                <a:latin typeface="Arial" panose="020B0604020202020204" pitchFamily="34" charset="0"/>
              </a:rP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590275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AB83B-522F-6C67-B5A6-BBD53CC88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170" y="9078196"/>
            <a:ext cx="11997037" cy="5113291"/>
          </a:xfrm>
        </p:spPr>
        <p:txBody>
          <a:bodyPr/>
          <a:lstStyle/>
          <a:p>
            <a:r>
              <a:rPr lang="en-US" sz="9400" b="1" dirty="0"/>
              <a:t>Presentation Title Click to edit master heading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523DB-D0AB-8511-954A-651088D48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171" y="14482879"/>
            <a:ext cx="10953315" cy="2270235"/>
          </a:xfrm>
        </p:spPr>
        <p:txBody>
          <a:bodyPr/>
          <a:lstStyle/>
          <a:p>
            <a:r>
              <a:rPr lang="en-US" dirty="0"/>
              <a:t>Click to add subtitle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51F0FE9-F1DE-4B03-B841-288A621208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191">
            <a:extLst>
              <a:ext uri="{FF2B5EF4-FFF2-40B4-BE49-F238E27FC236}">
                <a16:creationId xmlns:a16="http://schemas.microsoft.com/office/drawing/2014/main" id="{7D2F17F3-9CF3-A15A-4794-AECF3D0D4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2" y="28827511"/>
            <a:ext cx="6074229" cy="232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ea typeface="Futura Std Book" charset="0"/>
                <a:cs typeface="Arial" panose="020B0604020202020204" pitchFamily="34" charset="0"/>
              </a:rPr>
              <a:t>*Acronyms 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magn.</a:t>
            </a:r>
            <a:endParaRPr lang="en-US" sz="2200" kern="0" spc="68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6" name="Text Box 191">
            <a:extLst>
              <a:ext uri="{FF2B5EF4-FFF2-40B4-BE49-F238E27FC236}">
                <a16:creationId xmlns:a16="http://schemas.microsoft.com/office/drawing/2014/main" id="{E51C4B28-43F6-FD34-DDCC-28A45EB35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215" y="28827511"/>
            <a:ext cx="12997544" cy="210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90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ea typeface="Futura Std Book" charset="0"/>
                <a:cs typeface="Arial" panose="020B0604020202020204" pitchFamily="34" charset="0"/>
              </a:rPr>
              <a:t>References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magn. 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aliqua.</a:t>
            </a:r>
            <a:endParaRPr lang="en-US" sz="2200" kern="0" spc="68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7" name="TextBox 46">
            <a:extLst>
              <a:ext uri="{FF2B5EF4-FFF2-40B4-BE49-F238E27FC236}">
                <a16:creationId xmlns:a16="http://schemas.microsoft.com/office/drawing/2014/main" id="{C1D86F02-03F3-CD08-068A-F1BA91A7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1" y="2103296"/>
            <a:ext cx="12997544" cy="886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 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 </a:t>
            </a:r>
            <a:r>
              <a:rPr lang="en-US" sz="4400" dirty="0" err="1">
                <a:solidFill>
                  <a:srgbClr val="000000"/>
                </a:solidFill>
                <a:cs typeface="Arial" panose="020B0604020202020204" pitchFamily="34" charset="0"/>
              </a:rPr>
              <a:t>nonum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cs typeface="Arial" panose="020B0604020202020204" pitchFamily="34" charset="0"/>
              </a:rPr>
              <a:t>mdunt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Box 46">
            <a:extLst>
              <a:ext uri="{FF2B5EF4-FFF2-40B4-BE49-F238E27FC236}">
                <a16:creationId xmlns:a16="http://schemas.microsoft.com/office/drawing/2014/main" id="{47F6C441-9A64-2534-8873-7C15C3DE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4941" y="12194100"/>
            <a:ext cx="27739087" cy="5394297"/>
          </a:xfrm>
          <a:prstGeom prst="rect">
            <a:avLst/>
          </a:prstGeom>
          <a:solidFill>
            <a:srgbClr val="00BFE8">
              <a:alpha val="957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lIns="914400" tIns="548640" rIns="150218" bIns="548640" anchor="ctr" anchorCtr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13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0" spc="86" dirty="0">
                <a:solidFill>
                  <a:srgbClr val="00BFE8"/>
                </a:solidFill>
                <a:ea typeface="Futura Std Book" charset="0"/>
                <a:cs typeface="Arial" panose="020B0604020202020204" pitchFamily="34" charset="0"/>
              </a:rPr>
              <a:t>Subheading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Lorem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ipsum</a:t>
            </a:r>
            <a:r>
              <a:rPr lang="en-US" sz="7500" spc="131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dolor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sit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amet,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spc="-16" dirty="0" err="1">
                <a:solidFill>
                  <a:srgbClr val="00BFE8"/>
                </a:solidFill>
                <a:cs typeface="Arial" panose="020B0604020202020204" pitchFamily="34" charset="0"/>
              </a:rPr>
              <a:t>ascing</a:t>
            </a:r>
            <a:r>
              <a:rPr lang="en-US" sz="7500" spc="-16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 err="1">
                <a:solidFill>
                  <a:srgbClr val="00BFE8"/>
                </a:solidFill>
                <a:cs typeface="Arial" panose="020B0604020202020204" pitchFamily="34" charset="0"/>
              </a:rPr>
              <a:t>elitd</a:t>
            </a:r>
            <a:r>
              <a:rPr lang="en-US" sz="7500" spc="156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diam</a:t>
            </a:r>
            <a:r>
              <a:rPr lang="en-US" sz="7500" spc="147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nonummy</a:t>
            </a:r>
            <a:r>
              <a:rPr lang="en-US" sz="7500" spc="156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nibh</a:t>
            </a:r>
            <a:r>
              <a:rPr lang="en-US" sz="7500" spc="147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euismod</a:t>
            </a:r>
            <a:r>
              <a:rPr lang="en-US" sz="7500" spc="156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 err="1">
                <a:solidFill>
                  <a:srgbClr val="00BFE8"/>
                </a:solidFill>
                <a:cs typeface="Arial" panose="020B0604020202020204" pitchFamily="34" charset="0"/>
              </a:rPr>
              <a:t>unt</a:t>
            </a:r>
            <a:r>
              <a:rPr lang="en-US" sz="7500" spc="147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aoreet</a:t>
            </a:r>
            <a:r>
              <a:rPr lang="en-US" sz="7500" spc="131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dolore</a:t>
            </a:r>
            <a:r>
              <a:rPr lang="en-US" sz="7500" spc="131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magna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aliqua trusitomm.</a:t>
            </a:r>
            <a:r>
              <a:rPr lang="en-US" sz="7500" spc="115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Ipsum</a:t>
            </a:r>
            <a:r>
              <a:rPr lang="en-US" sz="7500" spc="131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d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sit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amet,</a:t>
            </a:r>
            <a:r>
              <a:rPr lang="en-US" sz="7500" spc="139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spc="-16" dirty="0">
                <a:solidFill>
                  <a:srgbClr val="00BFE8"/>
                </a:solidFill>
                <a:cs typeface="Arial" panose="020B0604020202020204" pitchFamily="34" charset="0"/>
              </a:rPr>
              <a:t>adipiscing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elit,</a:t>
            </a:r>
            <a:r>
              <a:rPr lang="en-US" sz="7500" spc="156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nibh</a:t>
            </a:r>
            <a:r>
              <a:rPr lang="en-US" sz="7500" spc="147" dirty="0">
                <a:solidFill>
                  <a:srgbClr val="00BFE8"/>
                </a:solidFill>
                <a:cs typeface="Arial" panose="020B0604020202020204" pitchFamily="34" charset="0"/>
              </a:rPr>
              <a:t> </a:t>
            </a:r>
            <a:r>
              <a:rPr lang="en-US" sz="7500" dirty="0">
                <a:solidFill>
                  <a:srgbClr val="00BFE8"/>
                </a:solidFill>
                <a:cs typeface="Arial" panose="020B0604020202020204" pitchFamily="34" charset="0"/>
              </a:rPr>
              <a:t>euismod.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5BBDD56-36E6-71BB-3B23-3B67012126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3050234"/>
              </p:ext>
            </p:extLst>
          </p:nvPr>
        </p:nvGraphicFramePr>
        <p:xfrm>
          <a:off x="27473801" y="1747237"/>
          <a:ext cx="13487399" cy="9140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46">
            <a:extLst>
              <a:ext uri="{FF2B5EF4-FFF2-40B4-BE49-F238E27FC236}">
                <a16:creationId xmlns:a16="http://schemas.microsoft.com/office/drawing/2014/main" id="{01C391F3-7CAB-384D-A426-F294ABD96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1215" y="18757250"/>
            <a:ext cx="13487398" cy="796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 err="1">
                <a:solidFill>
                  <a:srgbClr val="000000"/>
                </a:solidFill>
                <a:cs typeface="Arial" panose="020B0604020202020204" pitchFamily="34" charset="0"/>
              </a:rPr>
              <a:t>adipig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 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1" name="Text Box 191">
            <a:extLst>
              <a:ext uri="{FF2B5EF4-FFF2-40B4-BE49-F238E27FC236}">
                <a16:creationId xmlns:a16="http://schemas.microsoft.com/office/drawing/2014/main" id="{AA545D7B-3049-254B-9BFD-D8ED9136E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1892" y="28827511"/>
            <a:ext cx="6074229" cy="232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ea typeface="Futura Std Book" charset="0"/>
                <a:cs typeface="Arial" panose="020B0604020202020204" pitchFamily="34" charset="0"/>
              </a:rPr>
              <a:t>Acknowledgements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senmmy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amdfrget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mygesrg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doloreggre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magn. </a:t>
            </a:r>
            <a:endParaRPr lang="en-US" sz="2200" kern="0" spc="68" dirty="0">
              <a:ea typeface="Futura Std Book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D80059-2F53-9F94-D721-83D66157C03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982120" y="28135360"/>
            <a:ext cx="27203069" cy="0"/>
          </a:xfrm>
          <a:prstGeom prst="line">
            <a:avLst/>
          </a:prstGeom>
          <a:noFill/>
          <a:ln w="381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83619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AE60FD-3944-6E9E-D119-8B55A68A1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1">
            <a:extLst>
              <a:ext uri="{FF2B5EF4-FFF2-40B4-BE49-F238E27FC236}">
                <a16:creationId xmlns:a16="http://schemas.microsoft.com/office/drawing/2014/main" id="{54C6E820-7570-E326-388B-C1797F4C1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9378" y="28608055"/>
            <a:ext cx="6777922" cy="182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ea typeface="Futura Std Book" charset="0"/>
                <a:cs typeface="Arial" panose="020B0604020202020204" pitchFamily="34" charset="0"/>
              </a:rPr>
              <a:t>Acknowledgements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Lorem</a:t>
            </a:r>
            <a:r>
              <a:rPr lang="en-US" sz="22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22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22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22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22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22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22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22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22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22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22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22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22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22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22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22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2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191">
            <a:extLst>
              <a:ext uri="{FF2B5EF4-FFF2-40B4-BE49-F238E27FC236}">
                <a16:creationId xmlns:a16="http://schemas.microsoft.com/office/drawing/2014/main" id="{C12051A7-135F-F8A0-F322-7958818C4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9343" y="28608055"/>
            <a:ext cx="14182592" cy="176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90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ea typeface="Futura Std Book" charset="0"/>
                <a:cs typeface="Arial" panose="020B0604020202020204" pitchFamily="34" charset="0"/>
              </a:rPr>
              <a:t>References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 trusi.</a:t>
            </a:r>
            <a:b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magn.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aliqua.</a:t>
            </a:r>
            <a:endParaRPr lang="en-US" sz="2200" kern="0" spc="68" dirty="0"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6" name="TextBox 46">
            <a:extLst>
              <a:ext uri="{FF2B5EF4-FFF2-40B4-BE49-F238E27FC236}">
                <a16:creationId xmlns:a16="http://schemas.microsoft.com/office/drawing/2014/main" id="{19511746-32EE-601F-23A0-EE1BE65EE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7353" y="1449191"/>
            <a:ext cx="13923335" cy="819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 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endParaRPr lang="en-US" sz="4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3982045-C722-6315-C798-7351F26D923C}"/>
              </a:ext>
            </a:extLst>
          </p:cNvPr>
          <p:cNvGraphicFramePr/>
          <p:nvPr/>
        </p:nvGraphicFramePr>
        <p:xfrm>
          <a:off x="16679377" y="17237736"/>
          <a:ext cx="25212825" cy="1018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46">
            <a:extLst>
              <a:ext uri="{FF2B5EF4-FFF2-40B4-BE49-F238E27FC236}">
                <a16:creationId xmlns:a16="http://schemas.microsoft.com/office/drawing/2014/main" id="{12138A55-75EC-E2A0-431A-768ECAEF7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9343" y="10887644"/>
            <a:ext cx="16796643" cy="5253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50218" tIns="75109" rIns="150218" bIns="75109">
            <a:spAutoFit/>
          </a:bodyPr>
          <a:lstStyle/>
          <a:p>
            <a:pPr eaLnBrk="0" hangingPunct="0">
              <a:spcBef>
                <a:spcPts val="4200"/>
              </a:spcBef>
              <a:spcAft>
                <a:spcPts val="0"/>
              </a:spcAft>
            </a:pPr>
            <a:r>
              <a:rPr lang="en-US" sz="6000" b="1" spc="86" dirty="0">
                <a:solidFill>
                  <a:srgbClr val="004987"/>
                </a:solidFill>
                <a:ea typeface="Futura Std Book" charset="0"/>
                <a:cs typeface="Arial" panose="020B0604020202020204" pitchFamily="34" charset="0"/>
              </a:rPr>
              <a:t>Subheading</a:t>
            </a:r>
          </a:p>
          <a:p>
            <a:pPr marR="8316">
              <a:spcBef>
                <a:spcPts val="900"/>
              </a:spcBef>
              <a:spcAft>
                <a:spcPts val="900"/>
              </a:spcAft>
            </a:pP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Lorem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sed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trusitomm.</a:t>
            </a:r>
            <a:r>
              <a:rPr lang="en-US" sz="4400" spc="115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Ipsum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sit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amet,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spc="-16" dirty="0">
                <a:solidFill>
                  <a:srgbClr val="000000"/>
                </a:solidFill>
                <a:cs typeface="Arial" panose="020B0604020202020204" pitchFamily="34" charset="0"/>
              </a:rPr>
              <a:t>adipiscing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elit,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diam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nonummy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nibh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euismod</a:t>
            </a:r>
            <a:r>
              <a:rPr lang="en-US" sz="4400" spc="156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tincidunt</a:t>
            </a:r>
            <a:r>
              <a:rPr lang="en-US" sz="4400" spc="147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aoreet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dolore</a:t>
            </a:r>
            <a:r>
              <a:rPr lang="en-US" sz="4400" spc="13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magna</a:t>
            </a:r>
            <a:r>
              <a:rPr lang="en-US" sz="4400" spc="139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cs typeface="Arial" panose="020B0604020202020204" pitchFamily="34" charset="0"/>
              </a:rPr>
              <a:t>aliqua trusitomm</a:t>
            </a:r>
          </a:p>
        </p:txBody>
      </p:sp>
      <p:sp>
        <p:nvSpPr>
          <p:cNvPr id="16" name="Text Box 191">
            <a:extLst>
              <a:ext uri="{FF2B5EF4-FFF2-40B4-BE49-F238E27FC236}">
                <a16:creationId xmlns:a16="http://schemas.microsoft.com/office/drawing/2014/main" id="{176A0527-CF88-CA86-3905-697FACE8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406" y="28608055"/>
            <a:ext cx="11091738" cy="165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9270" tIns="59635" rIns="119270" bIns="83489">
            <a:spAutoFit/>
          </a:bodyPr>
          <a:lstStyle/>
          <a:p>
            <a:pPr defTabSz="622341" eaLnBrk="0" fontAlgn="auto" hangingPunct="0">
              <a:spcBef>
                <a:spcPct val="50000"/>
              </a:spcBef>
              <a:spcAft>
                <a:spcPts val="0"/>
              </a:spcAft>
              <a:tabLst>
                <a:tab pos="596389" algn="l"/>
              </a:tabLst>
              <a:defRPr/>
            </a:pPr>
            <a:r>
              <a:rPr lang="en-US" sz="3200" b="1" kern="0" spc="68" dirty="0">
                <a:solidFill>
                  <a:schemeClr val="bg1"/>
                </a:solidFill>
                <a:ea typeface="Futura Std Book" charset="0"/>
                <a:cs typeface="Arial" panose="020B0604020202020204" pitchFamily="34" charset="0"/>
              </a:rPr>
              <a:t>*Acronyms </a:t>
            </a:r>
          </a:p>
          <a:p>
            <a:pPr marL="0" marR="8316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gna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aliqua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. Lorem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ipsum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sit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amet,</a:t>
            </a:r>
            <a:r>
              <a:rPr kumimoji="0" lang="en-US" sz="2200" b="0" i="0" u="none" strike="noStrike" kern="1200" cap="none" spc="139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-1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adipiscing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elit,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sed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diam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nonummy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nibh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euismod</a:t>
            </a:r>
            <a:r>
              <a:rPr kumimoji="0" lang="en-US" sz="2200" b="0" i="0" u="none" strike="noStrike" kern="1200" cap="none" spc="1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tincidunt</a:t>
            </a:r>
            <a:r>
              <a:rPr kumimoji="0" lang="en-US" sz="2200" b="0" i="0" u="none" strike="noStrike" kern="1200" cap="none" spc="147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aoreet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dolore</a:t>
            </a:r>
            <a:r>
              <a:rPr kumimoji="0" lang="en-US" sz="2200" b="0" i="0" u="none" strike="noStrike" kern="1200" cap="none" spc="131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anose="020B0604020202020204" pitchFamily="34" charset="0"/>
              </a:rPr>
              <a:t>magn.</a:t>
            </a:r>
            <a:endParaRPr lang="en-US" sz="2200" kern="0" spc="68" dirty="0">
              <a:solidFill>
                <a:schemeClr val="bg1"/>
              </a:solidFill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4F4AE9CB-E488-28B4-1565-5DC71E1535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10500" b="1" i="0">
                <a:solidFill>
                  <a:schemeClr val="bg1"/>
                </a:solidFill>
                <a:latin typeface="Proxima Nova Rg" panose="02000506030000020004" pitchFamily="2" charset="0"/>
              </a:defRPr>
            </a:lvl1pPr>
          </a:lstStyle>
          <a:p>
            <a:pPr marL="0" marR="0" lvl="0" indent="0" algn="l" defTabSz="367949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>
                <a:latin typeface="Arial" panose="020B0604020202020204" pitchFamily="34" charset="0"/>
              </a:rPr>
              <a:t>Presentation Title</a:t>
            </a:r>
            <a:br>
              <a:rPr lang="en-US" b="0" dirty="0">
                <a:latin typeface="Arial" panose="020B0604020202020204" pitchFamily="34" charset="0"/>
              </a:rPr>
            </a:br>
            <a:r>
              <a:rPr lang="en-US" b="0" dirty="0">
                <a:latin typeface="Arial" panose="020B0604020202020204" pitchFamily="34" charset="0"/>
              </a:rPr>
              <a:t>Click to edit Master heading style</a:t>
            </a:r>
            <a:br>
              <a:rPr lang="en-US" b="0" dirty="0">
                <a:latin typeface="Arial" panose="020B0604020202020204" pitchFamily="34" charset="0"/>
              </a:rPr>
            </a:br>
            <a:endParaRPr lang="en-US" b="0" dirty="0">
              <a:latin typeface="Arial" panose="020B0604020202020204" pitchFamily="34" charset="0"/>
            </a:endParaRP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77BF6D94-8AAB-8676-EDF6-B7C5383F8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7500" b="0" i="0">
                <a:solidFill>
                  <a:schemeClr val="bg1"/>
                </a:solidFill>
                <a:latin typeface="Proxima Nova Lt" panose="02000506030000020004" pitchFamily="2" charset="77"/>
              </a:defRPr>
            </a:lvl1pPr>
          </a:lstStyle>
          <a:p>
            <a:r>
              <a:rPr lang="en-US" sz="5500" dirty="0">
                <a:latin typeface="Arial" panose="020B0604020202020204" pitchFamily="34" charset="0"/>
              </a:rPr>
              <a:t>Click to add subtitle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3371B8-2E9E-472D-91E7-A7A44BF772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608AA578-4DE7-0231-A20F-1530DC383791}"/>
              </a:ext>
            </a:extLst>
          </p:cNvPr>
          <p:cNvGraphicFramePr/>
          <p:nvPr/>
        </p:nvGraphicFramePr>
        <p:xfrm>
          <a:off x="29480256" y="1353032"/>
          <a:ext cx="13459968" cy="786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06BD2A3-319F-DC79-DFD9-C7F82CD4C435}"/>
              </a:ext>
            </a:extLst>
          </p:cNvPr>
          <p:cNvSpPr txBox="1">
            <a:spLocks/>
          </p:cNvSpPr>
          <p:nvPr/>
        </p:nvSpPr>
        <p:spPr>
          <a:xfrm>
            <a:off x="1490406" y="6871026"/>
            <a:ext cx="12188230" cy="4543208"/>
          </a:xfrm>
          <a:prstGeom prst="rect">
            <a:avLst/>
          </a:prstGeom>
        </p:spPr>
        <p:txBody>
          <a:bodyPr/>
          <a:lstStyle>
            <a:lvl1pPr algn="l" defTabSz="3679497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0500" b="1" i="0">
                <a:solidFill>
                  <a:schemeClr val="bg1"/>
                </a:solidFill>
                <a:latin typeface="Proxima Nova Rg" panose="02000506030000020004" pitchFamily="2" charset="0"/>
                <a:ea typeface="+mj-ea"/>
                <a:cs typeface="+mj-cs"/>
              </a:defRPr>
            </a:lvl1pPr>
            <a:lvl2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2pPr>
            <a:lvl3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3pPr>
            <a:lvl4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4pPr>
            <a:lvl5pPr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5pPr>
            <a:lvl6pPr marL="656565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6pPr>
            <a:lvl7pPr marL="131312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7pPr>
            <a:lvl8pPr marL="1969694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8pPr>
            <a:lvl9pPr marL="2626259" algn="ctr" defTabSz="3679497" rtl="0" eaLnBrk="1" fontAlgn="base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8617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9500" kern="0" dirty="0">
                <a:latin typeface="Arial" panose="020B0604020202020204" pitchFamily="34" charset="0"/>
              </a:rPr>
              <a:t>Presentation Title</a:t>
            </a:r>
            <a:br>
              <a:rPr lang="en-US" sz="9500" kern="0" dirty="0">
                <a:latin typeface="Arial" panose="020B0604020202020204" pitchFamily="34" charset="0"/>
              </a:rPr>
            </a:br>
            <a:r>
              <a:rPr lang="en-US" sz="9500" kern="0" dirty="0">
                <a:latin typeface="Arial" panose="020B0604020202020204" pitchFamily="34" charset="0"/>
              </a:rPr>
              <a:t>Click to edit Master heading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044F172-3B23-8A05-E9C7-EF2DE79BCA2A}"/>
              </a:ext>
            </a:extLst>
          </p:cNvPr>
          <p:cNvSpPr txBox="1">
            <a:spLocks/>
          </p:cNvSpPr>
          <p:nvPr/>
        </p:nvSpPr>
        <p:spPr>
          <a:xfrm>
            <a:off x="1490406" y="12430511"/>
            <a:ext cx="11766884" cy="2270235"/>
          </a:xfrm>
          <a:prstGeom prst="rect">
            <a:avLst/>
          </a:prstGeom>
        </p:spPr>
        <p:txBody>
          <a:bodyPr/>
          <a:lstStyle>
            <a:lvl1pPr marL="0" indent="0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Tx/>
              <a:buNone/>
              <a:tabLst>
                <a:tab pos="328283" algn="l"/>
              </a:tabLst>
              <a:defRPr sz="7500" b="0" i="0">
                <a:solidFill>
                  <a:schemeClr val="bg1"/>
                </a:solidFill>
                <a:latin typeface="Proxima Nova Lt" panose="02000506030000020004" pitchFamily="2" charset="77"/>
                <a:ea typeface="+mn-ea"/>
                <a:cs typeface="+mn-cs"/>
              </a:defRPr>
            </a:lvl1pPr>
            <a:lvl2pPr marL="820706" indent="-328283" algn="l" defTabSz="3679497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641412" indent="-328283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buChar char="•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6444822" indent="-925574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8282291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8938856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9595420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10251985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10908549" indent="-918735" algn="l" defTabSz="3679497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0066"/>
              </a:buClr>
              <a:buFont typeface="Times" charset="0"/>
              <a:tabLst>
                <a:tab pos="328283" algn="l"/>
              </a:tabLst>
              <a:defRPr sz="3447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5500" kern="0" dirty="0">
                <a:latin typeface="Arial" panose="020B0604020202020204" pitchFamily="34" charset="0"/>
              </a:rPr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76105219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1_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3.xml><?xml version="1.0" encoding="utf-8"?>
<a:theme xmlns:a="http://schemas.openxmlformats.org/drawingml/2006/main" name="2_~4728944">
  <a:themeElements>
    <a:clrScheme name="Custom 3">
      <a:dk1>
        <a:srgbClr val="004B87"/>
      </a:dk1>
      <a:lt1>
        <a:srgbClr val="FFFFFF"/>
      </a:lt1>
      <a:dk2>
        <a:srgbClr val="000000"/>
      </a:dk2>
      <a:lt2>
        <a:srgbClr val="808080"/>
      </a:lt2>
      <a:accent1>
        <a:srgbClr val="004B87"/>
      </a:accent1>
      <a:accent2>
        <a:srgbClr val="DAAA00"/>
      </a:accent2>
      <a:accent3>
        <a:srgbClr val="008EAA"/>
      </a:accent3>
      <a:accent4>
        <a:srgbClr val="76236C"/>
      </a:accent4>
      <a:accent5>
        <a:srgbClr val="F18A00"/>
      </a:accent5>
      <a:accent6>
        <a:srgbClr val="3DAE2B"/>
      </a:accent6>
      <a:hlink>
        <a:srgbClr val="C1023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UCDH">
    <a:dk1>
      <a:srgbClr val="000000"/>
    </a:dk1>
    <a:lt1>
      <a:srgbClr val="FFFFFF"/>
    </a:lt1>
    <a:dk2>
      <a:srgbClr val="000000"/>
    </a:dk2>
    <a:lt2>
      <a:srgbClr val="808080"/>
    </a:lt2>
    <a:accent1>
      <a:srgbClr val="00BEE7"/>
    </a:accent1>
    <a:accent2>
      <a:srgbClr val="00406E"/>
    </a:accent2>
    <a:accent3>
      <a:srgbClr val="FFFFFF"/>
    </a:accent3>
    <a:accent4>
      <a:srgbClr val="00406E"/>
    </a:accent4>
    <a:accent5>
      <a:srgbClr val="F9C722"/>
    </a:accent5>
    <a:accent6>
      <a:srgbClr val="00406E"/>
    </a:accent6>
    <a:hlink>
      <a:srgbClr val="0432FF"/>
    </a:hlink>
    <a:folHlink>
      <a:srgbClr val="00406E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a5a250-82e3-4474-8a9a-cc3b323144cc">
      <Terms xmlns="http://schemas.microsoft.com/office/infopath/2007/PartnerControls"/>
    </lcf76f155ced4ddcb4097134ff3c332f>
    <TaxCatchAll xmlns="58b218bc-d811-4cdd-8503-4f3bb103096d"/>
    <SharedWithUsers xmlns="58b218bc-d811-4cdd-8503-4f3bb103096d">
      <UserInfo>
        <DisplayName>Trudee M Murray</DisplayName>
        <AccountId>180</AccountId>
        <AccountType/>
      </UserInfo>
      <UserInfo>
        <DisplayName>Jessica Michelle Miles</DisplayName>
        <AccountId>118</AccountId>
        <AccountType/>
      </UserInfo>
      <UserInfo>
        <DisplayName>Ian C Fong</DisplayName>
        <AccountId>294</AccountId>
        <AccountType/>
      </UserInfo>
      <UserInfo>
        <DisplayName>Sherry A Allen</DisplayName>
        <AccountId>24</AccountId>
        <AccountType/>
      </UserInfo>
      <UserInfo>
        <DisplayName>Sarina A Fazio</DisplayName>
        <AccountId>14</AccountId>
        <AccountType/>
      </UserInfo>
      <UserInfo>
        <DisplayName>Rudy Nelson Dela Vega</DisplayName>
        <AccountId>716</AccountId>
        <AccountType/>
      </UserInfo>
      <UserInfo>
        <DisplayName>Berit Maria Bagley</DisplayName>
        <AccountId>174</AccountId>
        <AccountType/>
      </UserInfo>
      <UserInfo>
        <DisplayName>Swapna B Peter</DisplayName>
        <AccountId>76</AccountId>
        <AccountType/>
      </UserInfo>
      <UserInfo>
        <DisplayName>Ebie Cyril Napa</DisplayName>
        <AccountId>817</AccountId>
        <AccountType/>
      </UserInfo>
      <UserInfo>
        <DisplayName>Sunitha Sunkara</DisplayName>
        <AccountId>818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D3468C5C31F9439C58D27FEC256D25" ma:contentTypeVersion="17" ma:contentTypeDescription="Create a new document." ma:contentTypeScope="" ma:versionID="b74b8cacd2be15a3ae66d03dd9164e79">
  <xsd:schema xmlns:xsd="http://www.w3.org/2001/XMLSchema" xmlns:xs="http://www.w3.org/2001/XMLSchema" xmlns:p="http://schemas.microsoft.com/office/2006/metadata/properties" xmlns:ns2="25a5a250-82e3-4474-8a9a-cc3b323144cc" xmlns:ns3="58b218bc-d811-4cdd-8503-4f3bb103096d" targetNamespace="http://schemas.microsoft.com/office/2006/metadata/properties" ma:root="true" ma:fieldsID="8cd4be040af33470f78dd14720eab5e7" ns2:_="" ns3:_="">
    <xsd:import namespace="25a5a250-82e3-4474-8a9a-cc3b323144cc"/>
    <xsd:import namespace="58b218bc-d811-4cdd-8503-4f3bb1030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5a250-82e3-4474-8a9a-cc3b32314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19ba80e-4ed7-42b5-a1d2-490ece9b84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218bc-d811-4cdd-8503-4f3bb10309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eb79b47-8899-40c8-b91c-c20667062897}" ma:internalName="TaxCatchAll" ma:showField="CatchAllData" ma:web="58b218bc-d811-4cdd-8503-4f3bb1030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0C776-11E4-4C0D-B147-A1637D6E1C1D}">
  <ds:schemaRefs>
    <ds:schemaRef ds:uri="http://purl.org/dc/elements/1.1/"/>
    <ds:schemaRef ds:uri="http://schemas.microsoft.com/office/2006/documentManagement/types"/>
    <ds:schemaRef ds:uri="58b218bc-d811-4cdd-8503-4f3bb103096d"/>
    <ds:schemaRef ds:uri="25a5a250-82e3-4474-8a9a-cc3b323144cc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A845DF-D2AC-4F7B-A667-792B96EA5C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D9D05F-B57B-4441-AB8D-335A6FF218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a5a250-82e3-4474-8a9a-cc3b323144cc"/>
    <ds:schemaRef ds:uri="58b218bc-d811-4cdd-8503-4f3bb1030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UCDH Poster 25</Template>
  <TotalTime>6577</TotalTime>
  <Words>1091</Words>
  <Application>Microsoft Macintosh PowerPoint</Application>
  <PresentationFormat>Custom</PresentationFormat>
  <Paragraphs>54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Futura Std Book</vt:lpstr>
      <vt:lpstr>Times</vt:lpstr>
      <vt:lpstr>~4728944</vt:lpstr>
      <vt:lpstr>1_~4728944</vt:lpstr>
      <vt:lpstr>2_~4728944</vt:lpstr>
      <vt:lpstr>PowerPoint Presentation</vt:lpstr>
      <vt:lpstr>PowerPoint Presentation</vt:lpstr>
      <vt:lpstr>Presentation Title Click to edit master heading style</vt:lpstr>
      <vt:lpstr>Presentation Title Click to edit Master heading style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Brittany Collins</cp:lastModifiedBy>
  <cp:revision>105</cp:revision>
  <cp:lastPrinted>2019-05-21T22:24:44Z</cp:lastPrinted>
  <dcterms:created xsi:type="dcterms:W3CDTF">2019-01-18T19:03:01Z</dcterms:created>
  <dcterms:modified xsi:type="dcterms:W3CDTF">2025-03-19T22:46:47Z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0x0101004AD3468C5C31F9439C58D27FEC256D25</vt:lpwstr>
  </property>
  <property fmtid="{D5CDD505-2E9C-101B-9397-08002B2CF9AE}" pid="3" name="MediaServiceImageTags">
    <vt:lpwstr/>
  </property>
</Properties>
</file>