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51206400" cy="32918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87627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752539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2628809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350507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4381348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5257617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6133887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7010156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741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87"/>
    <a:srgbClr val="DCAA00"/>
    <a:srgbClr val="4E8F00"/>
    <a:srgbClr val="D8A600"/>
    <a:srgbClr val="0A2D56"/>
    <a:srgbClr val="5E8628"/>
    <a:srgbClr val="002855"/>
    <a:srgbClr val="00447C"/>
    <a:srgbClr val="A5B3C9"/>
    <a:srgbClr val="DAB9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07" autoAdjust="0"/>
    <p:restoredTop sz="88776" autoAdjust="0"/>
  </p:normalViewPr>
  <p:slideViewPr>
    <p:cSldViewPr>
      <p:cViewPr varScale="1">
        <p:scale>
          <a:sx n="22" d="100"/>
          <a:sy n="22" d="100"/>
        </p:scale>
        <p:origin x="2528" y="352"/>
      </p:cViewPr>
      <p:guideLst>
        <p:guide orient="horz" pos="2880"/>
        <p:guide pos="274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2929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t" anchorCtr="0" compatLnSpc="1">
            <a:prstTxWarp prst="textNoShape">
              <a:avLst/>
            </a:prstTxWarp>
          </a:bodyPr>
          <a:lstStyle>
            <a:lvl1pPr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578" y="1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t" anchorCtr="0" compatLnSpc="1">
            <a:prstTxWarp prst="textNoShape">
              <a:avLst/>
            </a:prstTxWarp>
          </a:bodyPr>
          <a:lstStyle>
            <a:lvl1pPr algn="r"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179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b" anchorCtr="0" compatLnSpc="1">
            <a:prstTxWarp prst="textNoShape">
              <a:avLst/>
            </a:prstTxWarp>
          </a:bodyPr>
          <a:lstStyle>
            <a:lvl1pPr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578" y="8831179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b" anchorCtr="0" compatLnSpc="1">
            <a:prstTxWarp prst="textNoShape">
              <a:avLst/>
            </a:prstTxWarp>
          </a:bodyPr>
          <a:lstStyle>
            <a:lvl1pPr algn="r"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fld id="{BA9F1319-FE31-4630-9C01-6640AAE36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05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>
            <a:lvl1pPr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429" y="0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>
            <a:lvl1pPr algn="r"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57238" y="692150"/>
            <a:ext cx="5483225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4194" y="4446871"/>
            <a:ext cx="5090654" cy="414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6741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b" anchorCtr="0" compatLnSpc="1">
            <a:prstTxWarp prst="textNoShape">
              <a:avLst/>
            </a:prstTxWarp>
          </a:bodyPr>
          <a:lstStyle>
            <a:lvl1pPr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429" y="8816741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b" anchorCtr="0" compatLnSpc="1">
            <a:prstTxWarp prst="textNoShape">
              <a:avLst/>
            </a:prstTxWarp>
          </a:bodyPr>
          <a:lstStyle>
            <a:lvl1pPr algn="r"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fld id="{B6C75113-938F-4722-B133-D003F6C9A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240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+mn-ea"/>
        <a:cs typeface="+mn-cs"/>
      </a:defRPr>
    </a:lvl1pPr>
    <a:lvl2pPr marL="876270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2pPr>
    <a:lvl3pPr marL="1752539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3pPr>
    <a:lvl4pPr marL="2628809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4pPr>
    <a:lvl5pPr marL="3505078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5pPr>
    <a:lvl6pPr marL="4381348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5257617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6133887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7010156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29"/>
          <p:cNvCxnSpPr>
            <a:cxnSpLocks noChangeShapeType="1"/>
          </p:cNvCxnSpPr>
          <p:nvPr userDrawn="1"/>
        </p:nvCxnSpPr>
        <p:spPr bwMode="auto">
          <a:xfrm>
            <a:off x="12804564" y="8134643"/>
            <a:ext cx="0" cy="24174157"/>
          </a:xfrm>
          <a:prstGeom prst="line">
            <a:avLst/>
          </a:prstGeom>
          <a:noFill/>
          <a:ln w="82550" algn="ctr">
            <a:solidFill>
              <a:srgbClr val="004987"/>
            </a:solidFill>
            <a:round/>
            <a:headEnd/>
            <a:tailEnd/>
          </a:ln>
        </p:spPr>
      </p:cxnSp>
      <p:sp>
        <p:nvSpPr>
          <p:cNvPr id="4" name="Rectangle 3"/>
          <p:cNvSpPr/>
          <p:nvPr userDrawn="1"/>
        </p:nvSpPr>
        <p:spPr bwMode="auto">
          <a:xfrm>
            <a:off x="0" y="3048000"/>
            <a:ext cx="51206400" cy="4267200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6332" tIns="128168" rIns="256332" bIns="12816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7EC41C-9AE5-674A-87F3-4190FB0C7690}"/>
              </a:ext>
            </a:extLst>
          </p:cNvPr>
          <p:cNvSpPr/>
          <p:nvPr userDrawn="1"/>
        </p:nvSpPr>
        <p:spPr bwMode="auto">
          <a:xfrm>
            <a:off x="0" y="2362200"/>
            <a:ext cx="51206400" cy="685800"/>
          </a:xfrm>
          <a:prstGeom prst="rect">
            <a:avLst/>
          </a:prstGeom>
          <a:solidFill>
            <a:srgbClr val="DCAA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6332" tIns="128168" rIns="256332" bIns="12816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32F2CF7-3E18-E942-98ED-5170DF6243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842" y="433395"/>
            <a:ext cx="10134600" cy="1759706"/>
          </a:xfrm>
          <a:prstGeom prst="rect">
            <a:avLst/>
          </a:prstGeom>
        </p:spPr>
      </p:pic>
      <p:cxnSp>
        <p:nvCxnSpPr>
          <p:cNvPr id="9" name="Straight Connector 29">
            <a:extLst>
              <a:ext uri="{FF2B5EF4-FFF2-40B4-BE49-F238E27FC236}">
                <a16:creationId xmlns:a16="http://schemas.microsoft.com/office/drawing/2014/main" id="{7A538AB7-3217-C248-8892-F3626FEEC00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8404800" y="8134643"/>
            <a:ext cx="0" cy="24174157"/>
          </a:xfrm>
          <a:prstGeom prst="line">
            <a:avLst/>
          </a:prstGeom>
          <a:noFill/>
          <a:ln w="82550" algn="ctr">
            <a:solidFill>
              <a:srgbClr val="004987"/>
            </a:solidFill>
            <a:round/>
            <a:headEnd/>
            <a:tailEnd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29"/>
          <p:cNvCxnSpPr>
            <a:cxnSpLocks noChangeShapeType="1"/>
          </p:cNvCxnSpPr>
          <p:nvPr userDrawn="1"/>
        </p:nvCxnSpPr>
        <p:spPr bwMode="auto">
          <a:xfrm>
            <a:off x="12804564" y="6400800"/>
            <a:ext cx="0" cy="25603200"/>
          </a:xfrm>
          <a:prstGeom prst="line">
            <a:avLst/>
          </a:prstGeom>
          <a:noFill/>
          <a:ln w="38100" algn="ctr">
            <a:solidFill>
              <a:srgbClr val="DCAA00"/>
            </a:solidFill>
            <a:round/>
            <a:headEnd/>
            <a:tailEnd/>
          </a:ln>
        </p:spPr>
      </p:cxnSp>
      <p:sp>
        <p:nvSpPr>
          <p:cNvPr id="4" name="Rectangle 3"/>
          <p:cNvSpPr/>
          <p:nvPr userDrawn="1"/>
        </p:nvSpPr>
        <p:spPr bwMode="auto">
          <a:xfrm>
            <a:off x="0" y="0"/>
            <a:ext cx="51206400" cy="5562600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6332" tIns="128168" rIns="256332" bIns="12816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7EC41C-9AE5-674A-87F3-4190FB0C7690}"/>
              </a:ext>
            </a:extLst>
          </p:cNvPr>
          <p:cNvSpPr/>
          <p:nvPr userDrawn="1"/>
        </p:nvSpPr>
        <p:spPr bwMode="auto">
          <a:xfrm>
            <a:off x="0" y="0"/>
            <a:ext cx="51206400" cy="895058"/>
          </a:xfrm>
          <a:prstGeom prst="rect">
            <a:avLst/>
          </a:prstGeom>
          <a:solidFill>
            <a:srgbClr val="DCAA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6332" tIns="128168" rIns="256332" bIns="12816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cxnSp>
        <p:nvCxnSpPr>
          <p:cNvPr id="9" name="Straight Connector 29">
            <a:extLst>
              <a:ext uri="{FF2B5EF4-FFF2-40B4-BE49-F238E27FC236}">
                <a16:creationId xmlns:a16="http://schemas.microsoft.com/office/drawing/2014/main" id="{7A538AB7-3217-C248-8892-F3626FEEC00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8404800" y="6400800"/>
            <a:ext cx="0" cy="25603200"/>
          </a:xfrm>
          <a:prstGeom prst="line">
            <a:avLst/>
          </a:prstGeom>
          <a:noFill/>
          <a:ln w="38100" algn="ctr">
            <a:solidFill>
              <a:srgbClr val="DCAA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441248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2pPr>
      <a:lvl3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3pPr>
      <a:lvl4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4pPr>
      <a:lvl5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5pPr>
      <a:lvl6pPr marL="876270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6pPr>
      <a:lvl7pPr marL="1752539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7pPr>
      <a:lvl8pPr marL="2628809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8pPr>
      <a:lvl9pPr marL="3505078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9pPr>
    </p:titleStyle>
    <p:bodyStyle>
      <a:lvl1pPr marL="438135" indent="-438135" algn="l" defTabSz="4910760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tabLst>
          <a:tab pos="438135" algn="l"/>
        </a:tabLst>
        <a:defRPr sz="4600">
          <a:solidFill>
            <a:schemeClr val="tx1"/>
          </a:solidFill>
          <a:latin typeface="+mn-lt"/>
          <a:ea typeface="+mn-ea"/>
          <a:cs typeface="+mn-cs"/>
        </a:defRPr>
      </a:lvl1pPr>
      <a:lvl2pPr marL="1095337" indent="-438135" algn="l" defTabSz="4910760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2190674" indent="-438135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8601438" indent="-1235297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11053776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11930045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6pPr>
      <a:lvl7pPr marL="12806315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7pPr>
      <a:lvl8pPr marL="13682584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8pPr>
      <a:lvl9pPr marL="14558854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76270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52539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628809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05078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81348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257617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133887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7010156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id="{26E0068C-B4C6-4A2D-AA44-C6698E652C96}"/>
              </a:ext>
            </a:extLst>
          </p:cNvPr>
          <p:cNvSpPr txBox="1"/>
          <p:nvPr/>
        </p:nvSpPr>
        <p:spPr>
          <a:xfrm>
            <a:off x="13582806" y="1311801"/>
            <a:ext cx="24059994" cy="3400931"/>
          </a:xfrm>
          <a:prstGeom prst="rect">
            <a:avLst/>
          </a:prstGeom>
          <a:noFill/>
          <a:effectLst>
            <a:outerShdw blurRad="127000" dist="38100" dir="2700000">
              <a:srgbClr val="000000">
                <a:alpha val="43000"/>
              </a:srgbClr>
            </a:outerShdw>
          </a:effectLst>
        </p:spPr>
        <p:txBody>
          <a:bodyPr wrap="square" lIns="0" tIns="0" rIns="0" bIns="0" anchor="ctr">
            <a:spAutoFit/>
          </a:bodyPr>
          <a:lstStyle/>
          <a:p>
            <a:pPr algn="ctr" eaLnBrk="0" hangingPunct="0">
              <a:defRPr/>
            </a:pPr>
            <a:r>
              <a:rPr lang="en-US" sz="12500" spc="-383" dirty="0">
                <a:solidFill>
                  <a:schemeClr val="bg1"/>
                </a:solidFill>
                <a:latin typeface="Proxima Nova" panose="02000506030000020004" pitchFamily="2" charset="0"/>
                <a:ea typeface="Futura Std Light" charset="0"/>
                <a:cs typeface="Arial" panose="020B0604020202020204" pitchFamily="34" charset="0"/>
              </a:rPr>
              <a:t>Poster Title </a:t>
            </a:r>
          </a:p>
          <a:p>
            <a:pPr algn="ctr" eaLnBrk="0" hangingPunct="0">
              <a:defRPr/>
            </a:pPr>
            <a:r>
              <a:rPr lang="en-US" sz="4800" dirty="0">
                <a:solidFill>
                  <a:schemeClr val="bg1"/>
                </a:solidFill>
                <a:latin typeface="Proxima Nova" panose="02000506030000020004" pitchFamily="2" charset="0"/>
                <a:ea typeface="Futura Std Light" charset="0"/>
                <a:cs typeface="Arial" panose="020B0604020202020204" pitchFamily="34" charset="0"/>
              </a:rPr>
              <a:t>Department</a:t>
            </a:r>
          </a:p>
          <a:p>
            <a:pPr algn="ctr" eaLnBrk="0" hangingPunct="0">
              <a:defRPr/>
            </a:pPr>
            <a:endParaRPr lang="en-US" sz="4800" dirty="0">
              <a:solidFill>
                <a:schemeClr val="bg1"/>
              </a:solidFill>
              <a:latin typeface="Proxima Nova" panose="02000506030000020004" pitchFamily="2" charset="0"/>
              <a:ea typeface="Futura Std Light" charset="0"/>
              <a:cs typeface="Arial" panose="020B0604020202020204" pitchFamily="34" charset="0"/>
            </a:endParaRPr>
          </a:p>
        </p:txBody>
      </p:sp>
      <p:sp>
        <p:nvSpPr>
          <p:cNvPr id="37" name="Text Box 191">
            <a:extLst>
              <a:ext uri="{FF2B5EF4-FFF2-40B4-BE49-F238E27FC236}">
                <a16:creationId xmlns:a16="http://schemas.microsoft.com/office/drawing/2014/main" id="{BAD566D2-7CFC-4395-8C74-F90BB3FB0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680" y="61722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8" name="TextBox 46">
            <a:extLst>
              <a:ext uri="{FF2B5EF4-FFF2-40B4-BE49-F238E27FC236}">
                <a16:creationId xmlns:a16="http://schemas.microsoft.com/office/drawing/2014/main" id="{84FACD36-7D72-4428-9A38-E5D563CE9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680" y="7406845"/>
            <a:ext cx="9956800" cy="1931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Only Arial or Proxima Nova are accepted fonts for UC Davis Health posters. No other fonts may be used.</a:t>
            </a:r>
          </a:p>
        </p:txBody>
      </p:sp>
      <p:sp>
        <p:nvSpPr>
          <p:cNvPr id="39" name="TextBox 46">
            <a:extLst>
              <a:ext uri="{FF2B5EF4-FFF2-40B4-BE49-F238E27FC236}">
                <a16:creationId xmlns:a16="http://schemas.microsoft.com/office/drawing/2014/main" id="{E983AA4F-A5B2-4D7F-8C0A-3BDB3B7D2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680" y="16304288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40" name="TextBox 46">
            <a:extLst>
              <a:ext uri="{FF2B5EF4-FFF2-40B4-BE49-F238E27FC236}">
                <a16:creationId xmlns:a16="http://schemas.microsoft.com/office/drawing/2014/main" id="{F3B59EED-A87F-4D0D-B7F8-50096698A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15" y="25070059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41" name="Text Box 191">
            <a:extLst>
              <a:ext uri="{FF2B5EF4-FFF2-40B4-BE49-F238E27FC236}">
                <a16:creationId xmlns:a16="http://schemas.microsoft.com/office/drawing/2014/main" id="{3097B3FC-715B-424D-903B-60FF4F84E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14" y="150114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Purpose</a:t>
            </a:r>
          </a:p>
        </p:txBody>
      </p:sp>
      <p:sp>
        <p:nvSpPr>
          <p:cNvPr id="42" name="Text Box 191">
            <a:extLst>
              <a:ext uri="{FF2B5EF4-FFF2-40B4-BE49-F238E27FC236}">
                <a16:creationId xmlns:a16="http://schemas.microsoft.com/office/drawing/2014/main" id="{51109F5C-52F2-46A7-977A-BBD84D633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14" y="23742762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Methods</a:t>
            </a:r>
            <a:endParaRPr lang="en-US" sz="6000" spc="100" dirty="0">
              <a:solidFill>
                <a:srgbClr val="DCAA00"/>
              </a:solidFill>
              <a:latin typeface="Proxima Nova" panose="02000506030000020004" pitchFamily="2" charset="0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43" name="Text Box 191">
            <a:extLst>
              <a:ext uri="{FF2B5EF4-FFF2-40B4-BE49-F238E27FC236}">
                <a16:creationId xmlns:a16="http://schemas.microsoft.com/office/drawing/2014/main" id="{37651A22-2D6B-40CF-8DB6-2A27DA8E3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1201" y="61722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Implementation</a:t>
            </a:r>
          </a:p>
        </p:txBody>
      </p:sp>
      <p:sp>
        <p:nvSpPr>
          <p:cNvPr id="44" name="TextBox 46">
            <a:extLst>
              <a:ext uri="{FF2B5EF4-FFF2-40B4-BE49-F238E27FC236}">
                <a16:creationId xmlns:a16="http://schemas.microsoft.com/office/drawing/2014/main" id="{B8EA02F0-FD41-4DE9-980D-6E38AF0A1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1200" y="7406845"/>
            <a:ext cx="24364794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This is where the copy goes</a:t>
            </a:r>
          </a:p>
        </p:txBody>
      </p:sp>
      <p:sp>
        <p:nvSpPr>
          <p:cNvPr id="45" name="Text Box 191">
            <a:extLst>
              <a:ext uri="{FF2B5EF4-FFF2-40B4-BE49-F238E27FC236}">
                <a16:creationId xmlns:a16="http://schemas.microsoft.com/office/drawing/2014/main" id="{BFAE2AD5-617E-4144-861C-3D6954FE6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73753" y="61722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Conclusion</a:t>
            </a:r>
            <a:endParaRPr lang="en-US" sz="6000" spc="100" dirty="0">
              <a:solidFill>
                <a:srgbClr val="DCAA00"/>
              </a:solidFill>
              <a:latin typeface="Proxima Nova" panose="02000506030000020004" pitchFamily="2" charset="0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46" name="TextBox 46">
            <a:extLst>
              <a:ext uri="{FF2B5EF4-FFF2-40B4-BE49-F238E27FC236}">
                <a16:creationId xmlns:a16="http://schemas.microsoft.com/office/drawing/2014/main" id="{CC00A89F-996A-4FB5-92D1-D9DEC07B3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73752" y="7406845"/>
            <a:ext cx="11123085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This is where the copy goes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93BA8EA-81FA-4A04-8A53-BB90BB073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7466" y="16304288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48" name="Text Box 191">
            <a:extLst>
              <a:ext uri="{FF2B5EF4-FFF2-40B4-BE49-F238E27FC236}">
                <a16:creationId xmlns:a16="http://schemas.microsoft.com/office/drawing/2014/main" id="{A79C3C0B-E498-4302-A421-4336E9B17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6800" y="150114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Implications</a:t>
            </a:r>
            <a:endParaRPr lang="en-US" sz="6000" spc="100" dirty="0">
              <a:solidFill>
                <a:srgbClr val="DCAA00"/>
              </a:solidFill>
              <a:latin typeface="Proxima Nova" panose="02000506030000020004" pitchFamily="2" charset="0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49" name="TextBox 46">
            <a:extLst>
              <a:ext uri="{FF2B5EF4-FFF2-40B4-BE49-F238E27FC236}">
                <a16:creationId xmlns:a16="http://schemas.microsoft.com/office/drawing/2014/main" id="{1F7E360D-9EED-4491-8822-96305FB39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6800" y="29759075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50" name="Text Box 191">
            <a:extLst>
              <a:ext uri="{FF2B5EF4-FFF2-40B4-BE49-F238E27FC236}">
                <a16:creationId xmlns:a16="http://schemas.microsoft.com/office/drawing/2014/main" id="{FDEB89C3-4A3C-4228-AFC0-ABCFEF66F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49510" y="28470072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Acknowledgements</a:t>
            </a:r>
            <a:endParaRPr lang="en-US" sz="6000" spc="100" dirty="0">
              <a:solidFill>
                <a:srgbClr val="DCAA00"/>
              </a:solidFill>
              <a:latin typeface="Proxima Nova" panose="02000506030000020004" pitchFamily="2" charset="0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19" name="TextBox 16">
            <a:extLst>
              <a:ext uri="{FF2B5EF4-FFF2-40B4-BE49-F238E27FC236}">
                <a16:creationId xmlns:a16="http://schemas.microsoft.com/office/drawing/2014/main" id="{5148ECBE-FD72-6A4E-8C88-D01D5BA104B0}"/>
              </a:ext>
            </a:extLst>
          </p:cNvPr>
          <p:cNvSpPr txBox="1"/>
          <p:nvPr/>
        </p:nvSpPr>
        <p:spPr>
          <a:xfrm>
            <a:off x="19136482" y="4267200"/>
            <a:ext cx="13096118" cy="677108"/>
          </a:xfrm>
          <a:prstGeom prst="rect">
            <a:avLst/>
          </a:prstGeom>
          <a:noFill/>
          <a:effectLst/>
        </p:spPr>
        <p:txBody>
          <a:bodyPr wrap="square" lIns="0" tIns="0" rIns="0" bIns="0" anchor="b" anchorCtr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876270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752539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2628809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3505078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4381348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5257617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6133887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7010156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defRPr/>
            </a:pPr>
            <a:r>
              <a:rPr lang="en-US" sz="4400" dirty="0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rPr>
              <a:t>Author Name, Degree, Licensure, Certification</a:t>
            </a:r>
          </a:p>
        </p:txBody>
      </p:sp>
      <p:pic>
        <p:nvPicPr>
          <p:cNvPr id="7" name="Picture 6" descr="A picture containing text, outdoor, sign&#10;&#10;Description automatically generated">
            <a:extLst>
              <a:ext uri="{FF2B5EF4-FFF2-40B4-BE49-F238E27FC236}">
                <a16:creationId xmlns:a16="http://schemas.microsoft.com/office/drawing/2014/main" id="{C0D75DDC-585C-DB44-85FB-4487B55B0F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35918" y="1318254"/>
            <a:ext cx="4762500" cy="3822700"/>
          </a:xfrm>
          <a:prstGeom prst="rect">
            <a:avLst/>
          </a:prstGeom>
        </p:spPr>
      </p:pic>
      <p:sp>
        <p:nvSpPr>
          <p:cNvPr id="25" name="Text Box 191">
            <a:extLst>
              <a:ext uri="{FF2B5EF4-FFF2-40B4-BE49-F238E27FC236}">
                <a16:creationId xmlns:a16="http://schemas.microsoft.com/office/drawing/2014/main" id="{8BECB199-94E4-2746-9C4F-4BCFFE91F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82806" y="197358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6" name="TextBox 46">
            <a:extLst>
              <a:ext uri="{FF2B5EF4-FFF2-40B4-BE49-F238E27FC236}">
                <a16:creationId xmlns:a16="http://schemas.microsoft.com/office/drawing/2014/main" id="{05664541-8D61-6149-BB74-19DFD5C11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02144" y="20925768"/>
            <a:ext cx="24364794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This is where the copy goes</a:t>
            </a:r>
          </a:p>
        </p:txBody>
      </p:sp>
      <p:sp>
        <p:nvSpPr>
          <p:cNvPr id="27" name="Text Box 191">
            <a:extLst>
              <a:ext uri="{FF2B5EF4-FFF2-40B4-BE49-F238E27FC236}">
                <a16:creationId xmlns:a16="http://schemas.microsoft.com/office/drawing/2014/main" id="{440DA5B8-F14E-7644-94B8-1803F8CCD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73752" y="23742762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References</a:t>
            </a:r>
            <a:endParaRPr lang="en-US" sz="6000" spc="100" dirty="0">
              <a:solidFill>
                <a:srgbClr val="DCAA00"/>
              </a:solidFill>
              <a:latin typeface="Proxima Nova" panose="02000506030000020004" pitchFamily="2" charset="0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28" name="TextBox 46">
            <a:extLst>
              <a:ext uri="{FF2B5EF4-FFF2-40B4-BE49-F238E27FC236}">
                <a16:creationId xmlns:a16="http://schemas.microsoft.com/office/drawing/2014/main" id="{044F7A69-028D-8545-B6AD-7B2B32C9A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73752" y="25031765"/>
            <a:ext cx="9956800" cy="134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marL="742950" indent="-742950" eaLnBrk="0" hangingPunct="0">
              <a:buFont typeface="+mj-lt"/>
              <a:buAutoNum type="arabicPeriod"/>
            </a:pPr>
            <a:r>
              <a:rPr lang="en-US" sz="3800" dirty="0"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  <a:p>
            <a:pPr marL="742950" indent="-742950" eaLnBrk="0" hangingPunct="0">
              <a:buFont typeface="+mj-lt"/>
              <a:buAutoNum type="arabicPeriod"/>
            </a:pPr>
            <a:r>
              <a:rPr lang="en-US" sz="3800" dirty="0"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pic>
        <p:nvPicPr>
          <p:cNvPr id="3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4D481275-5CD1-9743-B84E-8EE92E017D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0275" y="1761292"/>
            <a:ext cx="12374325" cy="3039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987878"/>
      </p:ext>
    </p:extLst>
  </p:cSld>
  <p:clrMapOvr>
    <a:masterClrMapping/>
  </p:clrMapOvr>
</p:sld>
</file>

<file path=ppt/theme/theme1.xml><?xml version="1.0" encoding="utf-8"?>
<a:theme xmlns:a="http://schemas.openxmlformats.org/drawingml/2006/main" name="~4728944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6CCA1FAC-FFE8-5942-8B6D-DB7BBE7AC585}" vid="{D6EE3BF2-C669-0E49-9F78-894381F8D65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SON_Research_Poster_1.19</Template>
  <TotalTime>232</TotalTime>
  <Words>89</Words>
  <Application>Microsoft Macintosh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Proxima Nova</vt:lpstr>
      <vt:lpstr>Proxima Nova Regular</vt:lpstr>
      <vt:lpstr>Times</vt:lpstr>
      <vt:lpstr>Times New Roman</vt:lpstr>
      <vt:lpstr>~4728944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A Carrick</dc:creator>
  <cp:lastModifiedBy>Lori Kennedy Madden</cp:lastModifiedBy>
  <cp:revision>27</cp:revision>
  <cp:lastPrinted>2019-05-21T22:24:44Z</cp:lastPrinted>
  <dcterms:created xsi:type="dcterms:W3CDTF">2019-01-18T19:03:01Z</dcterms:created>
  <dcterms:modified xsi:type="dcterms:W3CDTF">2021-03-22T17:39:42Z</dcterms:modified>
</cp:coreProperties>
</file>