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27432000" cy="182880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19" userDrawn="1">
          <p15:clr>
            <a:srgbClr val="A4A3A4"/>
          </p15:clr>
        </p15:guide>
        <p15:guide id="3" pos="17103" userDrawn="1">
          <p15:clr>
            <a:srgbClr val="A4A3A4"/>
          </p15:clr>
        </p15:guide>
        <p15:guide id="4" pos="2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4706" autoAdjust="0"/>
  </p:normalViewPr>
  <p:slideViewPr>
    <p:cSldViewPr snapToGrid="0" snapToObjects="1" showGuides="1">
      <p:cViewPr varScale="1">
        <p:scale>
          <a:sx n="46" d="100"/>
          <a:sy n="46" d="100"/>
        </p:scale>
        <p:origin x="1776" y="200"/>
      </p:cViewPr>
      <p:guideLst>
        <p:guide orient="horz" pos="11519"/>
        <p:guide pos="17103"/>
        <p:guide pos="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1/24/22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398191" y="3527118"/>
            <a:ext cx="4743623" cy="5235884"/>
          </a:xfrm>
          <a:prstGeom prst="rect">
            <a:avLst/>
          </a:prstGeom>
          <a:solidFill>
            <a:schemeClr val="bg2"/>
          </a:solidFill>
        </p:spPr>
        <p:txBody>
          <a:bodyPr wrap="square" lIns="228589" tIns="228589" rIns="228589" bIns="228589">
            <a:noAutofit/>
          </a:bodyPr>
          <a:lstStyle>
            <a:lvl1pPr marL="0" marR="0" indent="0" algn="l" defTabSz="2612493" rtl="0" eaLnBrk="1" fontAlgn="auto" latinLnBrk="0" hangingPunct="1">
              <a:lnSpc>
                <a:spcPct val="100000"/>
              </a:lnSpc>
              <a:spcBef>
                <a:spcPct val="20000"/>
              </a:spcBef>
              <a:spcAft>
                <a:spcPts val="0"/>
              </a:spcAft>
              <a:buClrTx/>
              <a:buSzTx/>
              <a:buFont typeface="Arial" pitchFamily="34" charset="0"/>
              <a:buNone/>
              <a:tabLst/>
              <a:defRPr sz="2286">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marL="0" marR="0" lvl="0" indent="0" algn="l" defTabSz="261249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428440" y="9180587"/>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413315" y="9555840"/>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398189" y="2433357"/>
            <a:ext cx="21604556" cy="727774"/>
          </a:xfrm>
          <a:prstGeom prst="rect">
            <a:avLst/>
          </a:prstGeom>
        </p:spPr>
        <p:txBody>
          <a:bodyPr anchor="t" anchorCtr="0">
            <a:normAutofit/>
          </a:bodyPr>
          <a:lstStyle>
            <a:lvl1pPr marL="0" indent="0" algn="l">
              <a:buFontTx/>
              <a:buNone/>
              <a:defRPr sz="2667" b="0" i="0">
                <a:solidFill>
                  <a:schemeClr val="accent3">
                    <a:lumMod val="75000"/>
                  </a:schemeClr>
                </a:solidFill>
                <a:latin typeface="Helvetica Light" panose="020B0403020202020204" pitchFamily="34" charset="0"/>
              </a:defRPr>
            </a:lvl1pPr>
            <a:lvl2pPr>
              <a:buFontTx/>
              <a:buNone/>
              <a:defRPr sz="4286"/>
            </a:lvl2pPr>
            <a:lvl3pPr>
              <a:buFontTx/>
              <a:buNone/>
              <a:defRPr sz="4286"/>
            </a:lvl3pPr>
            <a:lvl4pPr>
              <a:buFontTx/>
              <a:buNone/>
              <a:defRPr sz="4286"/>
            </a:lvl4pPr>
            <a:lvl5pPr>
              <a:buFontTx/>
              <a:buNone/>
              <a:defRPr sz="4286"/>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398189" y="1850187"/>
            <a:ext cx="21604559" cy="522897"/>
          </a:xfrm>
          <a:prstGeom prst="rect">
            <a:avLst/>
          </a:prstGeom>
        </p:spPr>
        <p:txBody>
          <a:bodyPr anchor="t" anchorCtr="0">
            <a:normAutofit/>
          </a:bodyPr>
          <a:lstStyle>
            <a:lvl1pPr marL="0" indent="0" algn="l">
              <a:buFontTx/>
              <a:buNone/>
              <a:defRPr sz="2667" b="0" i="0">
                <a:solidFill>
                  <a:schemeClr val="accent3">
                    <a:lumMod val="75000"/>
                  </a:schemeClr>
                </a:solidFill>
                <a:latin typeface="Helvetica Light" panose="020B0403020202020204" pitchFamily="34" charset="0"/>
              </a:defRPr>
            </a:lvl1pPr>
            <a:lvl2pPr>
              <a:buFontTx/>
              <a:buNone/>
              <a:defRPr sz="4286"/>
            </a:lvl2pPr>
            <a:lvl3pPr>
              <a:buFontTx/>
              <a:buNone/>
              <a:defRPr sz="4286"/>
            </a:lvl3pPr>
            <a:lvl4pPr>
              <a:buFontTx/>
              <a:buNone/>
              <a:defRPr sz="4286"/>
            </a:lvl4pPr>
            <a:lvl5pPr>
              <a:buFontTx/>
              <a:buNone/>
              <a:defRPr sz="4286"/>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398191" y="647345"/>
            <a:ext cx="21604561" cy="1142570"/>
          </a:xfrm>
          <a:prstGeom prst="rect">
            <a:avLst/>
          </a:prstGeom>
        </p:spPr>
        <p:txBody>
          <a:bodyPr anchor="t" anchorCtr="0">
            <a:normAutofit/>
          </a:bodyPr>
          <a:lstStyle>
            <a:lvl1pPr marL="0" indent="0" algn="l">
              <a:buFontTx/>
              <a:buNone/>
              <a:defRPr sz="3572" b="1" i="0">
                <a:solidFill>
                  <a:schemeClr val="accent3">
                    <a:lumMod val="75000"/>
                  </a:schemeClr>
                </a:solidFill>
                <a:latin typeface="Helvetica Light" panose="020B0403020202020204" pitchFamily="34" charset="0"/>
              </a:defRPr>
            </a:lvl1pPr>
            <a:lvl2pPr>
              <a:buFontTx/>
              <a:buNone/>
              <a:defRPr sz="4286"/>
            </a:lvl2pPr>
            <a:lvl3pPr>
              <a:buFontTx/>
              <a:buNone/>
              <a:defRPr sz="4286"/>
            </a:lvl3pPr>
            <a:lvl4pPr>
              <a:buFontTx/>
              <a:buNone/>
              <a:defRPr sz="4286"/>
            </a:lvl4pPr>
            <a:lvl5pPr>
              <a:buFontTx/>
              <a:buNone/>
              <a:defRPr sz="4286"/>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5885515"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5870389"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16892087"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16876960"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22300750"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22285624"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22300750" y="9180587"/>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22285624" y="9555840"/>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1374440"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1359314"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29E76DE-0BD7-A34C-AA9C-4640F4516CD6}"/>
              </a:ext>
            </a:extLst>
          </p:cNvPr>
          <p:cNvSpPr>
            <a:spLocks noGrp="1"/>
          </p:cNvSpPr>
          <p:nvPr>
            <p:ph type="body" sz="quarter" idx="10" hasCustomPrompt="1"/>
          </p:nvPr>
        </p:nvSpPr>
        <p:spPr>
          <a:xfrm>
            <a:off x="398191" y="3527118"/>
            <a:ext cx="4743623" cy="5235884"/>
          </a:xfrm>
          <a:prstGeom prst="rect">
            <a:avLst/>
          </a:prstGeom>
          <a:solidFill>
            <a:schemeClr val="bg2"/>
          </a:solidFill>
        </p:spPr>
        <p:txBody>
          <a:bodyPr wrap="square" lIns="228589" tIns="228589" rIns="228589" bIns="228589">
            <a:noAutofit/>
          </a:bodyPr>
          <a:lstStyle>
            <a:lvl1pPr marL="0" marR="0" indent="0" algn="l" defTabSz="2612493" rtl="0" eaLnBrk="1" fontAlgn="auto" latinLnBrk="0" hangingPunct="1">
              <a:lnSpc>
                <a:spcPct val="100000"/>
              </a:lnSpc>
              <a:spcBef>
                <a:spcPct val="20000"/>
              </a:spcBef>
              <a:spcAft>
                <a:spcPts val="0"/>
              </a:spcAft>
              <a:buClrTx/>
              <a:buSzTx/>
              <a:buFont typeface="Arial" pitchFamily="34" charset="0"/>
              <a:buNone/>
              <a:tabLst/>
              <a:defRPr sz="2286">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marL="0" marR="0" lvl="0" indent="0" algn="l" defTabSz="261249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041F7747-73CC-FF46-AD74-EB4850058C6C}"/>
              </a:ext>
            </a:extLst>
          </p:cNvPr>
          <p:cNvSpPr>
            <a:spLocks noGrp="1"/>
          </p:cNvSpPr>
          <p:nvPr>
            <p:ph type="body" sz="quarter" idx="20" hasCustomPrompt="1"/>
          </p:nvPr>
        </p:nvSpPr>
        <p:spPr>
          <a:xfrm>
            <a:off x="428440" y="9180587"/>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486F6CD3-1022-8C4D-9C0F-B2711A011577}"/>
              </a:ext>
            </a:extLst>
          </p:cNvPr>
          <p:cNvSpPr>
            <a:spLocks noGrp="1"/>
          </p:cNvSpPr>
          <p:nvPr>
            <p:ph type="body" sz="quarter" idx="96" hasCustomPrompt="1"/>
          </p:nvPr>
        </p:nvSpPr>
        <p:spPr>
          <a:xfrm>
            <a:off x="413315" y="9555840"/>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86CE4590-2CB7-8745-B4D2-869ACBC329A8}"/>
              </a:ext>
            </a:extLst>
          </p:cNvPr>
          <p:cNvSpPr>
            <a:spLocks noGrp="1"/>
          </p:cNvSpPr>
          <p:nvPr>
            <p:ph type="body" sz="quarter" idx="150" hasCustomPrompt="1"/>
          </p:nvPr>
        </p:nvSpPr>
        <p:spPr>
          <a:xfrm>
            <a:off x="398189" y="2433357"/>
            <a:ext cx="21604556" cy="727774"/>
          </a:xfrm>
          <a:prstGeom prst="rect">
            <a:avLst/>
          </a:prstGeom>
        </p:spPr>
        <p:txBody>
          <a:bodyPr anchor="t" anchorCtr="0">
            <a:normAutofit/>
          </a:bodyPr>
          <a:lstStyle>
            <a:lvl1pPr marL="0" indent="0" algn="l">
              <a:buFontTx/>
              <a:buNone/>
              <a:defRPr sz="2667" b="0" i="0">
                <a:solidFill>
                  <a:schemeClr val="accent3">
                    <a:lumMod val="75000"/>
                  </a:schemeClr>
                </a:solidFill>
                <a:latin typeface="Helvetica Light" panose="020B0403020202020204" pitchFamily="34" charset="0"/>
              </a:defRPr>
            </a:lvl1pPr>
            <a:lvl2pPr>
              <a:buFontTx/>
              <a:buNone/>
              <a:defRPr sz="4286"/>
            </a:lvl2pPr>
            <a:lvl3pPr>
              <a:buFontTx/>
              <a:buNone/>
              <a:defRPr sz="4286"/>
            </a:lvl3pPr>
            <a:lvl4pPr>
              <a:buFontTx/>
              <a:buNone/>
              <a:defRPr sz="4286"/>
            </a:lvl4pPr>
            <a:lvl5pPr>
              <a:buFontTx/>
              <a:buNone/>
              <a:defRPr sz="4286"/>
            </a:lvl5pPr>
          </a:lstStyle>
          <a:p>
            <a:pPr lvl="0"/>
            <a:r>
              <a:rPr lang="en-US" dirty="0"/>
              <a:t>Click here to add affiliations</a:t>
            </a:r>
          </a:p>
        </p:txBody>
      </p:sp>
      <p:sp>
        <p:nvSpPr>
          <p:cNvPr id="6" name="Text Placeholder 76">
            <a:extLst>
              <a:ext uri="{FF2B5EF4-FFF2-40B4-BE49-F238E27FC236}">
                <a16:creationId xmlns:a16="http://schemas.microsoft.com/office/drawing/2014/main" id="{DAFA99D2-15DB-5742-91E1-6C94614252A5}"/>
              </a:ext>
            </a:extLst>
          </p:cNvPr>
          <p:cNvSpPr>
            <a:spLocks noGrp="1"/>
          </p:cNvSpPr>
          <p:nvPr>
            <p:ph type="body" sz="quarter" idx="151" hasCustomPrompt="1"/>
          </p:nvPr>
        </p:nvSpPr>
        <p:spPr>
          <a:xfrm>
            <a:off x="398189" y="1850187"/>
            <a:ext cx="21604559" cy="522897"/>
          </a:xfrm>
          <a:prstGeom prst="rect">
            <a:avLst/>
          </a:prstGeom>
        </p:spPr>
        <p:txBody>
          <a:bodyPr anchor="t" anchorCtr="0">
            <a:normAutofit/>
          </a:bodyPr>
          <a:lstStyle>
            <a:lvl1pPr marL="0" indent="0" algn="l">
              <a:buFontTx/>
              <a:buNone/>
              <a:defRPr sz="2667" b="0" i="0">
                <a:solidFill>
                  <a:schemeClr val="accent3">
                    <a:lumMod val="75000"/>
                  </a:schemeClr>
                </a:solidFill>
                <a:latin typeface="Helvetica Light" panose="020B0403020202020204" pitchFamily="34" charset="0"/>
              </a:defRPr>
            </a:lvl1pPr>
            <a:lvl2pPr>
              <a:buFontTx/>
              <a:buNone/>
              <a:defRPr sz="4286"/>
            </a:lvl2pPr>
            <a:lvl3pPr>
              <a:buFontTx/>
              <a:buNone/>
              <a:defRPr sz="4286"/>
            </a:lvl3pPr>
            <a:lvl4pPr>
              <a:buFontTx/>
              <a:buNone/>
              <a:defRPr sz="4286"/>
            </a:lvl4pPr>
            <a:lvl5pPr>
              <a:buFontTx/>
              <a:buNone/>
              <a:defRPr sz="4286"/>
            </a:lvl5pPr>
          </a:lstStyle>
          <a:p>
            <a:pPr lvl="0"/>
            <a:r>
              <a:rPr lang="en-US" dirty="0"/>
              <a:t>Click here to add authors</a:t>
            </a:r>
          </a:p>
        </p:txBody>
      </p:sp>
      <p:sp>
        <p:nvSpPr>
          <p:cNvPr id="7" name="Text Placeholder 76">
            <a:extLst>
              <a:ext uri="{FF2B5EF4-FFF2-40B4-BE49-F238E27FC236}">
                <a16:creationId xmlns:a16="http://schemas.microsoft.com/office/drawing/2014/main" id="{A633471A-5C68-A14D-A683-55F61BA1E23D}"/>
              </a:ext>
            </a:extLst>
          </p:cNvPr>
          <p:cNvSpPr>
            <a:spLocks noGrp="1"/>
          </p:cNvSpPr>
          <p:nvPr>
            <p:ph type="body" sz="quarter" idx="153" hasCustomPrompt="1"/>
          </p:nvPr>
        </p:nvSpPr>
        <p:spPr>
          <a:xfrm>
            <a:off x="398191" y="647345"/>
            <a:ext cx="21604561" cy="1142570"/>
          </a:xfrm>
          <a:prstGeom prst="rect">
            <a:avLst/>
          </a:prstGeom>
        </p:spPr>
        <p:txBody>
          <a:bodyPr anchor="t" anchorCtr="0">
            <a:normAutofit/>
          </a:bodyPr>
          <a:lstStyle>
            <a:lvl1pPr marL="0" indent="0" algn="l">
              <a:buFontTx/>
              <a:buNone/>
              <a:defRPr sz="3572" b="1" i="0">
                <a:solidFill>
                  <a:schemeClr val="accent3">
                    <a:lumMod val="75000"/>
                  </a:schemeClr>
                </a:solidFill>
                <a:latin typeface="Helvetica Light" panose="020B0403020202020204" pitchFamily="34" charset="0"/>
              </a:defRPr>
            </a:lvl1pPr>
            <a:lvl2pPr>
              <a:buFontTx/>
              <a:buNone/>
              <a:defRPr sz="4286"/>
            </a:lvl2pPr>
            <a:lvl3pPr>
              <a:buFontTx/>
              <a:buNone/>
              <a:defRPr sz="4286"/>
            </a:lvl3pPr>
            <a:lvl4pPr>
              <a:buFontTx/>
              <a:buNone/>
              <a:defRPr sz="4286"/>
            </a:lvl4pPr>
            <a:lvl5pPr>
              <a:buFontTx/>
              <a:buNone/>
              <a:defRPr sz="4286"/>
            </a:lvl5pPr>
          </a:lstStyle>
          <a:p>
            <a:pPr lvl="0"/>
            <a:r>
              <a:rPr lang="en-US" dirty="0"/>
              <a:t>Click here to add title</a:t>
            </a:r>
          </a:p>
        </p:txBody>
      </p:sp>
      <p:sp>
        <p:nvSpPr>
          <p:cNvPr id="8" name="Text Placeholder 5">
            <a:extLst>
              <a:ext uri="{FF2B5EF4-FFF2-40B4-BE49-F238E27FC236}">
                <a16:creationId xmlns:a16="http://schemas.microsoft.com/office/drawing/2014/main" id="{3362BD48-5095-E543-9EB9-690517BBCD6B}"/>
              </a:ext>
            </a:extLst>
          </p:cNvPr>
          <p:cNvSpPr>
            <a:spLocks noGrp="1"/>
          </p:cNvSpPr>
          <p:nvPr>
            <p:ph type="body" sz="quarter" idx="154" hasCustomPrompt="1"/>
          </p:nvPr>
        </p:nvSpPr>
        <p:spPr>
          <a:xfrm>
            <a:off x="5885515"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5E57853C-DB09-8348-97D6-20E22ADBD282}"/>
              </a:ext>
            </a:extLst>
          </p:cNvPr>
          <p:cNvSpPr>
            <a:spLocks noGrp="1"/>
          </p:cNvSpPr>
          <p:nvPr>
            <p:ph type="body" sz="quarter" idx="155" hasCustomPrompt="1"/>
          </p:nvPr>
        </p:nvSpPr>
        <p:spPr>
          <a:xfrm>
            <a:off x="5870389"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EA05AEC3-2497-4D4F-9524-D19A4040E632}"/>
              </a:ext>
            </a:extLst>
          </p:cNvPr>
          <p:cNvSpPr>
            <a:spLocks noGrp="1"/>
          </p:cNvSpPr>
          <p:nvPr>
            <p:ph type="body" sz="quarter" idx="156" hasCustomPrompt="1"/>
          </p:nvPr>
        </p:nvSpPr>
        <p:spPr>
          <a:xfrm>
            <a:off x="16892087"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RESULTS Cont’d</a:t>
            </a:r>
          </a:p>
        </p:txBody>
      </p:sp>
      <p:sp>
        <p:nvSpPr>
          <p:cNvPr id="11" name="Text Placeholder 3">
            <a:extLst>
              <a:ext uri="{FF2B5EF4-FFF2-40B4-BE49-F238E27FC236}">
                <a16:creationId xmlns:a16="http://schemas.microsoft.com/office/drawing/2014/main" id="{687502D1-2DA0-8441-A312-F13452A62E1B}"/>
              </a:ext>
            </a:extLst>
          </p:cNvPr>
          <p:cNvSpPr>
            <a:spLocks noGrp="1"/>
          </p:cNvSpPr>
          <p:nvPr>
            <p:ph type="body" sz="quarter" idx="157" hasCustomPrompt="1"/>
          </p:nvPr>
        </p:nvSpPr>
        <p:spPr>
          <a:xfrm>
            <a:off x="16876960"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E7113B3B-7A9D-374D-AB7F-A10A25DDDF45}"/>
              </a:ext>
            </a:extLst>
          </p:cNvPr>
          <p:cNvSpPr>
            <a:spLocks noGrp="1"/>
          </p:cNvSpPr>
          <p:nvPr>
            <p:ph type="body" sz="quarter" idx="158" hasCustomPrompt="1"/>
          </p:nvPr>
        </p:nvSpPr>
        <p:spPr>
          <a:xfrm>
            <a:off x="22300750"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48422A48-0C34-D047-9C4C-205F297B7CF3}"/>
              </a:ext>
            </a:extLst>
          </p:cNvPr>
          <p:cNvSpPr>
            <a:spLocks noGrp="1"/>
          </p:cNvSpPr>
          <p:nvPr>
            <p:ph type="body" sz="quarter" idx="159" hasCustomPrompt="1"/>
          </p:nvPr>
        </p:nvSpPr>
        <p:spPr>
          <a:xfrm>
            <a:off x="22285624"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688E53DF-D6D2-9F43-A8DB-4CECAB390BB7}"/>
              </a:ext>
            </a:extLst>
          </p:cNvPr>
          <p:cNvSpPr>
            <a:spLocks noGrp="1"/>
          </p:cNvSpPr>
          <p:nvPr>
            <p:ph type="body" sz="quarter" idx="160" hasCustomPrompt="1"/>
          </p:nvPr>
        </p:nvSpPr>
        <p:spPr>
          <a:xfrm>
            <a:off x="22300750" y="9180587"/>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62A6D1E4-4C82-1347-909C-2A9F2B1D8CE2}"/>
              </a:ext>
            </a:extLst>
          </p:cNvPr>
          <p:cNvSpPr>
            <a:spLocks noGrp="1"/>
          </p:cNvSpPr>
          <p:nvPr>
            <p:ph type="body" sz="quarter" idx="161" hasCustomPrompt="1"/>
          </p:nvPr>
        </p:nvSpPr>
        <p:spPr>
          <a:xfrm>
            <a:off x="22285624" y="9555840"/>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8BAF300A-C4B5-4C45-883B-5A55AF3FCA21}"/>
              </a:ext>
            </a:extLst>
          </p:cNvPr>
          <p:cNvSpPr>
            <a:spLocks noGrp="1"/>
          </p:cNvSpPr>
          <p:nvPr>
            <p:ph type="body" sz="quarter" idx="162" hasCustomPrompt="1"/>
          </p:nvPr>
        </p:nvSpPr>
        <p:spPr>
          <a:xfrm>
            <a:off x="11374440" y="3611785"/>
            <a:ext cx="4728498" cy="345440"/>
          </a:xfrm>
          <a:prstGeom prst="rect">
            <a:avLst/>
          </a:prstGeom>
          <a:solidFill>
            <a:schemeClr val="accent6"/>
          </a:solidFill>
          <a:ln>
            <a:noFill/>
          </a:ln>
        </p:spPr>
        <p:txBody>
          <a:bodyPr wrap="square" lIns="91436" tIns="91436" rIns="91436" bIns="91436" anchor="ctr" anchorCtr="0">
            <a:noAutofit/>
          </a:bodyPr>
          <a:lstStyle>
            <a:lvl1pPr marL="0" indent="0" algn="l">
              <a:buNone/>
              <a:defRPr sz="1333" b="1" u="none" baseline="0">
                <a:solidFill>
                  <a:schemeClr val="bg1"/>
                </a:solidFill>
                <a:latin typeface="Helvetica" pitchFamily="2" charset="0"/>
              </a:defRPr>
            </a:lvl1pPr>
          </a:lstStyle>
          <a:p>
            <a:pPr lvl="0"/>
            <a:r>
              <a:rPr lang="en-US" dirty="0"/>
              <a:t>(click to edit)  RESULTS</a:t>
            </a:r>
          </a:p>
        </p:txBody>
      </p:sp>
      <p:sp>
        <p:nvSpPr>
          <p:cNvPr id="17" name="Text Placeholder 3">
            <a:extLst>
              <a:ext uri="{FF2B5EF4-FFF2-40B4-BE49-F238E27FC236}">
                <a16:creationId xmlns:a16="http://schemas.microsoft.com/office/drawing/2014/main" id="{D66B6992-71E8-FB4F-8A14-E466EA50E332}"/>
              </a:ext>
            </a:extLst>
          </p:cNvPr>
          <p:cNvSpPr>
            <a:spLocks noGrp="1"/>
          </p:cNvSpPr>
          <p:nvPr>
            <p:ph type="body" sz="quarter" idx="163" hasCustomPrompt="1"/>
          </p:nvPr>
        </p:nvSpPr>
        <p:spPr>
          <a:xfrm>
            <a:off x="11359314" y="3987038"/>
            <a:ext cx="4728498" cy="345440"/>
          </a:xfrm>
          <a:prstGeom prst="rect">
            <a:avLst/>
          </a:prstGeom>
        </p:spPr>
        <p:txBody>
          <a:bodyPr wrap="square" lIns="228589" tIns="228589" rIns="228589" bIns="228589" anchor="ctr" anchorCtr="0">
            <a:noAutofit/>
          </a:bodyPr>
          <a:lstStyle>
            <a:lvl1pPr marL="0" indent="0">
              <a:buNone/>
              <a:defRPr sz="1333">
                <a:solidFill>
                  <a:schemeClr val="tx2"/>
                </a:solidFill>
                <a:latin typeface="Helvetica" pitchFamily="2" charset="0"/>
                <a:cs typeface="Times New Roman" pitchFamily="18" charset="0"/>
              </a:defRPr>
            </a:lvl1pPr>
            <a:lvl2pPr marL="884438" indent="-340168">
              <a:defRPr sz="1489">
                <a:latin typeface="Trebuchet MS" pitchFamily="34" charset="0"/>
              </a:defRPr>
            </a:lvl2pPr>
            <a:lvl3pPr marL="1224606" indent="-340168">
              <a:defRPr sz="1489">
                <a:latin typeface="Trebuchet MS" pitchFamily="34" charset="0"/>
              </a:defRPr>
            </a:lvl3pPr>
            <a:lvl4pPr marL="1598792" indent="-374186">
              <a:defRPr sz="1489">
                <a:latin typeface="Trebuchet MS" pitchFamily="34" charset="0"/>
              </a:defRPr>
            </a:lvl4pPr>
            <a:lvl5pPr marL="1870926" indent="-272135">
              <a:defRPr sz="1489">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374754" y="17702065"/>
            <a:ext cx="2454966" cy="308112"/>
          </a:xfrm>
          <a:prstGeom prst="rect">
            <a:avLst/>
          </a:prstGeom>
          <a:noFill/>
          <a:ln w="9525">
            <a:noFill/>
            <a:miter lim="800000"/>
            <a:headEnd/>
            <a:tailEnd/>
          </a:ln>
          <a:effectLst/>
        </p:spPr>
        <p:txBody>
          <a:bodyPr wrap="square" lIns="54323" tIns="27156" rIns="54323" bIns="27156">
            <a:noAutofit/>
          </a:bodyPr>
          <a:lstStyle/>
          <a:p>
            <a:pPr eaLnBrk="0" hangingPunct="0">
              <a:lnSpc>
                <a:spcPct val="65000"/>
              </a:lnSpc>
              <a:spcBef>
                <a:spcPct val="50000"/>
              </a:spcBef>
              <a:defRPr/>
            </a:pPr>
            <a:r>
              <a:rPr lang="en-US" sz="298"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55"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17549084"/>
            <a:ext cx="2743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0995743"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16485419"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21975096"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5506066"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8" name="Table 7">
            <a:extLst>
              <a:ext uri="{FF2B5EF4-FFF2-40B4-BE49-F238E27FC236}">
                <a16:creationId xmlns:a16="http://schemas.microsoft.com/office/drawing/2014/main" id="{8F46A9ED-AB36-8A49-B773-AA3F342291DD}"/>
              </a:ext>
            </a:extLst>
          </p:cNvPr>
          <p:cNvGraphicFramePr>
            <a:graphicFrameLocks noGrp="1"/>
          </p:cNvGraphicFramePr>
          <p:nvPr userDrawn="1">
            <p:extLst>
              <p:ext uri="{D42A27DB-BD31-4B8C-83A1-F6EECF244321}">
                <p14:modId xmlns:p14="http://schemas.microsoft.com/office/powerpoint/2010/main" val="4182760011"/>
              </p:ext>
            </p:extLst>
          </p:nvPr>
        </p:nvGraphicFramePr>
        <p:xfrm>
          <a:off x="-6404644" y="0"/>
          <a:ext cx="6099844" cy="182880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79235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94897">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40x60”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0629" marB="43543">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94453">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40 inches tall</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by</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marT="43543"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36 tall x 51.40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68.57 wide</a:t>
                      </a:r>
                    </a:p>
                  </a:txBody>
                  <a:tcPr marL="182880" marT="130629" marB="43543">
                    <a:solidFill>
                      <a:srgbClr val="010101"/>
                    </a:solidFill>
                  </a:tcPr>
                </a:tc>
                <a:extLst>
                  <a:ext uri="{0D108BD9-81ED-4DB2-BD59-A6C34878D82A}">
                    <a16:rowId xmlns:a16="http://schemas.microsoft.com/office/drawing/2014/main" val="10008"/>
                  </a:ext>
                </a:extLst>
              </a:tr>
              <a:tr h="2339669">
                <a:tc>
                  <a:txBody>
                    <a:bodyPr/>
                    <a:lstStyle/>
                    <a:p>
                      <a:endParaRPr lang="en-US" sz="1100" dirty="0">
                        <a:solidFill>
                          <a:srgbClr val="1F3A4E"/>
                        </a:solidFill>
                      </a:endParaRPr>
                    </a:p>
                  </a:txBody>
                  <a:tcPr marT="43543" marB="43543">
                    <a:blipFill rotWithShape="1">
                      <a:blip r:embed="rId3"/>
                      <a:stretch>
                        <a:fillRect/>
                      </a:stretch>
                    </a:blipFill>
                  </a:tcPr>
                </a:tc>
                <a:tc>
                  <a:txBody>
                    <a:bodyPr/>
                    <a:lstStyle/>
                    <a:p>
                      <a:pPr algn="l"/>
                      <a:r>
                        <a:rPr lang="en-US" sz="13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300" b="1" baseline="0" dirty="0">
                          <a:solidFill>
                            <a:srgbClr val="FFC000"/>
                          </a:solidFill>
                          <a:latin typeface="Arial" panose="020B0604020202020204" pitchFamily="34" charset="0"/>
                          <a:cs typeface="Arial" panose="020B0604020202020204" pitchFamily="34" charset="0"/>
                        </a:rPr>
                        <a:t>and </a:t>
                      </a:r>
                      <a:r>
                        <a:rPr lang="en-US" sz="1000" b="1" baseline="0" dirty="0">
                          <a:solidFill>
                            <a:srgbClr val="FFC000"/>
                          </a:solidFill>
                          <a:latin typeface="Arial" panose="020B0604020202020204" pitchFamily="34" charset="0"/>
                          <a:cs typeface="Arial" panose="020B0604020202020204" pitchFamily="34" charset="0"/>
                        </a:rPr>
                        <a:t>out</a:t>
                      </a:r>
                      <a:endParaRPr lang="en-US" sz="13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0629" marB="43543">
                    <a:solidFill>
                      <a:srgbClr val="010101"/>
                    </a:solidFill>
                  </a:tcPr>
                </a:tc>
                <a:extLst>
                  <a:ext uri="{0D108BD9-81ED-4DB2-BD59-A6C34878D82A}">
                    <a16:rowId xmlns:a16="http://schemas.microsoft.com/office/drawing/2014/main" val="10001"/>
                  </a:ext>
                </a:extLst>
              </a:tr>
              <a:tr h="11225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3543" marB="43543">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211986">
                <a:tc>
                  <a:txBody>
                    <a:bodyPr/>
                    <a:lstStyle/>
                    <a:p>
                      <a:endParaRPr lang="en-US" sz="1100" dirty="0">
                        <a:solidFill>
                          <a:srgbClr val="1F3A4E"/>
                        </a:solidFill>
                      </a:endParaRPr>
                    </a:p>
                  </a:txBody>
                  <a:tcPr marT="43543" marB="43543">
                    <a:blipFill rotWithShape="1">
                      <a:blip r:embed="rId4"/>
                      <a:stretch>
                        <a:fillRect/>
                      </a:stretch>
                    </a:blipFill>
                  </a:tcPr>
                </a:tc>
                <a:tc>
                  <a:txBody>
                    <a:bodyPr/>
                    <a:lstStyle/>
                    <a:p>
                      <a:pPr marL="0" lvl="1" indent="0" algn="l" defTabSz="114300"/>
                      <a:r>
                        <a:rPr lang="en-US" sz="13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0629" marB="43543">
                    <a:solidFill>
                      <a:srgbClr val="010101"/>
                    </a:solidFill>
                  </a:tcPr>
                </a:tc>
                <a:extLst>
                  <a:ext uri="{0D108BD9-81ED-4DB2-BD59-A6C34878D82A}">
                    <a16:rowId xmlns:a16="http://schemas.microsoft.com/office/drawing/2014/main" val="10003"/>
                  </a:ext>
                </a:extLst>
              </a:tr>
              <a:tr h="1919841">
                <a:tc gridSpan="2">
                  <a:txBody>
                    <a:bodyPr/>
                    <a:lstStyle/>
                    <a:p>
                      <a:r>
                        <a:rPr lang="en-US" sz="13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marT="43543" marB="43543">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971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0629" marB="43543">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51025">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0629" marB="43543">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2536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0629" marB="43543">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387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0629" marB="43543">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5B04129-3206-F54E-84FE-345C2C76F0AE}"/>
              </a:ext>
            </a:extLst>
          </p:cNvPr>
          <p:cNvGraphicFramePr>
            <a:graphicFrameLocks noGrp="1"/>
          </p:cNvGraphicFramePr>
          <p:nvPr userDrawn="1">
            <p:extLst>
              <p:ext uri="{D42A27DB-BD31-4B8C-83A1-F6EECF244321}">
                <p14:modId xmlns:p14="http://schemas.microsoft.com/office/powerpoint/2010/main" val="4079726224"/>
              </p:ext>
            </p:extLst>
          </p:nvPr>
        </p:nvGraphicFramePr>
        <p:xfrm>
          <a:off x="27918589" y="1"/>
          <a:ext cx="6102470" cy="182879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4079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a:p>
                  </a:txBody>
                  <a:tcPr/>
                </a:tc>
                <a:extLst>
                  <a:ext uri="{0D108BD9-81ED-4DB2-BD59-A6C34878D82A}">
                    <a16:rowId xmlns:a16="http://schemas.microsoft.com/office/drawing/2014/main" val="10000"/>
                  </a:ext>
                </a:extLst>
              </a:tr>
              <a:tr h="2979768">
                <a:tc gridSpan="2">
                  <a:txBody>
                    <a:bodyPr/>
                    <a:lstStyle/>
                    <a:p>
                      <a:pPr algn="l"/>
                      <a:r>
                        <a:rPr lang="en-US" sz="1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100" dirty="0">
                        <a:solidFill>
                          <a:srgbClr val="FFC000"/>
                        </a:solidFill>
                      </a:endParaRP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0629" marB="43543">
                    <a:solidFill>
                      <a:schemeClr val="tx1"/>
                    </a:solidFill>
                  </a:tcPr>
                </a:tc>
                <a:tc hMerge="1">
                  <a:txBody>
                    <a:bodyPr/>
                    <a:lstStyle/>
                    <a:p>
                      <a:endParaRPr lang="en-US"/>
                    </a:p>
                  </a:txBody>
                  <a:tcPr/>
                </a:tc>
                <a:extLst>
                  <a:ext uri="{0D108BD9-81ED-4DB2-BD59-A6C34878D82A}">
                    <a16:rowId xmlns:a16="http://schemas.microsoft.com/office/drawing/2014/main" val="10001"/>
                  </a:ext>
                </a:extLst>
              </a:tr>
              <a:tr h="1964542">
                <a:tc gridSpan="2">
                  <a:txBody>
                    <a:bodyPr/>
                    <a:lstStyle/>
                    <a:p>
                      <a:r>
                        <a:rPr lang="en-US" sz="1300" b="1" dirty="0">
                          <a:solidFill>
                            <a:srgbClr val="FFC000"/>
                          </a:solidFill>
                          <a:latin typeface="Arial" panose="020B0604020202020204" pitchFamily="34" charset="0"/>
                          <a:cs typeface="Arial" panose="020B0604020202020204" pitchFamily="34" charset="0"/>
                        </a:rPr>
                        <a:t>How to change the column layout configuration</a:t>
                      </a:r>
                    </a:p>
                    <a:p>
                      <a:r>
                        <a:rPr lang="en-US" sz="1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100" dirty="0">
                          <a:solidFill>
                            <a:srgbClr val="D9D9D9"/>
                          </a:solidFill>
                          <a:latin typeface="Arial" panose="020B0604020202020204" pitchFamily="34" charset="0"/>
                          <a:cs typeface="Arial" panose="020B0604020202020204" pitchFamily="34" charset="0"/>
                        </a:rPr>
                        <a:t>You can see a tutorial here: </a:t>
                      </a:r>
                      <a:r>
                        <a:rPr lang="en-US" sz="1100" u="sng" dirty="0">
                          <a:solidFill>
                            <a:srgbClr val="FFC000"/>
                          </a:solidFill>
                          <a:latin typeface="Arial" panose="020B0604020202020204" pitchFamily="34" charset="0"/>
                          <a:cs typeface="Arial" panose="020B0604020202020204" pitchFamily="34" charset="0"/>
                        </a:rPr>
                        <a:t>https://</a:t>
                      </a:r>
                      <a:r>
                        <a:rPr lang="en-US" sz="1100" u="sng" dirty="0" err="1">
                          <a:solidFill>
                            <a:srgbClr val="FFC000"/>
                          </a:solidFill>
                          <a:latin typeface="Arial" panose="020B0604020202020204" pitchFamily="34" charset="0"/>
                          <a:cs typeface="Arial" panose="020B0604020202020204" pitchFamily="34" charset="0"/>
                        </a:rPr>
                        <a:t>www.posterpresentations.com</a:t>
                      </a:r>
                      <a:r>
                        <a:rPr lang="en-US" sz="1100" u="sng" dirty="0">
                          <a:solidFill>
                            <a:srgbClr val="FFC000"/>
                          </a:solidFill>
                          <a:latin typeface="Arial" panose="020B0604020202020204" pitchFamily="34" charset="0"/>
                          <a:cs typeface="Arial" panose="020B0604020202020204" pitchFamily="34" charset="0"/>
                        </a:rPr>
                        <a:t>/how-to-change-the-column-</a:t>
                      </a:r>
                      <a:r>
                        <a:rPr lang="en-US" sz="11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82880" marT="130629" marB="43543">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730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panose="020B0604020202020204" pitchFamily="34" charset="0"/>
                          <a:cs typeface="Arial" panose="020B0604020202020204" pitchFamily="34" charset="0"/>
                        </a:rPr>
                        <a:t>The Quick Start</a:t>
                      </a:r>
                      <a:r>
                        <a:rPr lang="en-US" sz="1100" baseline="0" noProof="0" dirty="0">
                          <a:solidFill>
                            <a:srgbClr val="D9D9D9"/>
                          </a:solidFill>
                          <a:latin typeface="Arial" panose="020B0604020202020204" pitchFamily="34" charset="0"/>
                          <a:cs typeface="Arial" panose="020B0604020202020204" pitchFamily="34" charset="0"/>
                        </a:rPr>
                        <a:t> Guides</a:t>
                      </a:r>
                      <a:r>
                        <a:rPr lang="en-US" sz="1100" noProof="0" dirty="0">
                          <a:solidFill>
                            <a:srgbClr val="D9D9D9"/>
                          </a:solidFill>
                          <a:latin typeface="Arial" panose="020B0604020202020204" pitchFamily="34" charset="0"/>
                          <a:cs typeface="Arial" panose="020B0604020202020204" pitchFamily="34" charset="0"/>
                        </a:rPr>
                        <a:t> </a:t>
                      </a:r>
                      <a:r>
                        <a:rPr lang="en-US" sz="1100" u="sng" noProof="0" dirty="0">
                          <a:solidFill>
                            <a:srgbClr val="D9D9D9"/>
                          </a:solidFill>
                          <a:latin typeface="Arial" panose="020B0604020202020204" pitchFamily="34" charset="0"/>
                          <a:cs typeface="Arial" panose="020B0604020202020204" pitchFamily="34" charset="0"/>
                        </a:rPr>
                        <a:t>are outside the template’s printable area</a:t>
                      </a:r>
                      <a:r>
                        <a:rPr lang="en-US" sz="1100" noProof="0" dirty="0">
                          <a:solidFill>
                            <a:srgbClr val="D9D9D9"/>
                          </a:solidFill>
                          <a:latin typeface="Arial" panose="020B0604020202020204" pitchFamily="34" charset="0"/>
                          <a:cs typeface="Arial" panose="020B0604020202020204" pitchFamily="34" charset="0"/>
                        </a:rPr>
                        <a:t> and they will not be on the printed poster</a:t>
                      </a:r>
                      <a:r>
                        <a:rPr lang="en-US" sz="1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To hide the guides click on the </a:t>
                      </a:r>
                      <a:r>
                        <a:rPr lang="en-US" sz="1100" b="1" baseline="0" noProof="0" dirty="0">
                          <a:solidFill>
                            <a:srgbClr val="D9D9D9"/>
                          </a:solidFill>
                          <a:latin typeface="Arial" panose="020B0604020202020204" pitchFamily="34" charset="0"/>
                          <a:cs typeface="Arial" panose="020B0604020202020204" pitchFamily="34" charset="0"/>
                        </a:rPr>
                        <a:t>Home</a:t>
                      </a:r>
                      <a:r>
                        <a:rPr lang="en-US" sz="1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100" b="1"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100" b="1" baseline="0" noProof="0" dirty="0">
                          <a:solidFill>
                            <a:srgbClr val="D9D9D9"/>
                          </a:solidFill>
                          <a:latin typeface="Arial" panose="020B0604020202020204" pitchFamily="34" charset="0"/>
                          <a:cs typeface="Arial" panose="020B0604020202020204" pitchFamily="34" charset="0"/>
                        </a:rPr>
                        <a:t>Without Guides </a:t>
                      </a:r>
                      <a:r>
                        <a:rPr lang="en-US" sz="1100" b="0"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a:t>
                      </a:r>
                      <a:endParaRPr lang="en-US" sz="1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extLst>
                  <a:ext uri="{0D108BD9-81ED-4DB2-BD59-A6C34878D82A}">
                    <a16:rowId xmlns:a16="http://schemas.microsoft.com/office/drawing/2014/main" val="10005"/>
                  </a:ext>
                </a:extLst>
              </a:tr>
              <a:tr h="154707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038406">
                <a:tc>
                  <a:txBody>
                    <a:bodyPr/>
                    <a:lstStyle/>
                    <a:p>
                      <a:r>
                        <a:rPr lang="en-US" sz="1300" b="1" dirty="0">
                          <a:solidFill>
                            <a:srgbClr val="FFC000"/>
                          </a:solidFill>
                          <a:latin typeface="Arial" panose="020B0604020202020204" pitchFamily="34" charset="0"/>
                          <a:cs typeface="Arial" panose="020B0604020202020204" pitchFamily="34" charset="0"/>
                        </a:rPr>
                        <a:t>How to</a:t>
                      </a:r>
                      <a:r>
                        <a:rPr lang="en-US" sz="1300" b="1" baseline="0" dirty="0">
                          <a:solidFill>
                            <a:srgbClr val="FFC000"/>
                          </a:solidFill>
                          <a:latin typeface="Arial" panose="020B0604020202020204" pitchFamily="34" charset="0"/>
                          <a:cs typeface="Arial" panose="020B0604020202020204" pitchFamily="34" charset="0"/>
                        </a:rPr>
                        <a:t> preview your poster prior to printing</a:t>
                      </a:r>
                      <a:endParaRPr lang="en-US" sz="1300" b="1" dirty="0">
                        <a:solidFill>
                          <a:srgbClr val="FFC000"/>
                        </a:solidFill>
                        <a:latin typeface="Arial" panose="020B0604020202020204" pitchFamily="34" charset="0"/>
                        <a:cs typeface="Arial" panose="020B0604020202020204" pitchFamily="34" charset="0"/>
                      </a:endParaRPr>
                    </a:p>
                    <a:p>
                      <a:r>
                        <a:rPr lang="en-US" sz="1100" dirty="0">
                          <a:solidFill>
                            <a:srgbClr val="D9D9D9"/>
                          </a:solidFill>
                          <a:latin typeface="Arial" panose="020B0604020202020204" pitchFamily="34" charset="0"/>
                          <a:cs typeface="Arial" panose="020B0604020202020204" pitchFamily="34" charset="0"/>
                        </a:rPr>
                        <a:t>You can preview your poster at any time by pressing the </a:t>
                      </a:r>
                      <a:r>
                        <a:rPr lang="en-US" sz="1100" dirty="0">
                          <a:solidFill>
                            <a:srgbClr val="FFC000"/>
                          </a:solidFill>
                          <a:latin typeface="Arial" panose="020B0604020202020204" pitchFamily="34" charset="0"/>
                          <a:cs typeface="Arial" panose="020B0604020202020204" pitchFamily="34" charset="0"/>
                        </a:rPr>
                        <a:t>F5 key</a:t>
                      </a:r>
                      <a:r>
                        <a:rPr lang="en-US" sz="1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100" dirty="0">
                          <a:solidFill>
                            <a:srgbClr val="FFC000"/>
                          </a:solidFill>
                          <a:latin typeface="Arial" panose="020B0604020202020204" pitchFamily="34" charset="0"/>
                          <a:cs typeface="Arial" panose="020B0604020202020204" pitchFamily="34" charset="0"/>
                        </a:rPr>
                        <a:t>ESC key </a:t>
                      </a:r>
                      <a:r>
                        <a:rPr lang="en-US" sz="1100" dirty="0">
                          <a:solidFill>
                            <a:srgbClr val="D9D9D9"/>
                          </a:solidFill>
                          <a:latin typeface="Arial" panose="020B0604020202020204" pitchFamily="34" charset="0"/>
                          <a:cs typeface="Arial" panose="020B0604020202020204" pitchFamily="34" charset="0"/>
                        </a:rPr>
                        <a:t>to exit Preview.</a:t>
                      </a:r>
                    </a:p>
                  </a:txBody>
                  <a:tcPr marL="182880" marT="130629" marB="43543">
                    <a:solidFill>
                      <a:srgbClr val="010101"/>
                    </a:solidFill>
                  </a:tcPr>
                </a:tc>
                <a:tc>
                  <a:txBody>
                    <a:bodyPr/>
                    <a:lstStyle/>
                    <a:p>
                      <a:pPr algn="ctr"/>
                      <a:r>
                        <a:rPr lang="en-US" sz="6300" b="1" dirty="0">
                          <a:solidFill>
                            <a:srgbClr val="D9D9D9"/>
                          </a:solidFill>
                          <a:latin typeface="Arial" panose="020B0604020202020204" pitchFamily="34" charset="0"/>
                          <a:cs typeface="Arial" panose="020B0604020202020204" pitchFamily="34" charset="0"/>
                        </a:rPr>
                        <a:t>F5</a:t>
                      </a:r>
                      <a:r>
                        <a:rPr lang="en-US" sz="1100" baseline="0" dirty="0">
                          <a:solidFill>
                            <a:srgbClr val="D9D9D9"/>
                          </a:solidFill>
                          <a:latin typeface="Arial" panose="020B0604020202020204" pitchFamily="34" charset="0"/>
                          <a:cs typeface="Arial" panose="020B0604020202020204" pitchFamily="34" charset="0"/>
                        </a:rPr>
                        <a:t> </a:t>
                      </a:r>
                      <a:endParaRPr lang="en-US" sz="3000" dirty="0"/>
                    </a:p>
                  </a:txBody>
                  <a:tcPr marL="182880" marT="130629" marB="43543" anchor="ctr">
                    <a:solidFill>
                      <a:schemeClr val="tx1">
                        <a:lumMod val="95000"/>
                        <a:lumOff val="5000"/>
                      </a:schemeClr>
                    </a:solidFill>
                  </a:tcPr>
                </a:tc>
                <a:extLst>
                  <a:ext uri="{0D108BD9-81ED-4DB2-BD59-A6C34878D82A}">
                    <a16:rowId xmlns:a16="http://schemas.microsoft.com/office/drawing/2014/main" val="10006"/>
                  </a:ext>
                </a:extLst>
              </a:tr>
              <a:tr h="30391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When you are ready to have your poster printed go online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and click on the "</a:t>
                      </a:r>
                      <a:r>
                        <a:rPr lang="en-US" sz="1100" noProof="0" dirty="0">
                          <a:solidFill>
                            <a:srgbClr val="FFC000"/>
                          </a:solidFill>
                          <a:latin typeface="Arial"/>
                          <a:cs typeface="Arial"/>
                        </a:rPr>
                        <a:t>Order Your Poster</a:t>
                      </a:r>
                      <a:r>
                        <a:rPr lang="en-US" sz="1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100" noProof="0" dirty="0">
                          <a:solidFill>
                            <a:srgbClr val="D9D9D9"/>
                          </a:solidFill>
                          <a:latin typeface="Arial"/>
                          <a:cs typeface="Arial"/>
                        </a:rPr>
                      </a:br>
                      <a:r>
                        <a:rPr lang="en-US" sz="1100" noProof="0" dirty="0">
                          <a:solidFill>
                            <a:srgbClr val="D9D9D9"/>
                          </a:solidFill>
                          <a:latin typeface="Arial"/>
                          <a:cs typeface="Arial"/>
                        </a:rPr>
                        <a:t>Go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for more information.</a:t>
                      </a:r>
                    </a:p>
                  </a:txBody>
                  <a:tcPr marL="182880" marT="130629" marB="43543">
                    <a:solidFill>
                      <a:srgbClr val="010101"/>
                    </a:solidFill>
                  </a:tcPr>
                </a:tc>
                <a:tc hMerge="1">
                  <a:txBody>
                    <a:bodyPr/>
                    <a:lstStyle/>
                    <a:p>
                      <a:endParaRPr lang="en-US"/>
                    </a:p>
                  </a:txBody>
                  <a:tcPr/>
                </a:tc>
                <a:extLst>
                  <a:ext uri="{0D108BD9-81ED-4DB2-BD59-A6C34878D82A}">
                    <a16:rowId xmlns:a16="http://schemas.microsoft.com/office/drawing/2014/main" val="10007"/>
                  </a:ext>
                </a:extLst>
              </a:tr>
              <a:tr h="725660">
                <a:tc gridSpan="2">
                  <a:txBody>
                    <a:bodyPr/>
                    <a:lstStyle/>
                    <a:p>
                      <a:endParaRPr lang="en-US" sz="1100" dirty="0">
                        <a:solidFill>
                          <a:srgbClr val="1F3A4E"/>
                        </a:solidFill>
                      </a:endParaRPr>
                    </a:p>
                  </a:txBody>
                  <a:tcPr marL="182880" marT="130629" marB="43543">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279577">
                <a:tc>
                  <a:txBody>
                    <a:bodyPr/>
                    <a:lstStyle/>
                    <a:p>
                      <a:pPr>
                        <a:lnSpc>
                          <a:spcPts val="2600"/>
                        </a:lnSpc>
                      </a:pPr>
                      <a:r>
                        <a:rPr lang="en-US" sz="1000" dirty="0">
                          <a:solidFill>
                            <a:schemeClr val="bg1">
                              <a:lumMod val="85000"/>
                            </a:schemeClr>
                          </a:solidFill>
                          <a:latin typeface="Arial"/>
                          <a:cs typeface="Arial"/>
                        </a:rPr>
                        <a:t>© 2019</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82880" marT="130629"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100" b="1" dirty="0">
                          <a:solidFill>
                            <a:srgbClr val="D0D0D0"/>
                          </a:solidFill>
                          <a:latin typeface="Arial"/>
                          <a:cs typeface="Arial"/>
                        </a:rPr>
                        <a:t>For complete tutorials</a:t>
                      </a:r>
                      <a:r>
                        <a:rPr lang="en-US" sz="1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1" dirty="0">
                          <a:solidFill>
                            <a:srgbClr val="FFC000"/>
                          </a:solidFill>
                          <a:latin typeface="Arial"/>
                          <a:cs typeface="Arial"/>
                        </a:rPr>
                        <a:t>https://</a:t>
                      </a:r>
                      <a:r>
                        <a:rPr lang="en-US" sz="1000" b="1" dirty="0" err="1">
                          <a:solidFill>
                            <a:srgbClr val="FFC000"/>
                          </a:solidFill>
                          <a:latin typeface="Arial"/>
                          <a:cs typeface="Arial"/>
                        </a:rPr>
                        <a:t>www.posterpresentations.com</a:t>
                      </a:r>
                      <a:r>
                        <a:rPr lang="en-US" sz="1000" b="1" dirty="0">
                          <a:solidFill>
                            <a:srgbClr val="FFC000"/>
                          </a:solidFill>
                          <a:latin typeface="Arial"/>
                          <a:cs typeface="Arial"/>
                        </a:rPr>
                        <a:t>/</a:t>
                      </a:r>
                      <a:r>
                        <a:rPr lang="en-US" sz="1000" b="1" dirty="0" err="1">
                          <a:solidFill>
                            <a:srgbClr val="FFC000"/>
                          </a:solidFill>
                          <a:latin typeface="Arial"/>
                          <a:cs typeface="Arial"/>
                        </a:rPr>
                        <a:t>helpdesk.html</a:t>
                      </a:r>
                      <a:endParaRPr lang="en-US" sz="3300" dirty="0"/>
                    </a:p>
                  </a:txBody>
                  <a:tcPr marL="182880" marT="130629" marB="43543">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679460" rtl="0" eaLnBrk="1" latinLnBrk="0" hangingPunct="1">
        <a:spcBef>
          <a:spcPct val="0"/>
        </a:spcBef>
        <a:buNone/>
        <a:defRPr sz="3333" kern="1200">
          <a:solidFill>
            <a:schemeClr val="bg1"/>
          </a:solidFill>
          <a:latin typeface="Trebuchet MS" pitchFamily="34" charset="0"/>
          <a:ea typeface="+mj-ea"/>
          <a:cs typeface="+mj-cs"/>
        </a:defRPr>
      </a:lvl1pPr>
    </p:titleStyle>
    <p:bodyStyle>
      <a:lvl1pPr marL="629797" indent="-629797" algn="l" defTabSz="1679460" rtl="0" eaLnBrk="1" latinLnBrk="0" hangingPunct="1">
        <a:spcBef>
          <a:spcPct val="20000"/>
        </a:spcBef>
        <a:buFont typeface="Arial" pitchFamily="34" charset="0"/>
        <a:buChar char="•"/>
        <a:defRPr sz="5893" kern="1200">
          <a:solidFill>
            <a:schemeClr val="tx1"/>
          </a:solidFill>
          <a:latin typeface="+mn-lt"/>
          <a:ea typeface="+mn-ea"/>
          <a:cs typeface="+mn-cs"/>
        </a:defRPr>
      </a:lvl1pPr>
      <a:lvl2pPr marL="1364562" indent="-524831" algn="l" defTabSz="1679460" rtl="0" eaLnBrk="1" latinLnBrk="0" hangingPunct="1">
        <a:spcBef>
          <a:spcPct val="20000"/>
        </a:spcBef>
        <a:buFont typeface="Arial" pitchFamily="34" charset="0"/>
        <a:buChar char="–"/>
        <a:defRPr sz="5179" kern="1200">
          <a:solidFill>
            <a:schemeClr val="tx1"/>
          </a:solidFill>
          <a:latin typeface="+mn-lt"/>
          <a:ea typeface="+mn-ea"/>
          <a:cs typeface="+mn-cs"/>
        </a:defRPr>
      </a:lvl2pPr>
      <a:lvl3pPr marL="2099326" indent="-419865" algn="l" defTabSz="1679460" rtl="0" eaLnBrk="1" latinLnBrk="0" hangingPunct="1">
        <a:spcBef>
          <a:spcPct val="20000"/>
        </a:spcBef>
        <a:buFont typeface="Arial" pitchFamily="34" charset="0"/>
        <a:buChar char="•"/>
        <a:defRPr sz="4405" kern="1200">
          <a:solidFill>
            <a:schemeClr val="tx1"/>
          </a:solidFill>
          <a:latin typeface="+mn-lt"/>
          <a:ea typeface="+mn-ea"/>
          <a:cs typeface="+mn-cs"/>
        </a:defRPr>
      </a:lvl3pPr>
      <a:lvl4pPr marL="2939055"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4pPr>
      <a:lvl5pPr marL="3778784"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5pPr>
      <a:lvl6pPr marL="4618515"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6pPr>
      <a:lvl7pPr marL="5458244"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7pPr>
      <a:lvl8pPr marL="6297975"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8pPr>
      <a:lvl9pPr marL="7137704"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9pPr>
    </p:bodyStyle>
    <p:otherStyle>
      <a:defPPr>
        <a:defRPr lang="en-US"/>
      </a:defPPr>
      <a:lvl1pPr marL="0" algn="l" defTabSz="1679460" rtl="0" eaLnBrk="1" latinLnBrk="0" hangingPunct="1">
        <a:defRPr sz="3333" kern="1200">
          <a:solidFill>
            <a:schemeClr val="tx1"/>
          </a:solidFill>
          <a:latin typeface="+mn-lt"/>
          <a:ea typeface="+mn-ea"/>
          <a:cs typeface="+mn-cs"/>
        </a:defRPr>
      </a:lvl1pPr>
      <a:lvl2pPr marL="839730" algn="l" defTabSz="1679460" rtl="0" eaLnBrk="1" latinLnBrk="0" hangingPunct="1">
        <a:defRPr sz="3333" kern="1200">
          <a:solidFill>
            <a:schemeClr val="tx1"/>
          </a:solidFill>
          <a:latin typeface="+mn-lt"/>
          <a:ea typeface="+mn-ea"/>
          <a:cs typeface="+mn-cs"/>
        </a:defRPr>
      </a:lvl2pPr>
      <a:lvl3pPr marL="1679460" algn="l" defTabSz="1679460" rtl="0" eaLnBrk="1" latinLnBrk="0" hangingPunct="1">
        <a:defRPr sz="3333" kern="1200">
          <a:solidFill>
            <a:schemeClr val="tx1"/>
          </a:solidFill>
          <a:latin typeface="+mn-lt"/>
          <a:ea typeface="+mn-ea"/>
          <a:cs typeface="+mn-cs"/>
        </a:defRPr>
      </a:lvl3pPr>
      <a:lvl4pPr marL="2519190" algn="l" defTabSz="1679460" rtl="0" eaLnBrk="1" latinLnBrk="0" hangingPunct="1">
        <a:defRPr sz="3333" kern="1200">
          <a:solidFill>
            <a:schemeClr val="tx1"/>
          </a:solidFill>
          <a:latin typeface="+mn-lt"/>
          <a:ea typeface="+mn-ea"/>
          <a:cs typeface="+mn-cs"/>
        </a:defRPr>
      </a:lvl4pPr>
      <a:lvl5pPr marL="3358920" algn="l" defTabSz="1679460" rtl="0" eaLnBrk="1" latinLnBrk="0" hangingPunct="1">
        <a:defRPr sz="3333" kern="1200">
          <a:solidFill>
            <a:schemeClr val="tx1"/>
          </a:solidFill>
          <a:latin typeface="+mn-lt"/>
          <a:ea typeface="+mn-ea"/>
          <a:cs typeface="+mn-cs"/>
        </a:defRPr>
      </a:lvl5pPr>
      <a:lvl6pPr marL="4198650" algn="l" defTabSz="1679460" rtl="0" eaLnBrk="1" latinLnBrk="0" hangingPunct="1">
        <a:defRPr sz="3333" kern="1200">
          <a:solidFill>
            <a:schemeClr val="tx1"/>
          </a:solidFill>
          <a:latin typeface="+mn-lt"/>
          <a:ea typeface="+mn-ea"/>
          <a:cs typeface="+mn-cs"/>
        </a:defRPr>
      </a:lvl6pPr>
      <a:lvl7pPr marL="5038380" algn="l" defTabSz="1679460" rtl="0" eaLnBrk="1" latinLnBrk="0" hangingPunct="1">
        <a:defRPr sz="3333" kern="1200">
          <a:solidFill>
            <a:schemeClr val="tx1"/>
          </a:solidFill>
          <a:latin typeface="+mn-lt"/>
          <a:ea typeface="+mn-ea"/>
          <a:cs typeface="+mn-cs"/>
        </a:defRPr>
      </a:lvl7pPr>
      <a:lvl8pPr marL="5878110" algn="l" defTabSz="1679460" rtl="0" eaLnBrk="1" latinLnBrk="0" hangingPunct="1">
        <a:defRPr sz="3333" kern="1200">
          <a:solidFill>
            <a:schemeClr val="tx1"/>
          </a:solidFill>
          <a:latin typeface="+mn-lt"/>
          <a:ea typeface="+mn-ea"/>
          <a:cs typeface="+mn-cs"/>
        </a:defRPr>
      </a:lvl8pPr>
      <a:lvl9pPr marL="6717840" algn="l" defTabSz="1679460" rtl="0" eaLnBrk="1" latinLnBrk="0" hangingPunct="1">
        <a:defRPr sz="333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374754" y="17702065"/>
            <a:ext cx="2454966" cy="308112"/>
          </a:xfrm>
          <a:prstGeom prst="rect">
            <a:avLst/>
          </a:prstGeom>
          <a:noFill/>
          <a:ln w="9525">
            <a:noFill/>
            <a:miter lim="800000"/>
            <a:headEnd/>
            <a:tailEnd/>
          </a:ln>
          <a:effectLst/>
        </p:spPr>
        <p:txBody>
          <a:bodyPr wrap="square" lIns="54323" tIns="27156" rIns="54323" bIns="27156">
            <a:noAutofit/>
          </a:bodyPr>
          <a:lstStyle/>
          <a:p>
            <a:pPr eaLnBrk="0" hangingPunct="0">
              <a:lnSpc>
                <a:spcPct val="65000"/>
              </a:lnSpc>
              <a:spcBef>
                <a:spcPct val="50000"/>
              </a:spcBef>
              <a:defRPr/>
            </a:pPr>
            <a:r>
              <a:rPr lang="en-US" sz="298"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55"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17549084"/>
            <a:ext cx="2743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0995743"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16485419"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21975096"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5506066" y="3609734"/>
            <a:ext cx="0" cy="13208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679460" rtl="0" eaLnBrk="1" latinLnBrk="0" hangingPunct="1">
        <a:spcBef>
          <a:spcPct val="0"/>
        </a:spcBef>
        <a:buNone/>
        <a:defRPr sz="3333" kern="1200">
          <a:solidFill>
            <a:schemeClr val="bg1"/>
          </a:solidFill>
          <a:latin typeface="Trebuchet MS" pitchFamily="34" charset="0"/>
          <a:ea typeface="+mj-ea"/>
          <a:cs typeface="+mj-cs"/>
        </a:defRPr>
      </a:lvl1pPr>
    </p:titleStyle>
    <p:bodyStyle>
      <a:lvl1pPr marL="629797" indent="-629797" algn="l" defTabSz="1679460" rtl="0" eaLnBrk="1" latinLnBrk="0" hangingPunct="1">
        <a:spcBef>
          <a:spcPct val="20000"/>
        </a:spcBef>
        <a:buFont typeface="Arial" pitchFamily="34" charset="0"/>
        <a:buChar char="•"/>
        <a:defRPr sz="5893" kern="1200">
          <a:solidFill>
            <a:schemeClr val="tx1"/>
          </a:solidFill>
          <a:latin typeface="+mn-lt"/>
          <a:ea typeface="+mn-ea"/>
          <a:cs typeface="+mn-cs"/>
        </a:defRPr>
      </a:lvl1pPr>
      <a:lvl2pPr marL="1364562" indent="-524831" algn="l" defTabSz="1679460" rtl="0" eaLnBrk="1" latinLnBrk="0" hangingPunct="1">
        <a:spcBef>
          <a:spcPct val="20000"/>
        </a:spcBef>
        <a:buFont typeface="Arial" pitchFamily="34" charset="0"/>
        <a:buChar char="–"/>
        <a:defRPr sz="5179" kern="1200">
          <a:solidFill>
            <a:schemeClr val="tx1"/>
          </a:solidFill>
          <a:latin typeface="+mn-lt"/>
          <a:ea typeface="+mn-ea"/>
          <a:cs typeface="+mn-cs"/>
        </a:defRPr>
      </a:lvl2pPr>
      <a:lvl3pPr marL="2099326" indent="-419865" algn="l" defTabSz="1679460" rtl="0" eaLnBrk="1" latinLnBrk="0" hangingPunct="1">
        <a:spcBef>
          <a:spcPct val="20000"/>
        </a:spcBef>
        <a:buFont typeface="Arial" pitchFamily="34" charset="0"/>
        <a:buChar char="•"/>
        <a:defRPr sz="4405" kern="1200">
          <a:solidFill>
            <a:schemeClr val="tx1"/>
          </a:solidFill>
          <a:latin typeface="+mn-lt"/>
          <a:ea typeface="+mn-ea"/>
          <a:cs typeface="+mn-cs"/>
        </a:defRPr>
      </a:lvl3pPr>
      <a:lvl4pPr marL="2939055"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4pPr>
      <a:lvl5pPr marL="3778784"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5pPr>
      <a:lvl6pPr marL="4618515"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6pPr>
      <a:lvl7pPr marL="5458244"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7pPr>
      <a:lvl8pPr marL="6297975"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8pPr>
      <a:lvl9pPr marL="7137704" indent="-419865" algn="l" defTabSz="1679460" rtl="0" eaLnBrk="1" latinLnBrk="0" hangingPunct="1">
        <a:spcBef>
          <a:spcPct val="20000"/>
        </a:spcBef>
        <a:buFont typeface="Arial" pitchFamily="34" charset="0"/>
        <a:buChar char="•"/>
        <a:defRPr sz="3691" kern="1200">
          <a:solidFill>
            <a:schemeClr val="tx1"/>
          </a:solidFill>
          <a:latin typeface="+mn-lt"/>
          <a:ea typeface="+mn-ea"/>
          <a:cs typeface="+mn-cs"/>
        </a:defRPr>
      </a:lvl9pPr>
    </p:bodyStyle>
    <p:otherStyle>
      <a:defPPr>
        <a:defRPr lang="en-US"/>
      </a:defPPr>
      <a:lvl1pPr marL="0" algn="l" defTabSz="1679460" rtl="0" eaLnBrk="1" latinLnBrk="0" hangingPunct="1">
        <a:defRPr sz="3333" kern="1200">
          <a:solidFill>
            <a:schemeClr val="tx1"/>
          </a:solidFill>
          <a:latin typeface="+mn-lt"/>
          <a:ea typeface="+mn-ea"/>
          <a:cs typeface="+mn-cs"/>
        </a:defRPr>
      </a:lvl1pPr>
      <a:lvl2pPr marL="839730" algn="l" defTabSz="1679460" rtl="0" eaLnBrk="1" latinLnBrk="0" hangingPunct="1">
        <a:defRPr sz="3333" kern="1200">
          <a:solidFill>
            <a:schemeClr val="tx1"/>
          </a:solidFill>
          <a:latin typeface="+mn-lt"/>
          <a:ea typeface="+mn-ea"/>
          <a:cs typeface="+mn-cs"/>
        </a:defRPr>
      </a:lvl2pPr>
      <a:lvl3pPr marL="1679460" algn="l" defTabSz="1679460" rtl="0" eaLnBrk="1" latinLnBrk="0" hangingPunct="1">
        <a:defRPr sz="3333" kern="1200">
          <a:solidFill>
            <a:schemeClr val="tx1"/>
          </a:solidFill>
          <a:latin typeface="+mn-lt"/>
          <a:ea typeface="+mn-ea"/>
          <a:cs typeface="+mn-cs"/>
        </a:defRPr>
      </a:lvl3pPr>
      <a:lvl4pPr marL="2519190" algn="l" defTabSz="1679460" rtl="0" eaLnBrk="1" latinLnBrk="0" hangingPunct="1">
        <a:defRPr sz="3333" kern="1200">
          <a:solidFill>
            <a:schemeClr val="tx1"/>
          </a:solidFill>
          <a:latin typeface="+mn-lt"/>
          <a:ea typeface="+mn-ea"/>
          <a:cs typeface="+mn-cs"/>
        </a:defRPr>
      </a:lvl4pPr>
      <a:lvl5pPr marL="3358920" algn="l" defTabSz="1679460" rtl="0" eaLnBrk="1" latinLnBrk="0" hangingPunct="1">
        <a:defRPr sz="3333" kern="1200">
          <a:solidFill>
            <a:schemeClr val="tx1"/>
          </a:solidFill>
          <a:latin typeface="+mn-lt"/>
          <a:ea typeface="+mn-ea"/>
          <a:cs typeface="+mn-cs"/>
        </a:defRPr>
      </a:lvl5pPr>
      <a:lvl6pPr marL="4198650" algn="l" defTabSz="1679460" rtl="0" eaLnBrk="1" latinLnBrk="0" hangingPunct="1">
        <a:defRPr sz="3333" kern="1200">
          <a:solidFill>
            <a:schemeClr val="tx1"/>
          </a:solidFill>
          <a:latin typeface="+mn-lt"/>
          <a:ea typeface="+mn-ea"/>
          <a:cs typeface="+mn-cs"/>
        </a:defRPr>
      </a:lvl6pPr>
      <a:lvl7pPr marL="5038380" algn="l" defTabSz="1679460" rtl="0" eaLnBrk="1" latinLnBrk="0" hangingPunct="1">
        <a:defRPr sz="3333" kern="1200">
          <a:solidFill>
            <a:schemeClr val="tx1"/>
          </a:solidFill>
          <a:latin typeface="+mn-lt"/>
          <a:ea typeface="+mn-ea"/>
          <a:cs typeface="+mn-cs"/>
        </a:defRPr>
      </a:lvl7pPr>
      <a:lvl8pPr marL="5878110" algn="l" defTabSz="1679460" rtl="0" eaLnBrk="1" latinLnBrk="0" hangingPunct="1">
        <a:defRPr sz="3333" kern="1200">
          <a:solidFill>
            <a:schemeClr val="tx1"/>
          </a:solidFill>
          <a:latin typeface="+mn-lt"/>
          <a:ea typeface="+mn-ea"/>
          <a:cs typeface="+mn-cs"/>
        </a:defRPr>
      </a:lvl8pPr>
      <a:lvl9pPr marL="6717840" algn="l" defTabSz="1679460" rtl="0" eaLnBrk="1" latinLnBrk="0" hangingPunct="1">
        <a:defRPr sz="3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p:txBody>
          <a:bodyPr/>
          <a:lstStyle/>
          <a:p>
            <a:endParaRPr lang="en-US" dirty="0"/>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p:txBody>
          <a:bodyPr/>
          <a:lstStyle/>
          <a:p>
            <a:endParaRPr lang="en-US"/>
          </a:p>
        </p:txBody>
      </p:sp>
      <p:sp>
        <p:nvSpPr>
          <p:cNvPr id="24" name="Text Placeholder 23">
            <a:extLst>
              <a:ext uri="{FF2B5EF4-FFF2-40B4-BE49-F238E27FC236}">
                <a16:creationId xmlns:a16="http://schemas.microsoft.com/office/drawing/2014/main" id="{08A59C4E-B772-4736-8C29-920129779436}"/>
              </a:ext>
            </a:extLst>
          </p:cNvPr>
          <p:cNvSpPr>
            <a:spLocks noGrp="1"/>
          </p:cNvSpPr>
          <p:nvPr>
            <p:ph type="body" sz="quarter" idx="150"/>
          </p:nvPr>
        </p:nvSpPr>
        <p:spPr/>
        <p:txBody>
          <a:bodyPr/>
          <a:lstStyle/>
          <a:p>
            <a:endParaRPr lang="en-US"/>
          </a:p>
        </p:txBody>
      </p:sp>
      <p:sp>
        <p:nvSpPr>
          <p:cNvPr id="25" name="Text Placeholder 24">
            <a:extLst>
              <a:ext uri="{FF2B5EF4-FFF2-40B4-BE49-F238E27FC236}">
                <a16:creationId xmlns:a16="http://schemas.microsoft.com/office/drawing/2014/main" id="{2D0711D6-6293-41B3-A462-FCD27AE22F66}"/>
              </a:ext>
            </a:extLst>
          </p:cNvPr>
          <p:cNvSpPr>
            <a:spLocks noGrp="1"/>
          </p:cNvSpPr>
          <p:nvPr>
            <p:ph type="body" sz="quarter" idx="151"/>
          </p:nvPr>
        </p:nvSpPr>
        <p:spPr/>
        <p:txBody>
          <a:bodyPr/>
          <a:lstStyle/>
          <a:p>
            <a:endParaRPr lang="en-US"/>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lstStyle/>
          <a:p>
            <a:endParaRPr lang="en-US"/>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p:txBody>
          <a:bodyPr/>
          <a:lstStyle/>
          <a:p>
            <a:endParaRPr lang="en-US"/>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p:txBody>
          <a:bodyPr/>
          <a:lstStyle/>
          <a:p>
            <a:endParaRPr lang="en-US"/>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p:txBody>
          <a:bodyPr/>
          <a:lstStyle/>
          <a:p>
            <a:endParaRPr lang="en-US" dirty="0"/>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p:txBody>
          <a:bodyPr/>
          <a:lstStyle/>
          <a:p>
            <a:endParaRPr lang="en-US"/>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p:txBody>
          <a:bodyPr/>
          <a:lstStyle/>
          <a:p>
            <a:endParaRPr lang="en-US"/>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p:txBody>
          <a:bodyPr/>
          <a:lstStyle/>
          <a:p>
            <a:endParaRPr lang="en-US"/>
          </a:p>
        </p:txBody>
      </p:sp>
      <p:sp>
        <p:nvSpPr>
          <p:cNvPr id="33" name="Text Placeholder 32">
            <a:extLst>
              <a:ext uri="{FF2B5EF4-FFF2-40B4-BE49-F238E27FC236}">
                <a16:creationId xmlns:a16="http://schemas.microsoft.com/office/drawing/2014/main" id="{06196411-7CA3-47FD-AD8B-75F479C4B6B9}"/>
              </a:ext>
            </a:extLst>
          </p:cNvPr>
          <p:cNvSpPr>
            <a:spLocks noGrp="1"/>
          </p:cNvSpPr>
          <p:nvPr>
            <p:ph type="body" sz="quarter" idx="160"/>
          </p:nvPr>
        </p:nvSpPr>
        <p:spPr/>
        <p:txBody>
          <a:bodyPr/>
          <a:lstStyle/>
          <a:p>
            <a:endParaRPr lang="en-US"/>
          </a:p>
        </p:txBody>
      </p:sp>
      <p:sp>
        <p:nvSpPr>
          <p:cNvPr id="34" name="Text Placeholder 33">
            <a:extLst>
              <a:ext uri="{FF2B5EF4-FFF2-40B4-BE49-F238E27FC236}">
                <a16:creationId xmlns:a16="http://schemas.microsoft.com/office/drawing/2014/main" id="{C3907EBA-AD65-4D51-9848-2B6C1670E76F}"/>
              </a:ext>
            </a:extLst>
          </p:cNvPr>
          <p:cNvSpPr>
            <a:spLocks noGrp="1"/>
          </p:cNvSpPr>
          <p:nvPr>
            <p:ph type="body" sz="quarter" idx="161"/>
          </p:nvPr>
        </p:nvSpPr>
        <p:spPr/>
        <p:txBody>
          <a:bodyPr/>
          <a:lstStyle/>
          <a:p>
            <a:endParaRPr lang="en-US"/>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p:txBody>
          <a:bodyPr/>
          <a:lstStyle/>
          <a:p>
            <a:endParaRPr lang="en-US"/>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p:txBody>
          <a:bodyPr/>
          <a:lstStyle/>
          <a:p>
            <a:endParaRPr lang="en-US"/>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490</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49</cp:revision>
  <cp:lastPrinted>2022-01-24T22:06:07Z</cp:lastPrinted>
  <dcterms:created xsi:type="dcterms:W3CDTF">2011-04-21T17:12:27Z</dcterms:created>
  <dcterms:modified xsi:type="dcterms:W3CDTF">2022-01-24T22:07:18Z</dcterms:modified>
  <cp:category>Research poster templates </cp:category>
</cp:coreProperties>
</file>