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7" r:id="rId5"/>
  </p:sldIdLst>
  <p:sldSz cx="27432000" cy="182880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60" userDrawn="1">
          <p15:clr>
            <a:srgbClr val="A4A3A4"/>
          </p15:clr>
        </p15:guide>
        <p15:guide id="3" orient="horz" pos="11258" userDrawn="1">
          <p15:clr>
            <a:srgbClr val="A4A3A4"/>
          </p15:clr>
        </p15:guide>
        <p15:guide id="4" orient="horz" pos="1920" userDrawn="1">
          <p15:clr>
            <a:srgbClr val="A4A3A4"/>
          </p15:clr>
        </p15:guide>
        <p15:guide id="5" pos="363" userDrawn="1">
          <p15:clr>
            <a:srgbClr val="A4A3A4"/>
          </p15:clr>
        </p15:guide>
        <p15:guide id="6" pos="169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autoAdjust="0"/>
    <p:restoredTop sz="94694" autoAdjust="0"/>
  </p:normalViewPr>
  <p:slideViewPr>
    <p:cSldViewPr snapToGrid="0" snapToObjects="1" showGuides="1">
      <p:cViewPr varScale="1">
        <p:scale>
          <a:sx n="43" d="100"/>
          <a:sy n="43" d="100"/>
        </p:scale>
        <p:origin x="880" y="288"/>
      </p:cViewPr>
      <p:guideLst>
        <p:guide orient="horz" pos="160"/>
        <p:guide orient="horz" pos="11258"/>
        <p:guide orient="horz" pos="1920"/>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1/24/22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17355"/>
            <a:ext cx="628550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7" y="3084454"/>
            <a:ext cx="6280547" cy="398676"/>
          </a:xfrm>
          <a:prstGeom prst="rect">
            <a:avLst/>
          </a:prstGeom>
          <a:noFill/>
        </p:spPr>
        <p:txBody>
          <a:bodyPr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7967626"/>
            <a:ext cx="6281539"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90027"/>
            <a:ext cx="628054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8" y="3084454"/>
            <a:ext cx="6280547" cy="398676"/>
          </a:xfrm>
          <a:prstGeom prst="rect">
            <a:avLst/>
          </a:prstGeom>
          <a:noFill/>
        </p:spPr>
        <p:txBody>
          <a:bodyPr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494437"/>
            <a:ext cx="628054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084454"/>
            <a:ext cx="6286500" cy="398676"/>
          </a:xfrm>
          <a:prstGeom prst="rect">
            <a:avLst/>
          </a:prstGeom>
          <a:noFill/>
        </p:spPr>
        <p:txBody>
          <a:bodyPr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084454"/>
            <a:ext cx="6279386"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494437"/>
            <a:ext cx="627938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001084"/>
            <a:ext cx="6279386"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3" y="8406657"/>
            <a:ext cx="62825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338119"/>
            <a:ext cx="6279386"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3" y="14743692"/>
            <a:ext cx="62825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373406"/>
            <a:ext cx="628550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81577"/>
            <a:ext cx="20107276" cy="569743"/>
          </a:xfrm>
          <a:prstGeom prst="rect">
            <a:avLst/>
          </a:prstGeom>
        </p:spPr>
        <p:txBody>
          <a:bodyPr>
            <a:noAutofit/>
          </a:bodyPr>
          <a:lstStyle>
            <a:lvl1pPr marL="0" indent="0" algn="ctr">
              <a:buFontTx/>
              <a:buNone/>
              <a:defRPr sz="3429"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42762"/>
            <a:ext cx="20107276" cy="604338"/>
          </a:xfrm>
          <a:prstGeom prst="rect">
            <a:avLst/>
          </a:prstGeom>
        </p:spPr>
        <p:txBody>
          <a:bodyPr>
            <a:normAutofit/>
          </a:bodyPr>
          <a:lstStyle>
            <a:lvl1pPr marL="0" indent="0" algn="ctr">
              <a:buFontTx/>
              <a:buNone/>
              <a:defRPr sz="2667">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6100"/>
            <a:ext cx="20107276" cy="794680"/>
          </a:xfrm>
          <a:prstGeom prst="rect">
            <a:avLst/>
          </a:prstGeom>
        </p:spPr>
        <p:txBody>
          <a:bodyPr>
            <a:noAutofit/>
          </a:bodyPr>
          <a:lstStyle>
            <a:lvl1pPr marL="0" indent="0" algn="ctr">
              <a:buFontTx/>
              <a:buNone/>
              <a:defRPr sz="5714"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17355"/>
            <a:ext cx="628550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7" y="3084454"/>
            <a:ext cx="6280547" cy="398676"/>
          </a:xfrm>
          <a:prstGeom prst="rect">
            <a:avLst/>
          </a:prstGeom>
          <a:noFill/>
        </p:spPr>
        <p:txBody>
          <a:bodyPr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7967626"/>
            <a:ext cx="6281539"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90027"/>
            <a:ext cx="628054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8" y="3084454"/>
            <a:ext cx="6280547" cy="398676"/>
          </a:xfrm>
          <a:prstGeom prst="rect">
            <a:avLst/>
          </a:prstGeom>
          <a:noFill/>
        </p:spPr>
        <p:txBody>
          <a:bodyPr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494437"/>
            <a:ext cx="628054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084454"/>
            <a:ext cx="6286500" cy="398676"/>
          </a:xfrm>
          <a:prstGeom prst="rect">
            <a:avLst/>
          </a:prstGeom>
          <a:noFill/>
        </p:spPr>
        <p:txBody>
          <a:bodyPr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084454"/>
            <a:ext cx="6279386"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494437"/>
            <a:ext cx="627938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001084"/>
            <a:ext cx="6279386"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3" y="8406657"/>
            <a:ext cx="62825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338119"/>
            <a:ext cx="6279386" cy="398676"/>
          </a:xfrm>
          <a:prstGeom prst="rect">
            <a:avLst/>
          </a:prstGeom>
          <a:noFill/>
        </p:spPr>
        <p:txBody>
          <a:bodyPr wrap="square" lIns="52249" tIns="52249" rIns="52249" bIns="52249" anchor="ctr" anchorCtr="0">
            <a:spAutoFit/>
          </a:bodyPr>
          <a:lstStyle>
            <a:lvl1pPr marL="0" indent="0" algn="ctr">
              <a:buNone/>
              <a:defRPr sz="1905" b="1" u="sng" baseline="0">
                <a:solidFill>
                  <a:schemeClr val="tx1"/>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3" y="14743692"/>
            <a:ext cx="62825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373406"/>
            <a:ext cx="628550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C608F3FD-E62A-BA42-A3B2-59CE3FD71D81}"/>
              </a:ext>
            </a:extLst>
          </p:cNvPr>
          <p:cNvSpPr>
            <a:spLocks noGrp="1"/>
          </p:cNvSpPr>
          <p:nvPr>
            <p:ph type="body" sz="quarter" idx="150" hasCustomPrompt="1"/>
          </p:nvPr>
        </p:nvSpPr>
        <p:spPr>
          <a:xfrm>
            <a:off x="3662362" y="1381577"/>
            <a:ext cx="20107276" cy="569743"/>
          </a:xfrm>
          <a:prstGeom prst="rect">
            <a:avLst/>
          </a:prstGeom>
        </p:spPr>
        <p:txBody>
          <a:bodyPr>
            <a:noAutofit/>
          </a:bodyPr>
          <a:lstStyle>
            <a:lvl1pPr marL="0" indent="0" algn="ctr">
              <a:buFontTx/>
              <a:buNone/>
              <a:defRPr sz="3429"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authors</a:t>
            </a:r>
          </a:p>
        </p:txBody>
      </p:sp>
      <p:sp>
        <p:nvSpPr>
          <p:cNvPr id="31" name="Text Placeholder 76">
            <a:extLst>
              <a:ext uri="{FF2B5EF4-FFF2-40B4-BE49-F238E27FC236}">
                <a16:creationId xmlns:a16="http://schemas.microsoft.com/office/drawing/2014/main" id="{754D3AA4-9FF0-BE45-BC73-B6DEB354544D}"/>
              </a:ext>
            </a:extLst>
          </p:cNvPr>
          <p:cNvSpPr>
            <a:spLocks noGrp="1"/>
          </p:cNvSpPr>
          <p:nvPr>
            <p:ph type="body" sz="quarter" idx="184" hasCustomPrompt="1"/>
          </p:nvPr>
        </p:nvSpPr>
        <p:spPr>
          <a:xfrm>
            <a:off x="3662362" y="1942762"/>
            <a:ext cx="20107276" cy="604338"/>
          </a:xfrm>
          <a:prstGeom prst="rect">
            <a:avLst/>
          </a:prstGeom>
        </p:spPr>
        <p:txBody>
          <a:bodyPr>
            <a:normAutofit/>
          </a:bodyPr>
          <a:lstStyle>
            <a:lvl1pPr marL="0" indent="0" algn="ctr">
              <a:buFontTx/>
              <a:buNone/>
              <a:defRPr sz="2667">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affiliations</a:t>
            </a:r>
          </a:p>
        </p:txBody>
      </p:sp>
      <p:sp>
        <p:nvSpPr>
          <p:cNvPr id="32" name="Text Placeholder 76">
            <a:extLst>
              <a:ext uri="{FF2B5EF4-FFF2-40B4-BE49-F238E27FC236}">
                <a16:creationId xmlns:a16="http://schemas.microsoft.com/office/drawing/2014/main" id="{DF769E30-1D5E-DF48-AE9F-56D5A1E909C2}"/>
              </a:ext>
            </a:extLst>
          </p:cNvPr>
          <p:cNvSpPr>
            <a:spLocks noGrp="1"/>
          </p:cNvSpPr>
          <p:nvPr>
            <p:ph type="body" sz="quarter" idx="185" hasCustomPrompt="1"/>
          </p:nvPr>
        </p:nvSpPr>
        <p:spPr>
          <a:xfrm>
            <a:off x="3662362" y="436100"/>
            <a:ext cx="20107276" cy="794680"/>
          </a:xfrm>
          <a:prstGeom prst="rect">
            <a:avLst/>
          </a:prstGeom>
        </p:spPr>
        <p:txBody>
          <a:bodyPr>
            <a:noAutofit/>
          </a:bodyPr>
          <a:lstStyle>
            <a:lvl1pPr marL="0" indent="0" algn="ctr">
              <a:buFontTx/>
              <a:buNone/>
              <a:defRPr sz="5714"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title</a:t>
            </a:r>
          </a:p>
        </p:txBody>
      </p:sp>
    </p:spTree>
    <p:extLst>
      <p:ext uri="{BB962C8B-B14F-4D97-AF65-F5344CB8AC3E}">
        <p14:creationId xmlns:p14="http://schemas.microsoft.com/office/powerpoint/2010/main" val="185149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9179" y="3493850"/>
            <a:ext cx="849454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9179" y="3080968"/>
            <a:ext cx="8483204"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89179" y="10109660"/>
            <a:ext cx="8495540"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9180" y="9666236"/>
            <a:ext cx="8483203"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4" y="11924948"/>
            <a:ext cx="8482209"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4" y="11516477"/>
            <a:ext cx="8482209"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498259"/>
            <a:ext cx="8482209"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080968"/>
            <a:ext cx="8487172"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8" y="3080968"/>
            <a:ext cx="8485018"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8" y="3493850"/>
            <a:ext cx="848501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8" y="9648398"/>
            <a:ext cx="8485018"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70767" y="10061279"/>
            <a:ext cx="8488163"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8" y="14353140"/>
            <a:ext cx="8485018"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0767" y="14766021"/>
            <a:ext cx="8488163"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CF634826-70EF-DC46-B69D-49474F49561F}"/>
              </a:ext>
            </a:extLst>
          </p:cNvPr>
          <p:cNvSpPr>
            <a:spLocks noGrp="1"/>
          </p:cNvSpPr>
          <p:nvPr>
            <p:ph type="body" sz="quarter" idx="150" hasCustomPrompt="1"/>
          </p:nvPr>
        </p:nvSpPr>
        <p:spPr>
          <a:xfrm>
            <a:off x="3662362" y="1381577"/>
            <a:ext cx="20107276" cy="569743"/>
          </a:xfrm>
          <a:prstGeom prst="rect">
            <a:avLst/>
          </a:prstGeom>
        </p:spPr>
        <p:txBody>
          <a:bodyPr>
            <a:noAutofit/>
          </a:bodyPr>
          <a:lstStyle>
            <a:lvl1pPr marL="0" indent="0" algn="ctr">
              <a:buFontTx/>
              <a:buNone/>
              <a:defRPr sz="3429"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authors</a:t>
            </a:r>
          </a:p>
        </p:txBody>
      </p:sp>
      <p:sp>
        <p:nvSpPr>
          <p:cNvPr id="32" name="Text Placeholder 76">
            <a:extLst>
              <a:ext uri="{FF2B5EF4-FFF2-40B4-BE49-F238E27FC236}">
                <a16:creationId xmlns:a16="http://schemas.microsoft.com/office/drawing/2014/main" id="{3123D64C-F3F4-ED44-939F-12CDAFECB7A2}"/>
              </a:ext>
            </a:extLst>
          </p:cNvPr>
          <p:cNvSpPr>
            <a:spLocks noGrp="1"/>
          </p:cNvSpPr>
          <p:nvPr>
            <p:ph type="body" sz="quarter" idx="184" hasCustomPrompt="1"/>
          </p:nvPr>
        </p:nvSpPr>
        <p:spPr>
          <a:xfrm>
            <a:off x="3662362" y="1942762"/>
            <a:ext cx="20107276" cy="604338"/>
          </a:xfrm>
          <a:prstGeom prst="rect">
            <a:avLst/>
          </a:prstGeom>
        </p:spPr>
        <p:txBody>
          <a:bodyPr>
            <a:normAutofit/>
          </a:bodyPr>
          <a:lstStyle>
            <a:lvl1pPr marL="0" indent="0" algn="ctr">
              <a:buFontTx/>
              <a:buNone/>
              <a:defRPr sz="2667">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affiliations</a:t>
            </a:r>
          </a:p>
        </p:txBody>
      </p:sp>
      <p:sp>
        <p:nvSpPr>
          <p:cNvPr id="33" name="Text Placeholder 76">
            <a:extLst>
              <a:ext uri="{FF2B5EF4-FFF2-40B4-BE49-F238E27FC236}">
                <a16:creationId xmlns:a16="http://schemas.microsoft.com/office/drawing/2014/main" id="{7101585F-BDA8-804D-928B-43FBC4A8F347}"/>
              </a:ext>
            </a:extLst>
          </p:cNvPr>
          <p:cNvSpPr>
            <a:spLocks noGrp="1"/>
          </p:cNvSpPr>
          <p:nvPr>
            <p:ph type="body" sz="quarter" idx="185" hasCustomPrompt="1"/>
          </p:nvPr>
        </p:nvSpPr>
        <p:spPr>
          <a:xfrm>
            <a:off x="3662362" y="436100"/>
            <a:ext cx="20107276" cy="794680"/>
          </a:xfrm>
          <a:prstGeom prst="rect">
            <a:avLst/>
          </a:prstGeom>
        </p:spPr>
        <p:txBody>
          <a:bodyPr>
            <a:noAutofit/>
          </a:bodyPr>
          <a:lstStyle>
            <a:lvl1pPr marL="0" indent="0" algn="ctr">
              <a:buFontTx/>
              <a:buNone/>
              <a:defRPr sz="5714"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92087"/>
            <a:ext cx="6285508"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3" y="3079205"/>
            <a:ext cx="6280547" cy="413295"/>
          </a:xfrm>
          <a:prstGeom prst="rect">
            <a:avLst/>
          </a:prstGeom>
          <a:noFill/>
        </p:spPr>
        <p:txBody>
          <a:bodyPr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444678"/>
            <a:ext cx="6286500"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049635"/>
            <a:ext cx="6281539"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87677"/>
            <a:ext cx="12950030"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9" y="3079205"/>
            <a:ext cx="12950031"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9" y="12274868"/>
            <a:ext cx="129500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11861986"/>
            <a:ext cx="12950031"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9205"/>
            <a:ext cx="6279386"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492087"/>
            <a:ext cx="6279386"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083093"/>
            <a:ext cx="6279386"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3" y="8495975"/>
            <a:ext cx="62825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420128"/>
            <a:ext cx="6279386"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3" y="14833010"/>
            <a:ext cx="6282531" cy="439677"/>
          </a:xfrm>
          <a:prstGeom prst="rect">
            <a:avLst/>
          </a:prstGeom>
        </p:spPr>
        <p:txBody>
          <a:bodyPr wrap="square" lIns="130622" tIns="130622" rIns="130622" bIns="130622">
            <a:spAutoFit/>
          </a:bodyPr>
          <a:lstStyle>
            <a:lvl1pPr marL="0" indent="0">
              <a:buNone/>
              <a:defRPr sz="1143">
                <a:solidFill>
                  <a:schemeClr val="tx1"/>
                </a:solidFill>
                <a:latin typeface="Times New Roman" panose="02020603050405020304" pitchFamily="18" charset="0"/>
                <a:cs typeface="Times New Roman" panose="02020603050405020304" pitchFamily="18" charset="0"/>
              </a:defRPr>
            </a:lvl1pPr>
            <a:lvl2pPr marL="808629" indent="-311011">
              <a:defRPr sz="1333">
                <a:latin typeface="Trebuchet MS" pitchFamily="34" charset="0"/>
              </a:defRPr>
            </a:lvl2pPr>
            <a:lvl3pPr marL="1119640" indent="-311011">
              <a:defRPr sz="1333">
                <a:latin typeface="Trebuchet MS" pitchFamily="34" charset="0"/>
              </a:defRPr>
            </a:lvl3pPr>
            <a:lvl4pPr marL="1461752" indent="-342113">
              <a:defRPr sz="1333">
                <a:latin typeface="Trebuchet MS" pitchFamily="34" charset="0"/>
              </a:defRPr>
            </a:lvl4pPr>
            <a:lvl5pPr marL="1710561" indent="-248809">
              <a:defRPr sz="1333">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149B2797-AFE4-5D44-B853-252D572DA125}"/>
              </a:ext>
            </a:extLst>
          </p:cNvPr>
          <p:cNvSpPr>
            <a:spLocks noGrp="1"/>
          </p:cNvSpPr>
          <p:nvPr>
            <p:ph type="body" sz="quarter" idx="150" hasCustomPrompt="1"/>
          </p:nvPr>
        </p:nvSpPr>
        <p:spPr>
          <a:xfrm>
            <a:off x="3662362" y="1381577"/>
            <a:ext cx="20107276" cy="569743"/>
          </a:xfrm>
          <a:prstGeom prst="rect">
            <a:avLst/>
          </a:prstGeom>
        </p:spPr>
        <p:txBody>
          <a:bodyPr>
            <a:noAutofit/>
          </a:bodyPr>
          <a:lstStyle>
            <a:lvl1pPr marL="0" indent="0" algn="ctr">
              <a:buFontTx/>
              <a:buNone/>
              <a:defRPr sz="3429"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authors</a:t>
            </a:r>
          </a:p>
        </p:txBody>
      </p:sp>
      <p:sp>
        <p:nvSpPr>
          <p:cNvPr id="32" name="Text Placeholder 76">
            <a:extLst>
              <a:ext uri="{FF2B5EF4-FFF2-40B4-BE49-F238E27FC236}">
                <a16:creationId xmlns:a16="http://schemas.microsoft.com/office/drawing/2014/main" id="{1F5EB3AD-A266-7B4A-B0C1-68D26D9C038B}"/>
              </a:ext>
            </a:extLst>
          </p:cNvPr>
          <p:cNvSpPr>
            <a:spLocks noGrp="1"/>
          </p:cNvSpPr>
          <p:nvPr>
            <p:ph type="body" sz="quarter" idx="184" hasCustomPrompt="1"/>
          </p:nvPr>
        </p:nvSpPr>
        <p:spPr>
          <a:xfrm>
            <a:off x="3662362" y="1942762"/>
            <a:ext cx="20107276" cy="604338"/>
          </a:xfrm>
          <a:prstGeom prst="rect">
            <a:avLst/>
          </a:prstGeom>
        </p:spPr>
        <p:txBody>
          <a:bodyPr>
            <a:normAutofit/>
          </a:bodyPr>
          <a:lstStyle>
            <a:lvl1pPr marL="0" indent="0" algn="ctr">
              <a:buFontTx/>
              <a:buNone/>
              <a:defRPr sz="2667">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affiliations</a:t>
            </a:r>
          </a:p>
        </p:txBody>
      </p:sp>
      <p:sp>
        <p:nvSpPr>
          <p:cNvPr id="33" name="Text Placeholder 76">
            <a:extLst>
              <a:ext uri="{FF2B5EF4-FFF2-40B4-BE49-F238E27FC236}">
                <a16:creationId xmlns:a16="http://schemas.microsoft.com/office/drawing/2014/main" id="{8D41AE4D-51AF-0446-B693-0D449B356781}"/>
              </a:ext>
            </a:extLst>
          </p:cNvPr>
          <p:cNvSpPr>
            <a:spLocks noGrp="1"/>
          </p:cNvSpPr>
          <p:nvPr>
            <p:ph type="body" sz="quarter" idx="185" hasCustomPrompt="1"/>
          </p:nvPr>
        </p:nvSpPr>
        <p:spPr>
          <a:xfrm>
            <a:off x="3662362" y="436100"/>
            <a:ext cx="20107276" cy="794680"/>
          </a:xfrm>
          <a:prstGeom prst="rect">
            <a:avLst/>
          </a:prstGeom>
        </p:spPr>
        <p:txBody>
          <a:bodyPr>
            <a:noAutofit/>
          </a:bodyPr>
          <a:lstStyle>
            <a:lvl1pPr marL="0" indent="0" algn="ctr">
              <a:buFontTx/>
              <a:buNone/>
              <a:defRPr sz="5714" b="1">
                <a:solidFill>
                  <a:schemeClr val="bg1"/>
                </a:solidFill>
              </a:defRPr>
            </a:lvl1pPr>
            <a:lvl2pPr>
              <a:buFontTx/>
              <a:buNone/>
              <a:defRPr sz="6857"/>
            </a:lvl2pPr>
            <a:lvl3pPr>
              <a:buFontTx/>
              <a:buNone/>
              <a:defRPr sz="6857"/>
            </a:lvl3pPr>
            <a:lvl4pPr>
              <a:buFontTx/>
              <a:buNone/>
              <a:defRPr sz="6857"/>
            </a:lvl4pPr>
            <a:lvl5pPr>
              <a:buFontTx/>
              <a:buNone/>
              <a:defRPr sz="6857"/>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ounded Rectangle 38"/>
          <p:cNvSpPr/>
          <p:nvPr userDrawn="1"/>
        </p:nvSpPr>
        <p:spPr>
          <a:xfrm>
            <a:off x="574675"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0" name="Rounded Rectangle 39"/>
          <p:cNvSpPr/>
          <p:nvPr userDrawn="1"/>
        </p:nvSpPr>
        <p:spPr>
          <a:xfrm>
            <a:off x="7258482"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1" name="Rounded Rectangle 40"/>
          <p:cNvSpPr/>
          <p:nvPr userDrawn="1"/>
        </p:nvSpPr>
        <p:spPr>
          <a:xfrm>
            <a:off x="13895563"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2" name="Rounded Rectangle 41"/>
          <p:cNvSpPr/>
          <p:nvPr userDrawn="1"/>
        </p:nvSpPr>
        <p:spPr>
          <a:xfrm>
            <a:off x="20570825"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64" name="Group 63"/>
          <p:cNvGrpSpPr/>
          <p:nvPr userDrawn="1"/>
        </p:nvGrpSpPr>
        <p:grpSpPr>
          <a:xfrm rot="10800000">
            <a:off x="-19942" y="17311584"/>
            <a:ext cx="27476995" cy="982307"/>
            <a:chOff x="-14192" y="1382"/>
            <a:chExt cx="27451941" cy="4572641"/>
          </a:xfrm>
        </p:grpSpPr>
        <p:sp>
          <p:nvSpPr>
            <p:cNvPr id="6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sp>
        <p:nvSpPr>
          <p:cNvPr id="68" name="Text Box 14"/>
          <p:cNvSpPr txBox="1">
            <a:spLocks noChangeArrowheads="1"/>
          </p:cNvSpPr>
          <p:nvPr userDrawn="1"/>
        </p:nvSpPr>
        <p:spPr bwMode="auto">
          <a:xfrm>
            <a:off x="1044834" y="17770059"/>
            <a:ext cx="2366237" cy="278147"/>
          </a:xfrm>
          <a:prstGeom prst="rect">
            <a:avLst/>
          </a:prstGeom>
          <a:noFill/>
          <a:ln w="9525">
            <a:noFill/>
            <a:miter lim="800000"/>
            <a:headEnd/>
            <a:tailEnd/>
          </a:ln>
          <a:effectLst/>
        </p:spPr>
        <p:txBody>
          <a:bodyPr wrap="square" lIns="74569" tIns="37277" rIns="74569" bIns="37277">
            <a:spAutoFit/>
          </a:bodyPr>
          <a:lstStyle/>
          <a:p>
            <a:pPr eaLnBrk="0" hangingPunct="0">
              <a:lnSpc>
                <a:spcPct val="65000"/>
              </a:lnSpc>
              <a:spcBef>
                <a:spcPct val="50000"/>
              </a:spcBef>
              <a:defRPr/>
            </a:pPr>
            <a:r>
              <a:rPr lang="en-US" sz="476"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57"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76F390C8-37A2-C940-8A3F-645D6D21EE6A}"/>
              </a:ext>
            </a:extLst>
          </p:cNvPr>
          <p:cNvGraphicFramePr>
            <a:graphicFrameLocks noGrp="1"/>
          </p:cNvGraphicFramePr>
          <p:nvPr userDrawn="1">
            <p:extLst>
              <p:ext uri="{D42A27DB-BD31-4B8C-83A1-F6EECF244321}">
                <p14:modId xmlns:p14="http://schemas.microsoft.com/office/powerpoint/2010/main" val="38708611"/>
              </p:ext>
            </p:extLst>
          </p:nvPr>
        </p:nvGraphicFramePr>
        <p:xfrm>
          <a:off x="-6404644" y="0"/>
          <a:ext cx="6099844" cy="182880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79235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94897">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40x60”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0629" marB="43543">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94453">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40 inches tall</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by</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marT="43543"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36 tall x 51.42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68.57 wide</a:t>
                      </a:r>
                    </a:p>
                  </a:txBody>
                  <a:tcPr marL="182880" marT="130629" marB="43543">
                    <a:solidFill>
                      <a:srgbClr val="010101"/>
                    </a:solidFill>
                  </a:tcPr>
                </a:tc>
                <a:extLst>
                  <a:ext uri="{0D108BD9-81ED-4DB2-BD59-A6C34878D82A}">
                    <a16:rowId xmlns:a16="http://schemas.microsoft.com/office/drawing/2014/main" val="10008"/>
                  </a:ext>
                </a:extLst>
              </a:tr>
              <a:tr h="2339669">
                <a:tc>
                  <a:txBody>
                    <a:bodyPr/>
                    <a:lstStyle/>
                    <a:p>
                      <a:endParaRPr lang="en-US" sz="1100" dirty="0">
                        <a:solidFill>
                          <a:srgbClr val="1F3A4E"/>
                        </a:solidFill>
                      </a:endParaRPr>
                    </a:p>
                  </a:txBody>
                  <a:tcPr marT="43543" marB="43543">
                    <a:blipFill rotWithShape="1">
                      <a:blip r:embed="rId3"/>
                      <a:stretch>
                        <a:fillRect/>
                      </a:stretch>
                    </a:blipFill>
                  </a:tcPr>
                </a:tc>
                <a:tc>
                  <a:txBody>
                    <a:bodyPr/>
                    <a:lstStyle/>
                    <a:p>
                      <a:pPr algn="l"/>
                      <a:r>
                        <a:rPr lang="en-US" sz="13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300" b="1" baseline="0" dirty="0">
                          <a:solidFill>
                            <a:srgbClr val="FFC000"/>
                          </a:solidFill>
                          <a:latin typeface="Arial" panose="020B0604020202020204" pitchFamily="34" charset="0"/>
                          <a:cs typeface="Arial" panose="020B0604020202020204" pitchFamily="34" charset="0"/>
                        </a:rPr>
                        <a:t>and </a:t>
                      </a:r>
                      <a:r>
                        <a:rPr lang="en-US" sz="1000" b="1" baseline="0" dirty="0">
                          <a:solidFill>
                            <a:srgbClr val="FFC000"/>
                          </a:solidFill>
                          <a:latin typeface="Arial" panose="020B0604020202020204" pitchFamily="34" charset="0"/>
                          <a:cs typeface="Arial" panose="020B0604020202020204" pitchFamily="34" charset="0"/>
                        </a:rPr>
                        <a:t>out</a:t>
                      </a:r>
                      <a:endParaRPr lang="en-US" sz="13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0629" marB="43543">
                    <a:solidFill>
                      <a:srgbClr val="010101"/>
                    </a:solidFill>
                  </a:tcPr>
                </a:tc>
                <a:extLst>
                  <a:ext uri="{0D108BD9-81ED-4DB2-BD59-A6C34878D82A}">
                    <a16:rowId xmlns:a16="http://schemas.microsoft.com/office/drawing/2014/main" val="10001"/>
                  </a:ext>
                </a:extLst>
              </a:tr>
              <a:tr h="11225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3543" marB="43543">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211986">
                <a:tc>
                  <a:txBody>
                    <a:bodyPr/>
                    <a:lstStyle/>
                    <a:p>
                      <a:endParaRPr lang="en-US" sz="1100" dirty="0">
                        <a:solidFill>
                          <a:srgbClr val="1F3A4E"/>
                        </a:solidFill>
                      </a:endParaRPr>
                    </a:p>
                  </a:txBody>
                  <a:tcPr marT="43543" marB="43543">
                    <a:blipFill rotWithShape="1">
                      <a:blip r:embed="rId4"/>
                      <a:stretch>
                        <a:fillRect/>
                      </a:stretch>
                    </a:blipFill>
                  </a:tcPr>
                </a:tc>
                <a:tc>
                  <a:txBody>
                    <a:bodyPr/>
                    <a:lstStyle/>
                    <a:p>
                      <a:pPr marL="0" lvl="1" indent="0" algn="l" defTabSz="114300"/>
                      <a:r>
                        <a:rPr lang="en-US" sz="13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0629" marB="43543">
                    <a:solidFill>
                      <a:srgbClr val="010101"/>
                    </a:solidFill>
                  </a:tcPr>
                </a:tc>
                <a:extLst>
                  <a:ext uri="{0D108BD9-81ED-4DB2-BD59-A6C34878D82A}">
                    <a16:rowId xmlns:a16="http://schemas.microsoft.com/office/drawing/2014/main" val="10003"/>
                  </a:ext>
                </a:extLst>
              </a:tr>
              <a:tr h="1919841">
                <a:tc gridSpan="2">
                  <a:txBody>
                    <a:bodyPr/>
                    <a:lstStyle/>
                    <a:p>
                      <a:r>
                        <a:rPr lang="en-US" sz="13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marT="43543" marB="43543">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971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0629" marB="43543">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51025">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0629" marB="43543">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2536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0629" marB="43543">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387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0629" marB="43543">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E1DFF6F1-B2EE-4BB8-B8D6-E8FD13BA45A7}"/>
              </a:ext>
            </a:extLst>
          </p:cNvPr>
          <p:cNvGraphicFramePr>
            <a:graphicFrameLocks noGrp="1"/>
          </p:cNvGraphicFramePr>
          <p:nvPr userDrawn="1">
            <p:extLst>
              <p:ext uri="{D42A27DB-BD31-4B8C-83A1-F6EECF244321}">
                <p14:modId xmlns:p14="http://schemas.microsoft.com/office/powerpoint/2010/main" val="3874725373"/>
              </p:ext>
            </p:extLst>
          </p:nvPr>
        </p:nvGraphicFramePr>
        <p:xfrm>
          <a:off x="27918589" y="1"/>
          <a:ext cx="6102470" cy="182879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4079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a:p>
                  </a:txBody>
                  <a:tcPr/>
                </a:tc>
                <a:extLst>
                  <a:ext uri="{0D108BD9-81ED-4DB2-BD59-A6C34878D82A}">
                    <a16:rowId xmlns:a16="http://schemas.microsoft.com/office/drawing/2014/main" val="10000"/>
                  </a:ext>
                </a:extLst>
              </a:tr>
              <a:tr h="2979768">
                <a:tc gridSpan="2">
                  <a:txBody>
                    <a:bodyPr/>
                    <a:lstStyle/>
                    <a:p>
                      <a:pPr algn="l"/>
                      <a:r>
                        <a:rPr lang="en-US" sz="1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100" dirty="0">
                        <a:solidFill>
                          <a:srgbClr val="FFC000"/>
                        </a:solidFill>
                      </a:endParaRP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0629" marB="43543">
                    <a:solidFill>
                      <a:schemeClr val="tx1"/>
                    </a:solidFill>
                  </a:tcPr>
                </a:tc>
                <a:tc hMerge="1">
                  <a:txBody>
                    <a:bodyPr/>
                    <a:lstStyle/>
                    <a:p>
                      <a:endParaRPr lang="en-US"/>
                    </a:p>
                  </a:txBody>
                  <a:tcPr/>
                </a:tc>
                <a:extLst>
                  <a:ext uri="{0D108BD9-81ED-4DB2-BD59-A6C34878D82A}">
                    <a16:rowId xmlns:a16="http://schemas.microsoft.com/office/drawing/2014/main" val="10001"/>
                  </a:ext>
                </a:extLst>
              </a:tr>
              <a:tr h="1964542">
                <a:tc gridSpan="2">
                  <a:txBody>
                    <a:bodyPr/>
                    <a:lstStyle/>
                    <a:p>
                      <a:r>
                        <a:rPr lang="en-US" sz="1300" b="1" dirty="0">
                          <a:solidFill>
                            <a:srgbClr val="FFC000"/>
                          </a:solidFill>
                          <a:latin typeface="Arial" panose="020B0604020202020204" pitchFamily="34" charset="0"/>
                          <a:cs typeface="Arial" panose="020B0604020202020204" pitchFamily="34" charset="0"/>
                        </a:rPr>
                        <a:t>How to change the column layout configuration</a:t>
                      </a:r>
                    </a:p>
                    <a:p>
                      <a:r>
                        <a:rPr lang="en-US" sz="1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100" dirty="0">
                          <a:solidFill>
                            <a:srgbClr val="D9D9D9"/>
                          </a:solidFill>
                          <a:latin typeface="Arial" panose="020B0604020202020204" pitchFamily="34" charset="0"/>
                          <a:cs typeface="Arial" panose="020B0604020202020204" pitchFamily="34" charset="0"/>
                        </a:rPr>
                        <a:t>You can see a tutorial here: </a:t>
                      </a:r>
                      <a:r>
                        <a:rPr lang="en-US" sz="1100" u="sng" dirty="0">
                          <a:solidFill>
                            <a:srgbClr val="FFC000"/>
                          </a:solidFill>
                          <a:latin typeface="Arial" panose="020B0604020202020204" pitchFamily="34" charset="0"/>
                          <a:cs typeface="Arial" panose="020B0604020202020204" pitchFamily="34" charset="0"/>
                        </a:rPr>
                        <a:t>https://</a:t>
                      </a:r>
                      <a:r>
                        <a:rPr lang="en-US" sz="1100" u="sng" dirty="0" err="1">
                          <a:solidFill>
                            <a:srgbClr val="FFC000"/>
                          </a:solidFill>
                          <a:latin typeface="Arial" panose="020B0604020202020204" pitchFamily="34" charset="0"/>
                          <a:cs typeface="Arial" panose="020B0604020202020204" pitchFamily="34" charset="0"/>
                        </a:rPr>
                        <a:t>www.posterpresentations.com</a:t>
                      </a:r>
                      <a:r>
                        <a:rPr lang="en-US" sz="1100" u="sng" dirty="0">
                          <a:solidFill>
                            <a:srgbClr val="FFC000"/>
                          </a:solidFill>
                          <a:latin typeface="Arial" panose="020B0604020202020204" pitchFamily="34" charset="0"/>
                          <a:cs typeface="Arial" panose="020B0604020202020204" pitchFamily="34" charset="0"/>
                        </a:rPr>
                        <a:t>/how-to-change-the-column-</a:t>
                      </a:r>
                      <a:r>
                        <a:rPr lang="en-US" sz="11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82880" marT="130629" marB="43543">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730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panose="020B0604020202020204" pitchFamily="34" charset="0"/>
                          <a:cs typeface="Arial" panose="020B0604020202020204" pitchFamily="34" charset="0"/>
                        </a:rPr>
                        <a:t>The Quick Start</a:t>
                      </a:r>
                      <a:r>
                        <a:rPr lang="en-US" sz="1100" baseline="0" noProof="0" dirty="0">
                          <a:solidFill>
                            <a:srgbClr val="D9D9D9"/>
                          </a:solidFill>
                          <a:latin typeface="Arial" panose="020B0604020202020204" pitchFamily="34" charset="0"/>
                          <a:cs typeface="Arial" panose="020B0604020202020204" pitchFamily="34" charset="0"/>
                        </a:rPr>
                        <a:t> Guides</a:t>
                      </a:r>
                      <a:r>
                        <a:rPr lang="en-US" sz="1100" noProof="0" dirty="0">
                          <a:solidFill>
                            <a:srgbClr val="D9D9D9"/>
                          </a:solidFill>
                          <a:latin typeface="Arial" panose="020B0604020202020204" pitchFamily="34" charset="0"/>
                          <a:cs typeface="Arial" panose="020B0604020202020204" pitchFamily="34" charset="0"/>
                        </a:rPr>
                        <a:t> </a:t>
                      </a:r>
                      <a:r>
                        <a:rPr lang="en-US" sz="1100" u="sng" noProof="0" dirty="0">
                          <a:solidFill>
                            <a:srgbClr val="D9D9D9"/>
                          </a:solidFill>
                          <a:latin typeface="Arial" panose="020B0604020202020204" pitchFamily="34" charset="0"/>
                          <a:cs typeface="Arial" panose="020B0604020202020204" pitchFamily="34" charset="0"/>
                        </a:rPr>
                        <a:t>are outside the template’s printable area</a:t>
                      </a:r>
                      <a:r>
                        <a:rPr lang="en-US" sz="1100" noProof="0" dirty="0">
                          <a:solidFill>
                            <a:srgbClr val="D9D9D9"/>
                          </a:solidFill>
                          <a:latin typeface="Arial" panose="020B0604020202020204" pitchFamily="34" charset="0"/>
                          <a:cs typeface="Arial" panose="020B0604020202020204" pitchFamily="34" charset="0"/>
                        </a:rPr>
                        <a:t> and they will not be on the printed poster</a:t>
                      </a:r>
                      <a:r>
                        <a:rPr lang="en-US" sz="1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To hide the guides click on the </a:t>
                      </a:r>
                      <a:r>
                        <a:rPr lang="en-US" sz="1100" b="1" baseline="0" noProof="0" dirty="0">
                          <a:solidFill>
                            <a:srgbClr val="D9D9D9"/>
                          </a:solidFill>
                          <a:latin typeface="Arial" panose="020B0604020202020204" pitchFamily="34" charset="0"/>
                          <a:cs typeface="Arial" panose="020B0604020202020204" pitchFamily="34" charset="0"/>
                        </a:rPr>
                        <a:t>Home</a:t>
                      </a:r>
                      <a:r>
                        <a:rPr lang="en-US" sz="1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100" b="1"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100" b="1" baseline="0" noProof="0" dirty="0">
                          <a:solidFill>
                            <a:srgbClr val="D9D9D9"/>
                          </a:solidFill>
                          <a:latin typeface="Arial" panose="020B0604020202020204" pitchFamily="34" charset="0"/>
                          <a:cs typeface="Arial" panose="020B0604020202020204" pitchFamily="34" charset="0"/>
                        </a:rPr>
                        <a:t>Without Guides </a:t>
                      </a:r>
                      <a:r>
                        <a:rPr lang="en-US" sz="1100" b="0"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a:t>
                      </a:r>
                      <a:endParaRPr lang="en-US" sz="1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extLst>
                  <a:ext uri="{0D108BD9-81ED-4DB2-BD59-A6C34878D82A}">
                    <a16:rowId xmlns:a16="http://schemas.microsoft.com/office/drawing/2014/main" val="10005"/>
                  </a:ext>
                </a:extLst>
              </a:tr>
              <a:tr h="154707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038406">
                <a:tc>
                  <a:txBody>
                    <a:bodyPr/>
                    <a:lstStyle/>
                    <a:p>
                      <a:r>
                        <a:rPr lang="en-US" sz="1300" b="1" dirty="0">
                          <a:solidFill>
                            <a:srgbClr val="FFC000"/>
                          </a:solidFill>
                          <a:latin typeface="Arial" panose="020B0604020202020204" pitchFamily="34" charset="0"/>
                          <a:cs typeface="Arial" panose="020B0604020202020204" pitchFamily="34" charset="0"/>
                        </a:rPr>
                        <a:t>How to</a:t>
                      </a:r>
                      <a:r>
                        <a:rPr lang="en-US" sz="1300" b="1" baseline="0" dirty="0">
                          <a:solidFill>
                            <a:srgbClr val="FFC000"/>
                          </a:solidFill>
                          <a:latin typeface="Arial" panose="020B0604020202020204" pitchFamily="34" charset="0"/>
                          <a:cs typeface="Arial" panose="020B0604020202020204" pitchFamily="34" charset="0"/>
                        </a:rPr>
                        <a:t> preview your poster prior to printing</a:t>
                      </a:r>
                      <a:endParaRPr lang="en-US" sz="1300" b="1" dirty="0">
                        <a:solidFill>
                          <a:srgbClr val="FFC000"/>
                        </a:solidFill>
                        <a:latin typeface="Arial" panose="020B0604020202020204" pitchFamily="34" charset="0"/>
                        <a:cs typeface="Arial" panose="020B0604020202020204" pitchFamily="34" charset="0"/>
                      </a:endParaRPr>
                    </a:p>
                    <a:p>
                      <a:r>
                        <a:rPr lang="en-US" sz="1100" dirty="0">
                          <a:solidFill>
                            <a:srgbClr val="D9D9D9"/>
                          </a:solidFill>
                          <a:latin typeface="Arial" panose="020B0604020202020204" pitchFamily="34" charset="0"/>
                          <a:cs typeface="Arial" panose="020B0604020202020204" pitchFamily="34" charset="0"/>
                        </a:rPr>
                        <a:t>You can preview your poster at any time by pressing the </a:t>
                      </a:r>
                      <a:r>
                        <a:rPr lang="en-US" sz="1100" dirty="0">
                          <a:solidFill>
                            <a:srgbClr val="FFC000"/>
                          </a:solidFill>
                          <a:latin typeface="Arial" panose="020B0604020202020204" pitchFamily="34" charset="0"/>
                          <a:cs typeface="Arial" panose="020B0604020202020204" pitchFamily="34" charset="0"/>
                        </a:rPr>
                        <a:t>F5 key</a:t>
                      </a:r>
                      <a:r>
                        <a:rPr lang="en-US" sz="1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100" dirty="0">
                          <a:solidFill>
                            <a:srgbClr val="FFC000"/>
                          </a:solidFill>
                          <a:latin typeface="Arial" panose="020B0604020202020204" pitchFamily="34" charset="0"/>
                          <a:cs typeface="Arial" panose="020B0604020202020204" pitchFamily="34" charset="0"/>
                        </a:rPr>
                        <a:t>ESC key </a:t>
                      </a:r>
                      <a:r>
                        <a:rPr lang="en-US" sz="1100" dirty="0">
                          <a:solidFill>
                            <a:srgbClr val="D9D9D9"/>
                          </a:solidFill>
                          <a:latin typeface="Arial" panose="020B0604020202020204" pitchFamily="34" charset="0"/>
                          <a:cs typeface="Arial" panose="020B0604020202020204" pitchFamily="34" charset="0"/>
                        </a:rPr>
                        <a:t>to exit Preview.</a:t>
                      </a:r>
                    </a:p>
                  </a:txBody>
                  <a:tcPr marL="182880" marT="130629" marB="43543">
                    <a:solidFill>
                      <a:srgbClr val="010101"/>
                    </a:solidFill>
                  </a:tcPr>
                </a:tc>
                <a:tc>
                  <a:txBody>
                    <a:bodyPr/>
                    <a:lstStyle/>
                    <a:p>
                      <a:pPr algn="ctr"/>
                      <a:r>
                        <a:rPr lang="en-US" sz="6300" b="1" dirty="0">
                          <a:solidFill>
                            <a:srgbClr val="D9D9D9"/>
                          </a:solidFill>
                          <a:latin typeface="Arial" panose="020B0604020202020204" pitchFamily="34" charset="0"/>
                          <a:cs typeface="Arial" panose="020B0604020202020204" pitchFamily="34" charset="0"/>
                        </a:rPr>
                        <a:t>F5</a:t>
                      </a:r>
                      <a:r>
                        <a:rPr lang="en-US" sz="1100" baseline="0" dirty="0">
                          <a:solidFill>
                            <a:srgbClr val="D9D9D9"/>
                          </a:solidFill>
                          <a:latin typeface="Arial" panose="020B0604020202020204" pitchFamily="34" charset="0"/>
                          <a:cs typeface="Arial" panose="020B0604020202020204" pitchFamily="34" charset="0"/>
                        </a:rPr>
                        <a:t> </a:t>
                      </a:r>
                      <a:endParaRPr lang="en-US" sz="3000" dirty="0"/>
                    </a:p>
                  </a:txBody>
                  <a:tcPr marL="182880" marT="130629" marB="43543" anchor="ctr">
                    <a:solidFill>
                      <a:schemeClr val="tx1">
                        <a:lumMod val="95000"/>
                        <a:lumOff val="5000"/>
                      </a:schemeClr>
                    </a:solidFill>
                  </a:tcPr>
                </a:tc>
                <a:extLst>
                  <a:ext uri="{0D108BD9-81ED-4DB2-BD59-A6C34878D82A}">
                    <a16:rowId xmlns:a16="http://schemas.microsoft.com/office/drawing/2014/main" val="10006"/>
                  </a:ext>
                </a:extLst>
              </a:tr>
              <a:tr h="30391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When you are ready to have your poster printed go online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and click on the "</a:t>
                      </a:r>
                      <a:r>
                        <a:rPr lang="en-US" sz="1100" noProof="0" dirty="0">
                          <a:solidFill>
                            <a:srgbClr val="FFC000"/>
                          </a:solidFill>
                          <a:latin typeface="Arial"/>
                          <a:cs typeface="Arial"/>
                        </a:rPr>
                        <a:t>Order Your Poster</a:t>
                      </a:r>
                      <a:r>
                        <a:rPr lang="en-US" sz="1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100" noProof="0" dirty="0">
                          <a:solidFill>
                            <a:srgbClr val="D9D9D9"/>
                          </a:solidFill>
                          <a:latin typeface="Arial"/>
                          <a:cs typeface="Arial"/>
                        </a:rPr>
                      </a:br>
                      <a:r>
                        <a:rPr lang="en-US" sz="1100" noProof="0" dirty="0">
                          <a:solidFill>
                            <a:srgbClr val="D9D9D9"/>
                          </a:solidFill>
                          <a:latin typeface="Arial"/>
                          <a:cs typeface="Arial"/>
                        </a:rPr>
                        <a:t>Go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for more information.</a:t>
                      </a:r>
                    </a:p>
                  </a:txBody>
                  <a:tcPr marL="182880" marT="130629" marB="43543">
                    <a:solidFill>
                      <a:srgbClr val="010101"/>
                    </a:solidFill>
                  </a:tcPr>
                </a:tc>
                <a:tc hMerge="1">
                  <a:txBody>
                    <a:bodyPr/>
                    <a:lstStyle/>
                    <a:p>
                      <a:endParaRPr lang="en-US"/>
                    </a:p>
                  </a:txBody>
                  <a:tcPr/>
                </a:tc>
                <a:extLst>
                  <a:ext uri="{0D108BD9-81ED-4DB2-BD59-A6C34878D82A}">
                    <a16:rowId xmlns:a16="http://schemas.microsoft.com/office/drawing/2014/main" val="10007"/>
                  </a:ext>
                </a:extLst>
              </a:tr>
              <a:tr h="725660">
                <a:tc gridSpan="2">
                  <a:txBody>
                    <a:bodyPr/>
                    <a:lstStyle/>
                    <a:p>
                      <a:endParaRPr lang="en-US" sz="1100" dirty="0">
                        <a:solidFill>
                          <a:srgbClr val="1F3A4E"/>
                        </a:solidFill>
                      </a:endParaRPr>
                    </a:p>
                  </a:txBody>
                  <a:tcPr marL="182880" marT="130629" marB="43543">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279577">
                <a:tc>
                  <a:txBody>
                    <a:bodyPr/>
                    <a:lstStyle/>
                    <a:p>
                      <a:pPr>
                        <a:lnSpc>
                          <a:spcPts val="2600"/>
                        </a:lnSpc>
                      </a:pPr>
                      <a:r>
                        <a:rPr lang="en-US" sz="1000" dirty="0">
                          <a:solidFill>
                            <a:schemeClr val="bg1">
                              <a:lumMod val="85000"/>
                            </a:schemeClr>
                          </a:solidFill>
                          <a:latin typeface="Arial"/>
                          <a:cs typeface="Arial"/>
                        </a:rPr>
                        <a:t>© 2019</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82880" marT="130629"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100" b="1" dirty="0">
                          <a:solidFill>
                            <a:srgbClr val="D0D0D0"/>
                          </a:solidFill>
                          <a:latin typeface="Arial"/>
                          <a:cs typeface="Arial"/>
                        </a:rPr>
                        <a:t>For complete tutorials</a:t>
                      </a:r>
                      <a:r>
                        <a:rPr lang="en-US" sz="1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1" dirty="0">
                          <a:solidFill>
                            <a:srgbClr val="FFC000"/>
                          </a:solidFill>
                          <a:latin typeface="Arial"/>
                          <a:cs typeface="Arial"/>
                        </a:rPr>
                        <a:t>https://</a:t>
                      </a:r>
                      <a:r>
                        <a:rPr lang="en-US" sz="1000" b="1" dirty="0" err="1">
                          <a:solidFill>
                            <a:srgbClr val="FFC000"/>
                          </a:solidFill>
                          <a:latin typeface="Arial"/>
                          <a:cs typeface="Arial"/>
                        </a:rPr>
                        <a:t>www.posterpresentations.com</a:t>
                      </a:r>
                      <a:r>
                        <a:rPr lang="en-US" sz="1000" b="1" dirty="0">
                          <a:solidFill>
                            <a:srgbClr val="FFC000"/>
                          </a:solidFill>
                          <a:latin typeface="Arial"/>
                          <a:cs typeface="Arial"/>
                        </a:rPr>
                        <a:t>/</a:t>
                      </a:r>
                      <a:r>
                        <a:rPr lang="en-US" sz="1000" b="1" dirty="0" err="1">
                          <a:solidFill>
                            <a:srgbClr val="FFC000"/>
                          </a:solidFill>
                          <a:latin typeface="Arial"/>
                          <a:cs typeface="Arial"/>
                        </a:rPr>
                        <a:t>helpdesk.html</a:t>
                      </a:r>
                      <a:endParaRPr lang="en-US" sz="4400" dirty="0"/>
                    </a:p>
                  </a:txBody>
                  <a:tcPr marL="182880" marT="130629" marB="43543">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4F62D6A1-74A5-6F46-8B78-6DE3E740775E}"/>
              </a:ext>
            </a:extLst>
          </p:cNvPr>
          <p:cNvGrpSpPr/>
          <p:nvPr userDrawn="1"/>
        </p:nvGrpSpPr>
        <p:grpSpPr>
          <a:xfrm>
            <a:off x="-43304" y="10749"/>
            <a:ext cx="27475304" cy="2658008"/>
            <a:chOff x="-43304" y="11286"/>
            <a:chExt cx="43905392" cy="4120075"/>
          </a:xfrm>
        </p:grpSpPr>
        <p:sp>
          <p:nvSpPr>
            <p:cNvPr id="19" name="Rectangle 18">
              <a:extLst>
                <a:ext uri="{FF2B5EF4-FFF2-40B4-BE49-F238E27FC236}">
                  <a16:creationId xmlns:a16="http://schemas.microsoft.com/office/drawing/2014/main" id="{A9FA5A12-E7D3-3445-B7AC-E081D94CFBB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20" name="Group 19">
              <a:extLst>
                <a:ext uri="{FF2B5EF4-FFF2-40B4-BE49-F238E27FC236}">
                  <a16:creationId xmlns:a16="http://schemas.microsoft.com/office/drawing/2014/main" id="{590A50F9-8167-7B4F-A3D3-FA8AB0274D56}"/>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E6EC65C4-D95B-1A4D-B91E-8ED7BBD51D7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2" name="Rectangle 16">
                <a:extLst>
                  <a:ext uri="{FF2B5EF4-FFF2-40B4-BE49-F238E27FC236}">
                    <a16:creationId xmlns:a16="http://schemas.microsoft.com/office/drawing/2014/main" id="{A39F55FD-4B0B-E648-AF94-C1FF57CEDA5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3" name="Rectangle 15">
                <a:extLst>
                  <a:ext uri="{FF2B5EF4-FFF2-40B4-BE49-F238E27FC236}">
                    <a16:creationId xmlns:a16="http://schemas.microsoft.com/office/drawing/2014/main" id="{70CDBCA9-69BD-234A-8829-C151CDFE3BC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388565" rtl="0" eaLnBrk="1" latinLnBrk="0" hangingPunct="1">
        <a:spcBef>
          <a:spcPct val="0"/>
        </a:spcBef>
        <a:buNone/>
        <a:defRPr sz="4762" kern="1200">
          <a:solidFill>
            <a:schemeClr val="bg1"/>
          </a:solidFill>
          <a:latin typeface="Trebuchet MS" pitchFamily="34" charset="0"/>
          <a:ea typeface="+mj-ea"/>
          <a:cs typeface="+mj-cs"/>
        </a:defRPr>
      </a:lvl1pPr>
    </p:titleStyle>
    <p:bodyStyle>
      <a:lvl1pPr marL="895712" indent="-895712" algn="l" defTabSz="2388565" rtl="0" eaLnBrk="1" latinLnBrk="0" hangingPunct="1">
        <a:spcBef>
          <a:spcPct val="20000"/>
        </a:spcBef>
        <a:buFont typeface="Arial" pitchFamily="34" charset="0"/>
        <a:buChar char="•"/>
        <a:defRPr sz="8381" kern="1200">
          <a:solidFill>
            <a:schemeClr val="tx1"/>
          </a:solidFill>
          <a:latin typeface="+mn-lt"/>
          <a:ea typeface="+mn-ea"/>
          <a:cs typeface="+mn-cs"/>
        </a:defRPr>
      </a:lvl1pPr>
      <a:lvl2pPr marL="1940709" indent="-746426" algn="l" defTabSz="2388565" rtl="0" eaLnBrk="1" latinLnBrk="0" hangingPunct="1">
        <a:spcBef>
          <a:spcPct val="20000"/>
        </a:spcBef>
        <a:buFont typeface="Arial" pitchFamily="34" charset="0"/>
        <a:buChar char="–"/>
        <a:defRPr sz="7333" kern="1200">
          <a:solidFill>
            <a:schemeClr val="tx1"/>
          </a:solidFill>
          <a:latin typeface="+mn-lt"/>
          <a:ea typeface="+mn-ea"/>
          <a:cs typeface="+mn-cs"/>
        </a:defRPr>
      </a:lvl2pPr>
      <a:lvl3pPr marL="2985706" indent="-597141" algn="l" defTabSz="2388565" rtl="0" eaLnBrk="1" latinLnBrk="0" hangingPunct="1">
        <a:spcBef>
          <a:spcPct val="20000"/>
        </a:spcBef>
        <a:buFont typeface="Arial" pitchFamily="34" charset="0"/>
        <a:buChar char="•"/>
        <a:defRPr sz="6286" kern="1200">
          <a:solidFill>
            <a:schemeClr val="tx1"/>
          </a:solidFill>
          <a:latin typeface="+mn-lt"/>
          <a:ea typeface="+mn-ea"/>
          <a:cs typeface="+mn-cs"/>
        </a:defRPr>
      </a:lvl3pPr>
      <a:lvl4pPr marL="417998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4pPr>
      <a:lvl5pPr marL="537427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5pPr>
      <a:lvl6pPr marL="6568554"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6pPr>
      <a:lvl7pPr marL="7762836"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7pPr>
      <a:lvl8pPr marL="895711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8pPr>
      <a:lvl9pPr marL="1015140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9pPr>
    </p:bodyStyle>
    <p:otherStyle>
      <a:defPPr>
        <a:defRPr lang="en-US"/>
      </a:defPPr>
      <a:lvl1pPr marL="0" algn="l" defTabSz="2388565" rtl="0" eaLnBrk="1" latinLnBrk="0" hangingPunct="1">
        <a:defRPr sz="4667" kern="1200">
          <a:solidFill>
            <a:schemeClr val="tx1"/>
          </a:solidFill>
          <a:latin typeface="+mn-lt"/>
          <a:ea typeface="+mn-ea"/>
          <a:cs typeface="+mn-cs"/>
        </a:defRPr>
      </a:lvl1pPr>
      <a:lvl2pPr marL="1194283" algn="l" defTabSz="2388565" rtl="0" eaLnBrk="1" latinLnBrk="0" hangingPunct="1">
        <a:defRPr sz="4667" kern="1200">
          <a:solidFill>
            <a:schemeClr val="tx1"/>
          </a:solidFill>
          <a:latin typeface="+mn-lt"/>
          <a:ea typeface="+mn-ea"/>
          <a:cs typeface="+mn-cs"/>
        </a:defRPr>
      </a:lvl2pPr>
      <a:lvl3pPr marL="2388565" algn="l" defTabSz="2388565" rtl="0" eaLnBrk="1" latinLnBrk="0" hangingPunct="1">
        <a:defRPr sz="4667" kern="1200">
          <a:solidFill>
            <a:schemeClr val="tx1"/>
          </a:solidFill>
          <a:latin typeface="+mn-lt"/>
          <a:ea typeface="+mn-ea"/>
          <a:cs typeface="+mn-cs"/>
        </a:defRPr>
      </a:lvl3pPr>
      <a:lvl4pPr marL="3582848" algn="l" defTabSz="2388565" rtl="0" eaLnBrk="1" latinLnBrk="0" hangingPunct="1">
        <a:defRPr sz="4667" kern="1200">
          <a:solidFill>
            <a:schemeClr val="tx1"/>
          </a:solidFill>
          <a:latin typeface="+mn-lt"/>
          <a:ea typeface="+mn-ea"/>
          <a:cs typeface="+mn-cs"/>
        </a:defRPr>
      </a:lvl4pPr>
      <a:lvl5pPr marL="4777130" algn="l" defTabSz="2388565" rtl="0" eaLnBrk="1" latinLnBrk="0" hangingPunct="1">
        <a:defRPr sz="4667" kern="1200">
          <a:solidFill>
            <a:schemeClr val="tx1"/>
          </a:solidFill>
          <a:latin typeface="+mn-lt"/>
          <a:ea typeface="+mn-ea"/>
          <a:cs typeface="+mn-cs"/>
        </a:defRPr>
      </a:lvl5pPr>
      <a:lvl6pPr marL="5971413" algn="l" defTabSz="2388565" rtl="0" eaLnBrk="1" latinLnBrk="0" hangingPunct="1">
        <a:defRPr sz="4667" kern="1200">
          <a:solidFill>
            <a:schemeClr val="tx1"/>
          </a:solidFill>
          <a:latin typeface="+mn-lt"/>
          <a:ea typeface="+mn-ea"/>
          <a:cs typeface="+mn-cs"/>
        </a:defRPr>
      </a:lvl6pPr>
      <a:lvl7pPr marL="7165696" algn="l" defTabSz="2388565" rtl="0" eaLnBrk="1" latinLnBrk="0" hangingPunct="1">
        <a:defRPr sz="4667" kern="1200">
          <a:solidFill>
            <a:schemeClr val="tx1"/>
          </a:solidFill>
          <a:latin typeface="+mn-lt"/>
          <a:ea typeface="+mn-ea"/>
          <a:cs typeface="+mn-cs"/>
        </a:defRPr>
      </a:lvl7pPr>
      <a:lvl8pPr marL="8359978" algn="l" defTabSz="2388565" rtl="0" eaLnBrk="1" latinLnBrk="0" hangingPunct="1">
        <a:defRPr sz="4667" kern="1200">
          <a:solidFill>
            <a:schemeClr val="tx1"/>
          </a:solidFill>
          <a:latin typeface="+mn-lt"/>
          <a:ea typeface="+mn-ea"/>
          <a:cs typeface="+mn-cs"/>
        </a:defRPr>
      </a:lvl8pPr>
      <a:lvl9pPr marL="9554261" algn="l" defTabSz="2388565" rtl="0" eaLnBrk="1" latinLnBrk="0" hangingPunct="1">
        <a:defRPr sz="46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ounded Rectangle 38"/>
          <p:cNvSpPr/>
          <p:nvPr userDrawn="1"/>
        </p:nvSpPr>
        <p:spPr>
          <a:xfrm>
            <a:off x="574675"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0" name="Rounded Rectangle 39"/>
          <p:cNvSpPr/>
          <p:nvPr userDrawn="1"/>
        </p:nvSpPr>
        <p:spPr>
          <a:xfrm>
            <a:off x="7258482"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1" name="Rounded Rectangle 40"/>
          <p:cNvSpPr/>
          <p:nvPr userDrawn="1"/>
        </p:nvSpPr>
        <p:spPr>
          <a:xfrm>
            <a:off x="13895563"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2" name="Rounded Rectangle 41"/>
          <p:cNvSpPr/>
          <p:nvPr userDrawn="1"/>
        </p:nvSpPr>
        <p:spPr>
          <a:xfrm>
            <a:off x="20570825" y="3056740"/>
            <a:ext cx="6288286"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64" name="Group 63"/>
          <p:cNvGrpSpPr/>
          <p:nvPr userDrawn="1"/>
        </p:nvGrpSpPr>
        <p:grpSpPr>
          <a:xfrm rot="10800000">
            <a:off x="-19942" y="17311584"/>
            <a:ext cx="27476995" cy="982307"/>
            <a:chOff x="-14192" y="1382"/>
            <a:chExt cx="27451941" cy="4572641"/>
          </a:xfrm>
        </p:grpSpPr>
        <p:sp>
          <p:nvSpPr>
            <p:cNvPr id="6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sp>
        <p:nvSpPr>
          <p:cNvPr id="68" name="Text Box 14"/>
          <p:cNvSpPr txBox="1">
            <a:spLocks noChangeArrowheads="1"/>
          </p:cNvSpPr>
          <p:nvPr userDrawn="1"/>
        </p:nvSpPr>
        <p:spPr bwMode="auto">
          <a:xfrm>
            <a:off x="1044834" y="17770059"/>
            <a:ext cx="2366237" cy="278147"/>
          </a:xfrm>
          <a:prstGeom prst="rect">
            <a:avLst/>
          </a:prstGeom>
          <a:noFill/>
          <a:ln w="9525">
            <a:noFill/>
            <a:miter lim="800000"/>
            <a:headEnd/>
            <a:tailEnd/>
          </a:ln>
          <a:effectLst/>
        </p:spPr>
        <p:txBody>
          <a:bodyPr wrap="square" lIns="74569" tIns="37277" rIns="74569" bIns="37277">
            <a:spAutoFit/>
          </a:bodyPr>
          <a:lstStyle/>
          <a:p>
            <a:pPr eaLnBrk="0" hangingPunct="0">
              <a:lnSpc>
                <a:spcPct val="65000"/>
              </a:lnSpc>
              <a:spcBef>
                <a:spcPct val="50000"/>
              </a:spcBef>
              <a:defRPr/>
            </a:pPr>
            <a:r>
              <a:rPr lang="en-US" sz="476"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57"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C42DC934-F6B1-5548-BE6D-CA18F181480B}"/>
              </a:ext>
            </a:extLst>
          </p:cNvPr>
          <p:cNvGrpSpPr/>
          <p:nvPr userDrawn="1"/>
        </p:nvGrpSpPr>
        <p:grpSpPr>
          <a:xfrm>
            <a:off x="-43304" y="10749"/>
            <a:ext cx="27475304" cy="2658008"/>
            <a:chOff x="-43304" y="11286"/>
            <a:chExt cx="43905392" cy="4120075"/>
          </a:xfrm>
        </p:grpSpPr>
        <p:sp>
          <p:nvSpPr>
            <p:cNvPr id="16" name="Rectangle 15">
              <a:extLst>
                <a:ext uri="{FF2B5EF4-FFF2-40B4-BE49-F238E27FC236}">
                  <a16:creationId xmlns:a16="http://schemas.microsoft.com/office/drawing/2014/main" id="{E5BF342C-E65D-744E-98B1-15C02266424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17" name="Group 16">
              <a:extLst>
                <a:ext uri="{FF2B5EF4-FFF2-40B4-BE49-F238E27FC236}">
                  <a16:creationId xmlns:a16="http://schemas.microsoft.com/office/drawing/2014/main" id="{8445E923-E237-9F48-B8A8-F4C73CFA2946}"/>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7764483B-3339-8242-95E6-E6B4EDCDDFA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19" name="Rectangle 16">
                <a:extLst>
                  <a:ext uri="{FF2B5EF4-FFF2-40B4-BE49-F238E27FC236}">
                    <a16:creationId xmlns:a16="http://schemas.microsoft.com/office/drawing/2014/main" id="{FE8038AD-6301-F74B-B40B-ACA2D6F7B87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0" name="Rectangle 15">
                <a:extLst>
                  <a:ext uri="{FF2B5EF4-FFF2-40B4-BE49-F238E27FC236}">
                    <a16:creationId xmlns:a16="http://schemas.microsoft.com/office/drawing/2014/main" id="{2C92D6E3-B66B-6B4A-9D7E-BB2582EC254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grpSp>
    </p:spTree>
    <p:extLst>
      <p:ext uri="{BB962C8B-B14F-4D97-AF65-F5344CB8AC3E}">
        <p14:creationId xmlns:p14="http://schemas.microsoft.com/office/powerpoint/2010/main" val="334102782"/>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388565" rtl="0" eaLnBrk="1" latinLnBrk="0" hangingPunct="1">
        <a:spcBef>
          <a:spcPct val="0"/>
        </a:spcBef>
        <a:buNone/>
        <a:defRPr sz="4762" kern="1200">
          <a:solidFill>
            <a:schemeClr val="bg1"/>
          </a:solidFill>
          <a:latin typeface="Trebuchet MS" pitchFamily="34" charset="0"/>
          <a:ea typeface="+mj-ea"/>
          <a:cs typeface="+mj-cs"/>
        </a:defRPr>
      </a:lvl1pPr>
    </p:titleStyle>
    <p:bodyStyle>
      <a:lvl1pPr marL="895712" indent="-895712" algn="l" defTabSz="2388565" rtl="0" eaLnBrk="1" latinLnBrk="0" hangingPunct="1">
        <a:spcBef>
          <a:spcPct val="20000"/>
        </a:spcBef>
        <a:buFont typeface="Arial" pitchFamily="34" charset="0"/>
        <a:buChar char="•"/>
        <a:defRPr sz="8381" kern="1200">
          <a:solidFill>
            <a:schemeClr val="tx1"/>
          </a:solidFill>
          <a:latin typeface="+mn-lt"/>
          <a:ea typeface="+mn-ea"/>
          <a:cs typeface="+mn-cs"/>
        </a:defRPr>
      </a:lvl1pPr>
      <a:lvl2pPr marL="1940709" indent="-746426" algn="l" defTabSz="2388565" rtl="0" eaLnBrk="1" latinLnBrk="0" hangingPunct="1">
        <a:spcBef>
          <a:spcPct val="20000"/>
        </a:spcBef>
        <a:buFont typeface="Arial" pitchFamily="34" charset="0"/>
        <a:buChar char="–"/>
        <a:defRPr sz="7333" kern="1200">
          <a:solidFill>
            <a:schemeClr val="tx1"/>
          </a:solidFill>
          <a:latin typeface="+mn-lt"/>
          <a:ea typeface="+mn-ea"/>
          <a:cs typeface="+mn-cs"/>
        </a:defRPr>
      </a:lvl2pPr>
      <a:lvl3pPr marL="2985706" indent="-597141" algn="l" defTabSz="2388565" rtl="0" eaLnBrk="1" latinLnBrk="0" hangingPunct="1">
        <a:spcBef>
          <a:spcPct val="20000"/>
        </a:spcBef>
        <a:buFont typeface="Arial" pitchFamily="34" charset="0"/>
        <a:buChar char="•"/>
        <a:defRPr sz="6286" kern="1200">
          <a:solidFill>
            <a:schemeClr val="tx1"/>
          </a:solidFill>
          <a:latin typeface="+mn-lt"/>
          <a:ea typeface="+mn-ea"/>
          <a:cs typeface="+mn-cs"/>
        </a:defRPr>
      </a:lvl3pPr>
      <a:lvl4pPr marL="417998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4pPr>
      <a:lvl5pPr marL="537427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5pPr>
      <a:lvl6pPr marL="6568554"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6pPr>
      <a:lvl7pPr marL="7762836"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7pPr>
      <a:lvl8pPr marL="895711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8pPr>
      <a:lvl9pPr marL="1015140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9pPr>
    </p:bodyStyle>
    <p:otherStyle>
      <a:defPPr>
        <a:defRPr lang="en-US"/>
      </a:defPPr>
      <a:lvl1pPr marL="0" algn="l" defTabSz="2388565" rtl="0" eaLnBrk="1" latinLnBrk="0" hangingPunct="1">
        <a:defRPr sz="4667" kern="1200">
          <a:solidFill>
            <a:schemeClr val="tx1"/>
          </a:solidFill>
          <a:latin typeface="+mn-lt"/>
          <a:ea typeface="+mn-ea"/>
          <a:cs typeface="+mn-cs"/>
        </a:defRPr>
      </a:lvl1pPr>
      <a:lvl2pPr marL="1194283" algn="l" defTabSz="2388565" rtl="0" eaLnBrk="1" latinLnBrk="0" hangingPunct="1">
        <a:defRPr sz="4667" kern="1200">
          <a:solidFill>
            <a:schemeClr val="tx1"/>
          </a:solidFill>
          <a:latin typeface="+mn-lt"/>
          <a:ea typeface="+mn-ea"/>
          <a:cs typeface="+mn-cs"/>
        </a:defRPr>
      </a:lvl2pPr>
      <a:lvl3pPr marL="2388565" algn="l" defTabSz="2388565" rtl="0" eaLnBrk="1" latinLnBrk="0" hangingPunct="1">
        <a:defRPr sz="4667" kern="1200">
          <a:solidFill>
            <a:schemeClr val="tx1"/>
          </a:solidFill>
          <a:latin typeface="+mn-lt"/>
          <a:ea typeface="+mn-ea"/>
          <a:cs typeface="+mn-cs"/>
        </a:defRPr>
      </a:lvl3pPr>
      <a:lvl4pPr marL="3582848" algn="l" defTabSz="2388565" rtl="0" eaLnBrk="1" latinLnBrk="0" hangingPunct="1">
        <a:defRPr sz="4667" kern="1200">
          <a:solidFill>
            <a:schemeClr val="tx1"/>
          </a:solidFill>
          <a:latin typeface="+mn-lt"/>
          <a:ea typeface="+mn-ea"/>
          <a:cs typeface="+mn-cs"/>
        </a:defRPr>
      </a:lvl4pPr>
      <a:lvl5pPr marL="4777130" algn="l" defTabSz="2388565" rtl="0" eaLnBrk="1" latinLnBrk="0" hangingPunct="1">
        <a:defRPr sz="4667" kern="1200">
          <a:solidFill>
            <a:schemeClr val="tx1"/>
          </a:solidFill>
          <a:latin typeface="+mn-lt"/>
          <a:ea typeface="+mn-ea"/>
          <a:cs typeface="+mn-cs"/>
        </a:defRPr>
      </a:lvl5pPr>
      <a:lvl6pPr marL="5971413" algn="l" defTabSz="2388565" rtl="0" eaLnBrk="1" latinLnBrk="0" hangingPunct="1">
        <a:defRPr sz="4667" kern="1200">
          <a:solidFill>
            <a:schemeClr val="tx1"/>
          </a:solidFill>
          <a:latin typeface="+mn-lt"/>
          <a:ea typeface="+mn-ea"/>
          <a:cs typeface="+mn-cs"/>
        </a:defRPr>
      </a:lvl6pPr>
      <a:lvl7pPr marL="7165696" algn="l" defTabSz="2388565" rtl="0" eaLnBrk="1" latinLnBrk="0" hangingPunct="1">
        <a:defRPr sz="4667" kern="1200">
          <a:solidFill>
            <a:schemeClr val="tx1"/>
          </a:solidFill>
          <a:latin typeface="+mn-lt"/>
          <a:ea typeface="+mn-ea"/>
          <a:cs typeface="+mn-cs"/>
        </a:defRPr>
      </a:lvl7pPr>
      <a:lvl8pPr marL="8359978" algn="l" defTabSz="2388565" rtl="0" eaLnBrk="1" latinLnBrk="0" hangingPunct="1">
        <a:defRPr sz="4667" kern="1200">
          <a:solidFill>
            <a:schemeClr val="tx1"/>
          </a:solidFill>
          <a:latin typeface="+mn-lt"/>
          <a:ea typeface="+mn-ea"/>
          <a:cs typeface="+mn-cs"/>
        </a:defRPr>
      </a:lvl8pPr>
      <a:lvl9pPr marL="9554261" algn="l" defTabSz="2388565" rtl="0" eaLnBrk="1" latinLnBrk="0" hangingPunct="1">
        <a:defRPr sz="46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ounded Rectangle 38"/>
          <p:cNvSpPr/>
          <p:nvPr userDrawn="1"/>
        </p:nvSpPr>
        <p:spPr>
          <a:xfrm>
            <a:off x="574675" y="3056740"/>
            <a:ext cx="8487683"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0" name="Rounded Rectangle 39"/>
          <p:cNvSpPr/>
          <p:nvPr userDrawn="1"/>
        </p:nvSpPr>
        <p:spPr>
          <a:xfrm>
            <a:off x="9463470" y="3056740"/>
            <a:ext cx="8487683"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1" name="Rounded Rectangle 40"/>
          <p:cNvSpPr/>
          <p:nvPr userDrawn="1"/>
        </p:nvSpPr>
        <p:spPr>
          <a:xfrm>
            <a:off x="18352266" y="3056740"/>
            <a:ext cx="8487683" cy="14104028"/>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63" name="Group 62"/>
          <p:cNvGrpSpPr/>
          <p:nvPr userDrawn="1"/>
        </p:nvGrpSpPr>
        <p:grpSpPr>
          <a:xfrm rot="10800000">
            <a:off x="-19942" y="17311584"/>
            <a:ext cx="27476995" cy="982307"/>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sp>
        <p:nvSpPr>
          <p:cNvPr id="70" name="Text Box 14"/>
          <p:cNvSpPr txBox="1">
            <a:spLocks noChangeArrowheads="1"/>
          </p:cNvSpPr>
          <p:nvPr userDrawn="1"/>
        </p:nvSpPr>
        <p:spPr bwMode="auto">
          <a:xfrm>
            <a:off x="1044834" y="17770059"/>
            <a:ext cx="2366237" cy="278147"/>
          </a:xfrm>
          <a:prstGeom prst="rect">
            <a:avLst/>
          </a:prstGeom>
          <a:noFill/>
          <a:ln w="9525">
            <a:noFill/>
            <a:miter lim="800000"/>
            <a:headEnd/>
            <a:tailEnd/>
          </a:ln>
          <a:effectLst/>
        </p:spPr>
        <p:txBody>
          <a:bodyPr wrap="square" lIns="74569" tIns="37277" rIns="74569" bIns="37277">
            <a:spAutoFit/>
          </a:bodyPr>
          <a:lstStyle/>
          <a:p>
            <a:pPr eaLnBrk="0" hangingPunct="0">
              <a:lnSpc>
                <a:spcPct val="65000"/>
              </a:lnSpc>
              <a:spcBef>
                <a:spcPct val="50000"/>
              </a:spcBef>
              <a:defRPr/>
            </a:pPr>
            <a:r>
              <a:rPr lang="en-US" sz="476"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57" b="1" dirty="0">
                <a:solidFill>
                  <a:schemeClr val="bg1">
                    <a:lumMod val="75000"/>
                  </a:schemeClr>
                </a:solidFill>
                <a:latin typeface="Arial" charset="0"/>
              </a:rPr>
              <a:t>www.PosterPresentations.com</a:t>
            </a:r>
          </a:p>
        </p:txBody>
      </p:sp>
      <p:graphicFrame>
        <p:nvGraphicFramePr>
          <p:cNvPr id="74" name="Table 73">
            <a:extLst>
              <a:ext uri="{FF2B5EF4-FFF2-40B4-BE49-F238E27FC236}">
                <a16:creationId xmlns:a16="http://schemas.microsoft.com/office/drawing/2014/main" id="{16BBF88A-6677-A64D-95F9-18575CE7D8DD}"/>
              </a:ext>
            </a:extLst>
          </p:cNvPr>
          <p:cNvGraphicFramePr>
            <a:graphicFrameLocks noGrp="1"/>
          </p:cNvGraphicFramePr>
          <p:nvPr userDrawn="1">
            <p:extLst>
              <p:ext uri="{D42A27DB-BD31-4B8C-83A1-F6EECF244321}">
                <p14:modId xmlns:p14="http://schemas.microsoft.com/office/powerpoint/2010/main" val="1393439641"/>
              </p:ext>
            </p:extLst>
          </p:nvPr>
        </p:nvGraphicFramePr>
        <p:xfrm>
          <a:off x="-6404644" y="0"/>
          <a:ext cx="6099844" cy="182880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79235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94897">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40x60”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0629" marB="43543">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94453">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40 inches tall</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by</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marT="43543"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36 tall x 51.42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68.57 wide</a:t>
                      </a:r>
                    </a:p>
                  </a:txBody>
                  <a:tcPr marL="182880" marT="130629" marB="43543">
                    <a:solidFill>
                      <a:srgbClr val="010101"/>
                    </a:solidFill>
                  </a:tcPr>
                </a:tc>
                <a:extLst>
                  <a:ext uri="{0D108BD9-81ED-4DB2-BD59-A6C34878D82A}">
                    <a16:rowId xmlns:a16="http://schemas.microsoft.com/office/drawing/2014/main" val="10008"/>
                  </a:ext>
                </a:extLst>
              </a:tr>
              <a:tr h="2339669">
                <a:tc>
                  <a:txBody>
                    <a:bodyPr/>
                    <a:lstStyle/>
                    <a:p>
                      <a:endParaRPr lang="en-US" sz="1100" dirty="0">
                        <a:solidFill>
                          <a:srgbClr val="1F3A4E"/>
                        </a:solidFill>
                      </a:endParaRPr>
                    </a:p>
                  </a:txBody>
                  <a:tcPr marT="43543" marB="43543">
                    <a:blipFill rotWithShape="1">
                      <a:blip r:embed="rId3"/>
                      <a:stretch>
                        <a:fillRect/>
                      </a:stretch>
                    </a:blipFill>
                  </a:tcPr>
                </a:tc>
                <a:tc>
                  <a:txBody>
                    <a:bodyPr/>
                    <a:lstStyle/>
                    <a:p>
                      <a:pPr algn="l"/>
                      <a:r>
                        <a:rPr lang="en-US" sz="13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300" b="1" baseline="0" dirty="0">
                          <a:solidFill>
                            <a:srgbClr val="FFC000"/>
                          </a:solidFill>
                          <a:latin typeface="Arial" panose="020B0604020202020204" pitchFamily="34" charset="0"/>
                          <a:cs typeface="Arial" panose="020B0604020202020204" pitchFamily="34" charset="0"/>
                        </a:rPr>
                        <a:t>and </a:t>
                      </a:r>
                      <a:r>
                        <a:rPr lang="en-US" sz="1000" b="1" baseline="0" dirty="0">
                          <a:solidFill>
                            <a:srgbClr val="FFC000"/>
                          </a:solidFill>
                          <a:latin typeface="Arial" panose="020B0604020202020204" pitchFamily="34" charset="0"/>
                          <a:cs typeface="Arial" panose="020B0604020202020204" pitchFamily="34" charset="0"/>
                        </a:rPr>
                        <a:t>out</a:t>
                      </a:r>
                      <a:endParaRPr lang="en-US" sz="13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0629" marB="43543">
                    <a:solidFill>
                      <a:srgbClr val="010101"/>
                    </a:solidFill>
                  </a:tcPr>
                </a:tc>
                <a:extLst>
                  <a:ext uri="{0D108BD9-81ED-4DB2-BD59-A6C34878D82A}">
                    <a16:rowId xmlns:a16="http://schemas.microsoft.com/office/drawing/2014/main" val="10001"/>
                  </a:ext>
                </a:extLst>
              </a:tr>
              <a:tr h="11225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3543" marB="43543">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211986">
                <a:tc>
                  <a:txBody>
                    <a:bodyPr/>
                    <a:lstStyle/>
                    <a:p>
                      <a:endParaRPr lang="en-US" sz="1100" dirty="0">
                        <a:solidFill>
                          <a:srgbClr val="1F3A4E"/>
                        </a:solidFill>
                      </a:endParaRPr>
                    </a:p>
                  </a:txBody>
                  <a:tcPr marT="43543" marB="43543">
                    <a:blipFill rotWithShape="1">
                      <a:blip r:embed="rId4"/>
                      <a:stretch>
                        <a:fillRect/>
                      </a:stretch>
                    </a:blipFill>
                  </a:tcPr>
                </a:tc>
                <a:tc>
                  <a:txBody>
                    <a:bodyPr/>
                    <a:lstStyle/>
                    <a:p>
                      <a:pPr marL="0" lvl="1" indent="0" algn="l" defTabSz="114300"/>
                      <a:r>
                        <a:rPr lang="en-US" sz="13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0629" marB="43543">
                    <a:solidFill>
                      <a:srgbClr val="010101"/>
                    </a:solidFill>
                  </a:tcPr>
                </a:tc>
                <a:extLst>
                  <a:ext uri="{0D108BD9-81ED-4DB2-BD59-A6C34878D82A}">
                    <a16:rowId xmlns:a16="http://schemas.microsoft.com/office/drawing/2014/main" val="10003"/>
                  </a:ext>
                </a:extLst>
              </a:tr>
              <a:tr h="1919841">
                <a:tc gridSpan="2">
                  <a:txBody>
                    <a:bodyPr/>
                    <a:lstStyle/>
                    <a:p>
                      <a:r>
                        <a:rPr lang="en-US" sz="13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marT="43543" marB="43543">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971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0629" marB="43543">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51025">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0629" marB="43543">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2536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0629" marB="43543">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387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0629" marB="43543">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CEA6AFE9-D795-4FDB-BBF4-D7265D701C5D}"/>
              </a:ext>
            </a:extLst>
          </p:cNvPr>
          <p:cNvGraphicFramePr>
            <a:graphicFrameLocks noGrp="1"/>
          </p:cNvGraphicFramePr>
          <p:nvPr userDrawn="1">
            <p:extLst>
              <p:ext uri="{D42A27DB-BD31-4B8C-83A1-F6EECF244321}">
                <p14:modId xmlns:p14="http://schemas.microsoft.com/office/powerpoint/2010/main" val="3874725373"/>
              </p:ext>
            </p:extLst>
          </p:nvPr>
        </p:nvGraphicFramePr>
        <p:xfrm>
          <a:off x="27918589" y="1"/>
          <a:ext cx="6102470" cy="182879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4079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a:p>
                  </a:txBody>
                  <a:tcPr/>
                </a:tc>
                <a:extLst>
                  <a:ext uri="{0D108BD9-81ED-4DB2-BD59-A6C34878D82A}">
                    <a16:rowId xmlns:a16="http://schemas.microsoft.com/office/drawing/2014/main" val="10000"/>
                  </a:ext>
                </a:extLst>
              </a:tr>
              <a:tr h="2979768">
                <a:tc gridSpan="2">
                  <a:txBody>
                    <a:bodyPr/>
                    <a:lstStyle/>
                    <a:p>
                      <a:pPr algn="l"/>
                      <a:r>
                        <a:rPr lang="en-US" sz="1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100" dirty="0">
                        <a:solidFill>
                          <a:srgbClr val="FFC000"/>
                        </a:solidFill>
                      </a:endParaRP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0629" marB="43543">
                    <a:solidFill>
                      <a:schemeClr val="tx1"/>
                    </a:solidFill>
                  </a:tcPr>
                </a:tc>
                <a:tc hMerge="1">
                  <a:txBody>
                    <a:bodyPr/>
                    <a:lstStyle/>
                    <a:p>
                      <a:endParaRPr lang="en-US"/>
                    </a:p>
                  </a:txBody>
                  <a:tcPr/>
                </a:tc>
                <a:extLst>
                  <a:ext uri="{0D108BD9-81ED-4DB2-BD59-A6C34878D82A}">
                    <a16:rowId xmlns:a16="http://schemas.microsoft.com/office/drawing/2014/main" val="10001"/>
                  </a:ext>
                </a:extLst>
              </a:tr>
              <a:tr h="1964542">
                <a:tc gridSpan="2">
                  <a:txBody>
                    <a:bodyPr/>
                    <a:lstStyle/>
                    <a:p>
                      <a:r>
                        <a:rPr lang="en-US" sz="1300" b="1" dirty="0">
                          <a:solidFill>
                            <a:srgbClr val="FFC000"/>
                          </a:solidFill>
                          <a:latin typeface="Arial" panose="020B0604020202020204" pitchFamily="34" charset="0"/>
                          <a:cs typeface="Arial" panose="020B0604020202020204" pitchFamily="34" charset="0"/>
                        </a:rPr>
                        <a:t>How to change the column layout configuration</a:t>
                      </a:r>
                    </a:p>
                    <a:p>
                      <a:r>
                        <a:rPr lang="en-US" sz="1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100" dirty="0">
                          <a:solidFill>
                            <a:srgbClr val="D9D9D9"/>
                          </a:solidFill>
                          <a:latin typeface="Arial" panose="020B0604020202020204" pitchFamily="34" charset="0"/>
                          <a:cs typeface="Arial" panose="020B0604020202020204" pitchFamily="34" charset="0"/>
                        </a:rPr>
                        <a:t>You can see a tutorial here: </a:t>
                      </a:r>
                      <a:r>
                        <a:rPr lang="en-US" sz="1100" u="sng" dirty="0">
                          <a:solidFill>
                            <a:srgbClr val="FFC000"/>
                          </a:solidFill>
                          <a:latin typeface="Arial" panose="020B0604020202020204" pitchFamily="34" charset="0"/>
                          <a:cs typeface="Arial" panose="020B0604020202020204" pitchFamily="34" charset="0"/>
                        </a:rPr>
                        <a:t>https://</a:t>
                      </a:r>
                      <a:r>
                        <a:rPr lang="en-US" sz="1100" u="sng" dirty="0" err="1">
                          <a:solidFill>
                            <a:srgbClr val="FFC000"/>
                          </a:solidFill>
                          <a:latin typeface="Arial" panose="020B0604020202020204" pitchFamily="34" charset="0"/>
                          <a:cs typeface="Arial" panose="020B0604020202020204" pitchFamily="34" charset="0"/>
                        </a:rPr>
                        <a:t>www.posterpresentations.com</a:t>
                      </a:r>
                      <a:r>
                        <a:rPr lang="en-US" sz="1100" u="sng" dirty="0">
                          <a:solidFill>
                            <a:srgbClr val="FFC000"/>
                          </a:solidFill>
                          <a:latin typeface="Arial" panose="020B0604020202020204" pitchFamily="34" charset="0"/>
                          <a:cs typeface="Arial" panose="020B0604020202020204" pitchFamily="34" charset="0"/>
                        </a:rPr>
                        <a:t>/how-to-change-the-column-</a:t>
                      </a:r>
                      <a:r>
                        <a:rPr lang="en-US" sz="11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82880" marT="130629" marB="43543">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730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panose="020B0604020202020204" pitchFamily="34" charset="0"/>
                          <a:cs typeface="Arial" panose="020B0604020202020204" pitchFamily="34" charset="0"/>
                        </a:rPr>
                        <a:t>The Quick Start</a:t>
                      </a:r>
                      <a:r>
                        <a:rPr lang="en-US" sz="1100" baseline="0" noProof="0" dirty="0">
                          <a:solidFill>
                            <a:srgbClr val="D9D9D9"/>
                          </a:solidFill>
                          <a:latin typeface="Arial" panose="020B0604020202020204" pitchFamily="34" charset="0"/>
                          <a:cs typeface="Arial" panose="020B0604020202020204" pitchFamily="34" charset="0"/>
                        </a:rPr>
                        <a:t> Guides</a:t>
                      </a:r>
                      <a:r>
                        <a:rPr lang="en-US" sz="1100" noProof="0" dirty="0">
                          <a:solidFill>
                            <a:srgbClr val="D9D9D9"/>
                          </a:solidFill>
                          <a:latin typeface="Arial" panose="020B0604020202020204" pitchFamily="34" charset="0"/>
                          <a:cs typeface="Arial" panose="020B0604020202020204" pitchFamily="34" charset="0"/>
                        </a:rPr>
                        <a:t> </a:t>
                      </a:r>
                      <a:r>
                        <a:rPr lang="en-US" sz="1100" u="sng" noProof="0" dirty="0">
                          <a:solidFill>
                            <a:srgbClr val="D9D9D9"/>
                          </a:solidFill>
                          <a:latin typeface="Arial" panose="020B0604020202020204" pitchFamily="34" charset="0"/>
                          <a:cs typeface="Arial" panose="020B0604020202020204" pitchFamily="34" charset="0"/>
                        </a:rPr>
                        <a:t>are outside the template’s printable area</a:t>
                      </a:r>
                      <a:r>
                        <a:rPr lang="en-US" sz="1100" noProof="0" dirty="0">
                          <a:solidFill>
                            <a:srgbClr val="D9D9D9"/>
                          </a:solidFill>
                          <a:latin typeface="Arial" panose="020B0604020202020204" pitchFamily="34" charset="0"/>
                          <a:cs typeface="Arial" panose="020B0604020202020204" pitchFamily="34" charset="0"/>
                        </a:rPr>
                        <a:t> and they will not be on the printed poster</a:t>
                      </a:r>
                      <a:r>
                        <a:rPr lang="en-US" sz="1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To hide the guides click on the </a:t>
                      </a:r>
                      <a:r>
                        <a:rPr lang="en-US" sz="1100" b="1" baseline="0" noProof="0" dirty="0">
                          <a:solidFill>
                            <a:srgbClr val="D9D9D9"/>
                          </a:solidFill>
                          <a:latin typeface="Arial" panose="020B0604020202020204" pitchFamily="34" charset="0"/>
                          <a:cs typeface="Arial" panose="020B0604020202020204" pitchFamily="34" charset="0"/>
                        </a:rPr>
                        <a:t>Home</a:t>
                      </a:r>
                      <a:r>
                        <a:rPr lang="en-US" sz="1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100" b="1"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100" b="1" baseline="0" noProof="0" dirty="0">
                          <a:solidFill>
                            <a:srgbClr val="D9D9D9"/>
                          </a:solidFill>
                          <a:latin typeface="Arial" panose="020B0604020202020204" pitchFamily="34" charset="0"/>
                          <a:cs typeface="Arial" panose="020B0604020202020204" pitchFamily="34" charset="0"/>
                        </a:rPr>
                        <a:t>Without Guides </a:t>
                      </a:r>
                      <a:r>
                        <a:rPr lang="en-US" sz="1100" b="0"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a:t>
                      </a:r>
                      <a:endParaRPr lang="en-US" sz="1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extLst>
                  <a:ext uri="{0D108BD9-81ED-4DB2-BD59-A6C34878D82A}">
                    <a16:rowId xmlns:a16="http://schemas.microsoft.com/office/drawing/2014/main" val="10005"/>
                  </a:ext>
                </a:extLst>
              </a:tr>
              <a:tr h="154707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038406">
                <a:tc>
                  <a:txBody>
                    <a:bodyPr/>
                    <a:lstStyle/>
                    <a:p>
                      <a:r>
                        <a:rPr lang="en-US" sz="1300" b="1" dirty="0">
                          <a:solidFill>
                            <a:srgbClr val="FFC000"/>
                          </a:solidFill>
                          <a:latin typeface="Arial" panose="020B0604020202020204" pitchFamily="34" charset="0"/>
                          <a:cs typeface="Arial" panose="020B0604020202020204" pitchFamily="34" charset="0"/>
                        </a:rPr>
                        <a:t>How to</a:t>
                      </a:r>
                      <a:r>
                        <a:rPr lang="en-US" sz="1300" b="1" baseline="0" dirty="0">
                          <a:solidFill>
                            <a:srgbClr val="FFC000"/>
                          </a:solidFill>
                          <a:latin typeface="Arial" panose="020B0604020202020204" pitchFamily="34" charset="0"/>
                          <a:cs typeface="Arial" panose="020B0604020202020204" pitchFamily="34" charset="0"/>
                        </a:rPr>
                        <a:t> preview your poster prior to printing</a:t>
                      </a:r>
                      <a:endParaRPr lang="en-US" sz="1300" b="1" dirty="0">
                        <a:solidFill>
                          <a:srgbClr val="FFC000"/>
                        </a:solidFill>
                        <a:latin typeface="Arial" panose="020B0604020202020204" pitchFamily="34" charset="0"/>
                        <a:cs typeface="Arial" panose="020B0604020202020204" pitchFamily="34" charset="0"/>
                      </a:endParaRPr>
                    </a:p>
                    <a:p>
                      <a:r>
                        <a:rPr lang="en-US" sz="1100" dirty="0">
                          <a:solidFill>
                            <a:srgbClr val="D9D9D9"/>
                          </a:solidFill>
                          <a:latin typeface="Arial" panose="020B0604020202020204" pitchFamily="34" charset="0"/>
                          <a:cs typeface="Arial" panose="020B0604020202020204" pitchFamily="34" charset="0"/>
                        </a:rPr>
                        <a:t>You can preview your poster at any time by pressing the </a:t>
                      </a:r>
                      <a:r>
                        <a:rPr lang="en-US" sz="1100" dirty="0">
                          <a:solidFill>
                            <a:srgbClr val="FFC000"/>
                          </a:solidFill>
                          <a:latin typeface="Arial" panose="020B0604020202020204" pitchFamily="34" charset="0"/>
                          <a:cs typeface="Arial" panose="020B0604020202020204" pitchFamily="34" charset="0"/>
                        </a:rPr>
                        <a:t>F5 key</a:t>
                      </a:r>
                      <a:r>
                        <a:rPr lang="en-US" sz="1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100" dirty="0">
                          <a:solidFill>
                            <a:srgbClr val="FFC000"/>
                          </a:solidFill>
                          <a:latin typeface="Arial" panose="020B0604020202020204" pitchFamily="34" charset="0"/>
                          <a:cs typeface="Arial" panose="020B0604020202020204" pitchFamily="34" charset="0"/>
                        </a:rPr>
                        <a:t>ESC key </a:t>
                      </a:r>
                      <a:r>
                        <a:rPr lang="en-US" sz="1100" dirty="0">
                          <a:solidFill>
                            <a:srgbClr val="D9D9D9"/>
                          </a:solidFill>
                          <a:latin typeface="Arial" panose="020B0604020202020204" pitchFamily="34" charset="0"/>
                          <a:cs typeface="Arial" panose="020B0604020202020204" pitchFamily="34" charset="0"/>
                        </a:rPr>
                        <a:t>to exit Preview.</a:t>
                      </a:r>
                    </a:p>
                  </a:txBody>
                  <a:tcPr marL="182880" marT="130629" marB="43543">
                    <a:solidFill>
                      <a:srgbClr val="010101"/>
                    </a:solidFill>
                  </a:tcPr>
                </a:tc>
                <a:tc>
                  <a:txBody>
                    <a:bodyPr/>
                    <a:lstStyle/>
                    <a:p>
                      <a:pPr algn="ctr"/>
                      <a:r>
                        <a:rPr lang="en-US" sz="6300" b="1" dirty="0">
                          <a:solidFill>
                            <a:srgbClr val="D9D9D9"/>
                          </a:solidFill>
                          <a:latin typeface="Arial" panose="020B0604020202020204" pitchFamily="34" charset="0"/>
                          <a:cs typeface="Arial" panose="020B0604020202020204" pitchFamily="34" charset="0"/>
                        </a:rPr>
                        <a:t>F5</a:t>
                      </a:r>
                      <a:r>
                        <a:rPr lang="en-US" sz="1100" baseline="0" dirty="0">
                          <a:solidFill>
                            <a:srgbClr val="D9D9D9"/>
                          </a:solidFill>
                          <a:latin typeface="Arial" panose="020B0604020202020204" pitchFamily="34" charset="0"/>
                          <a:cs typeface="Arial" panose="020B0604020202020204" pitchFamily="34" charset="0"/>
                        </a:rPr>
                        <a:t> </a:t>
                      </a:r>
                      <a:endParaRPr lang="en-US" sz="3000" dirty="0"/>
                    </a:p>
                  </a:txBody>
                  <a:tcPr marL="182880" marT="130629" marB="43543" anchor="ctr">
                    <a:solidFill>
                      <a:schemeClr val="tx1">
                        <a:lumMod val="95000"/>
                        <a:lumOff val="5000"/>
                      </a:schemeClr>
                    </a:solidFill>
                  </a:tcPr>
                </a:tc>
                <a:extLst>
                  <a:ext uri="{0D108BD9-81ED-4DB2-BD59-A6C34878D82A}">
                    <a16:rowId xmlns:a16="http://schemas.microsoft.com/office/drawing/2014/main" val="10006"/>
                  </a:ext>
                </a:extLst>
              </a:tr>
              <a:tr h="30391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When you are ready to have your poster printed go online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and click on the "</a:t>
                      </a:r>
                      <a:r>
                        <a:rPr lang="en-US" sz="1100" noProof="0" dirty="0">
                          <a:solidFill>
                            <a:srgbClr val="FFC000"/>
                          </a:solidFill>
                          <a:latin typeface="Arial"/>
                          <a:cs typeface="Arial"/>
                        </a:rPr>
                        <a:t>Order Your Poster</a:t>
                      </a:r>
                      <a:r>
                        <a:rPr lang="en-US" sz="1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100" noProof="0" dirty="0">
                          <a:solidFill>
                            <a:srgbClr val="D9D9D9"/>
                          </a:solidFill>
                          <a:latin typeface="Arial"/>
                          <a:cs typeface="Arial"/>
                        </a:rPr>
                      </a:br>
                      <a:r>
                        <a:rPr lang="en-US" sz="1100" noProof="0" dirty="0">
                          <a:solidFill>
                            <a:srgbClr val="D9D9D9"/>
                          </a:solidFill>
                          <a:latin typeface="Arial"/>
                          <a:cs typeface="Arial"/>
                        </a:rPr>
                        <a:t>Go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for more information.</a:t>
                      </a:r>
                    </a:p>
                  </a:txBody>
                  <a:tcPr marL="182880" marT="130629" marB="43543">
                    <a:solidFill>
                      <a:srgbClr val="010101"/>
                    </a:solidFill>
                  </a:tcPr>
                </a:tc>
                <a:tc hMerge="1">
                  <a:txBody>
                    <a:bodyPr/>
                    <a:lstStyle/>
                    <a:p>
                      <a:endParaRPr lang="en-US"/>
                    </a:p>
                  </a:txBody>
                  <a:tcPr/>
                </a:tc>
                <a:extLst>
                  <a:ext uri="{0D108BD9-81ED-4DB2-BD59-A6C34878D82A}">
                    <a16:rowId xmlns:a16="http://schemas.microsoft.com/office/drawing/2014/main" val="10007"/>
                  </a:ext>
                </a:extLst>
              </a:tr>
              <a:tr h="725660">
                <a:tc gridSpan="2">
                  <a:txBody>
                    <a:bodyPr/>
                    <a:lstStyle/>
                    <a:p>
                      <a:endParaRPr lang="en-US" sz="1100" dirty="0">
                        <a:solidFill>
                          <a:srgbClr val="1F3A4E"/>
                        </a:solidFill>
                      </a:endParaRPr>
                    </a:p>
                  </a:txBody>
                  <a:tcPr marL="182880" marT="130629" marB="43543">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279577">
                <a:tc>
                  <a:txBody>
                    <a:bodyPr/>
                    <a:lstStyle/>
                    <a:p>
                      <a:pPr>
                        <a:lnSpc>
                          <a:spcPts val="2600"/>
                        </a:lnSpc>
                      </a:pPr>
                      <a:r>
                        <a:rPr lang="en-US" sz="1000" dirty="0">
                          <a:solidFill>
                            <a:schemeClr val="bg1">
                              <a:lumMod val="85000"/>
                            </a:schemeClr>
                          </a:solidFill>
                          <a:latin typeface="Arial"/>
                          <a:cs typeface="Arial"/>
                        </a:rPr>
                        <a:t>© 2019</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82880" marT="130629"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100" b="1" dirty="0">
                          <a:solidFill>
                            <a:srgbClr val="D0D0D0"/>
                          </a:solidFill>
                          <a:latin typeface="Arial"/>
                          <a:cs typeface="Arial"/>
                        </a:rPr>
                        <a:t>For complete tutorials</a:t>
                      </a:r>
                      <a:r>
                        <a:rPr lang="en-US" sz="1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1" dirty="0">
                          <a:solidFill>
                            <a:srgbClr val="FFC000"/>
                          </a:solidFill>
                          <a:latin typeface="Arial"/>
                          <a:cs typeface="Arial"/>
                        </a:rPr>
                        <a:t>https://</a:t>
                      </a:r>
                      <a:r>
                        <a:rPr lang="en-US" sz="1000" b="1" dirty="0" err="1">
                          <a:solidFill>
                            <a:srgbClr val="FFC000"/>
                          </a:solidFill>
                          <a:latin typeface="Arial"/>
                          <a:cs typeface="Arial"/>
                        </a:rPr>
                        <a:t>www.posterpresentations.com</a:t>
                      </a:r>
                      <a:r>
                        <a:rPr lang="en-US" sz="1000" b="1" dirty="0">
                          <a:solidFill>
                            <a:srgbClr val="FFC000"/>
                          </a:solidFill>
                          <a:latin typeface="Arial"/>
                          <a:cs typeface="Arial"/>
                        </a:rPr>
                        <a:t>/</a:t>
                      </a:r>
                      <a:r>
                        <a:rPr lang="en-US" sz="1000" b="1" dirty="0" err="1">
                          <a:solidFill>
                            <a:srgbClr val="FFC000"/>
                          </a:solidFill>
                          <a:latin typeface="Arial"/>
                          <a:cs typeface="Arial"/>
                        </a:rPr>
                        <a:t>helpdesk.html</a:t>
                      </a:r>
                      <a:endParaRPr lang="en-US" sz="4400" dirty="0"/>
                    </a:p>
                  </a:txBody>
                  <a:tcPr marL="182880" marT="130629" marB="43543">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3FB87BAE-D3BC-2F45-98FE-9CB46AC02A14}"/>
              </a:ext>
            </a:extLst>
          </p:cNvPr>
          <p:cNvGrpSpPr/>
          <p:nvPr userDrawn="1"/>
        </p:nvGrpSpPr>
        <p:grpSpPr>
          <a:xfrm>
            <a:off x="-43304" y="10749"/>
            <a:ext cx="27475304" cy="2658008"/>
            <a:chOff x="-43304" y="11286"/>
            <a:chExt cx="43905392" cy="4120075"/>
          </a:xfrm>
        </p:grpSpPr>
        <p:sp>
          <p:nvSpPr>
            <p:cNvPr id="18" name="Rectangle 17">
              <a:extLst>
                <a:ext uri="{FF2B5EF4-FFF2-40B4-BE49-F238E27FC236}">
                  <a16:creationId xmlns:a16="http://schemas.microsoft.com/office/drawing/2014/main" id="{2E2C19A1-781F-C340-86E6-28FAA00E5B5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19" name="Group 18">
              <a:extLst>
                <a:ext uri="{FF2B5EF4-FFF2-40B4-BE49-F238E27FC236}">
                  <a16:creationId xmlns:a16="http://schemas.microsoft.com/office/drawing/2014/main" id="{BB749000-9A3D-7843-82B7-8989B8A8F25D}"/>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5B003D37-BBFD-E544-8147-84D5D0BF9B1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1" name="Rectangle 16">
                <a:extLst>
                  <a:ext uri="{FF2B5EF4-FFF2-40B4-BE49-F238E27FC236}">
                    <a16:creationId xmlns:a16="http://schemas.microsoft.com/office/drawing/2014/main" id="{90BFF8CF-3A14-584B-AA4D-1CE9F6A0BCA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2" name="Rectangle 15">
                <a:extLst>
                  <a:ext uri="{FF2B5EF4-FFF2-40B4-BE49-F238E27FC236}">
                    <a16:creationId xmlns:a16="http://schemas.microsoft.com/office/drawing/2014/main" id="{AC998E51-A539-FA47-A7D1-A7BF64401C9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388565" rtl="0" eaLnBrk="1" latinLnBrk="0" hangingPunct="1">
        <a:spcBef>
          <a:spcPct val="0"/>
        </a:spcBef>
        <a:buNone/>
        <a:defRPr sz="4762" kern="1200">
          <a:solidFill>
            <a:schemeClr val="bg1"/>
          </a:solidFill>
          <a:latin typeface="Trebuchet MS" pitchFamily="34" charset="0"/>
          <a:ea typeface="+mj-ea"/>
          <a:cs typeface="+mj-cs"/>
        </a:defRPr>
      </a:lvl1pPr>
    </p:titleStyle>
    <p:bodyStyle>
      <a:lvl1pPr marL="895712" indent="-895712" algn="l" defTabSz="2388565" rtl="0" eaLnBrk="1" latinLnBrk="0" hangingPunct="1">
        <a:spcBef>
          <a:spcPct val="20000"/>
        </a:spcBef>
        <a:buFont typeface="Arial" pitchFamily="34" charset="0"/>
        <a:buChar char="•"/>
        <a:defRPr sz="8381" kern="1200">
          <a:solidFill>
            <a:schemeClr val="tx1"/>
          </a:solidFill>
          <a:latin typeface="+mn-lt"/>
          <a:ea typeface="+mn-ea"/>
          <a:cs typeface="+mn-cs"/>
        </a:defRPr>
      </a:lvl1pPr>
      <a:lvl2pPr marL="1940709" indent="-746426" algn="l" defTabSz="2388565" rtl="0" eaLnBrk="1" latinLnBrk="0" hangingPunct="1">
        <a:spcBef>
          <a:spcPct val="20000"/>
        </a:spcBef>
        <a:buFont typeface="Arial" pitchFamily="34" charset="0"/>
        <a:buChar char="–"/>
        <a:defRPr sz="7333" kern="1200">
          <a:solidFill>
            <a:schemeClr val="tx1"/>
          </a:solidFill>
          <a:latin typeface="+mn-lt"/>
          <a:ea typeface="+mn-ea"/>
          <a:cs typeface="+mn-cs"/>
        </a:defRPr>
      </a:lvl2pPr>
      <a:lvl3pPr marL="2985706" indent="-597141" algn="l" defTabSz="2388565" rtl="0" eaLnBrk="1" latinLnBrk="0" hangingPunct="1">
        <a:spcBef>
          <a:spcPct val="20000"/>
        </a:spcBef>
        <a:buFont typeface="Arial" pitchFamily="34" charset="0"/>
        <a:buChar char="•"/>
        <a:defRPr sz="6286" kern="1200">
          <a:solidFill>
            <a:schemeClr val="tx1"/>
          </a:solidFill>
          <a:latin typeface="+mn-lt"/>
          <a:ea typeface="+mn-ea"/>
          <a:cs typeface="+mn-cs"/>
        </a:defRPr>
      </a:lvl3pPr>
      <a:lvl4pPr marL="417998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4pPr>
      <a:lvl5pPr marL="537427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5pPr>
      <a:lvl6pPr marL="6568554"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6pPr>
      <a:lvl7pPr marL="7762836"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7pPr>
      <a:lvl8pPr marL="895711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8pPr>
      <a:lvl9pPr marL="1015140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9pPr>
    </p:bodyStyle>
    <p:otherStyle>
      <a:defPPr>
        <a:defRPr lang="en-US"/>
      </a:defPPr>
      <a:lvl1pPr marL="0" algn="l" defTabSz="2388565" rtl="0" eaLnBrk="1" latinLnBrk="0" hangingPunct="1">
        <a:defRPr sz="4667" kern="1200">
          <a:solidFill>
            <a:schemeClr val="tx1"/>
          </a:solidFill>
          <a:latin typeface="+mn-lt"/>
          <a:ea typeface="+mn-ea"/>
          <a:cs typeface="+mn-cs"/>
        </a:defRPr>
      </a:lvl1pPr>
      <a:lvl2pPr marL="1194283" algn="l" defTabSz="2388565" rtl="0" eaLnBrk="1" latinLnBrk="0" hangingPunct="1">
        <a:defRPr sz="4667" kern="1200">
          <a:solidFill>
            <a:schemeClr val="tx1"/>
          </a:solidFill>
          <a:latin typeface="+mn-lt"/>
          <a:ea typeface="+mn-ea"/>
          <a:cs typeface="+mn-cs"/>
        </a:defRPr>
      </a:lvl2pPr>
      <a:lvl3pPr marL="2388565" algn="l" defTabSz="2388565" rtl="0" eaLnBrk="1" latinLnBrk="0" hangingPunct="1">
        <a:defRPr sz="4667" kern="1200">
          <a:solidFill>
            <a:schemeClr val="tx1"/>
          </a:solidFill>
          <a:latin typeface="+mn-lt"/>
          <a:ea typeface="+mn-ea"/>
          <a:cs typeface="+mn-cs"/>
        </a:defRPr>
      </a:lvl3pPr>
      <a:lvl4pPr marL="3582848" algn="l" defTabSz="2388565" rtl="0" eaLnBrk="1" latinLnBrk="0" hangingPunct="1">
        <a:defRPr sz="4667" kern="1200">
          <a:solidFill>
            <a:schemeClr val="tx1"/>
          </a:solidFill>
          <a:latin typeface="+mn-lt"/>
          <a:ea typeface="+mn-ea"/>
          <a:cs typeface="+mn-cs"/>
        </a:defRPr>
      </a:lvl4pPr>
      <a:lvl5pPr marL="4777130" algn="l" defTabSz="2388565" rtl="0" eaLnBrk="1" latinLnBrk="0" hangingPunct="1">
        <a:defRPr sz="4667" kern="1200">
          <a:solidFill>
            <a:schemeClr val="tx1"/>
          </a:solidFill>
          <a:latin typeface="+mn-lt"/>
          <a:ea typeface="+mn-ea"/>
          <a:cs typeface="+mn-cs"/>
        </a:defRPr>
      </a:lvl5pPr>
      <a:lvl6pPr marL="5971413" algn="l" defTabSz="2388565" rtl="0" eaLnBrk="1" latinLnBrk="0" hangingPunct="1">
        <a:defRPr sz="4667" kern="1200">
          <a:solidFill>
            <a:schemeClr val="tx1"/>
          </a:solidFill>
          <a:latin typeface="+mn-lt"/>
          <a:ea typeface="+mn-ea"/>
          <a:cs typeface="+mn-cs"/>
        </a:defRPr>
      </a:lvl6pPr>
      <a:lvl7pPr marL="7165696" algn="l" defTabSz="2388565" rtl="0" eaLnBrk="1" latinLnBrk="0" hangingPunct="1">
        <a:defRPr sz="4667" kern="1200">
          <a:solidFill>
            <a:schemeClr val="tx1"/>
          </a:solidFill>
          <a:latin typeface="+mn-lt"/>
          <a:ea typeface="+mn-ea"/>
          <a:cs typeface="+mn-cs"/>
        </a:defRPr>
      </a:lvl7pPr>
      <a:lvl8pPr marL="8359978" algn="l" defTabSz="2388565" rtl="0" eaLnBrk="1" latinLnBrk="0" hangingPunct="1">
        <a:defRPr sz="4667" kern="1200">
          <a:solidFill>
            <a:schemeClr val="tx1"/>
          </a:solidFill>
          <a:latin typeface="+mn-lt"/>
          <a:ea typeface="+mn-ea"/>
          <a:cs typeface="+mn-cs"/>
        </a:defRPr>
      </a:lvl8pPr>
      <a:lvl9pPr marL="9554261" algn="l" defTabSz="2388565" rtl="0" eaLnBrk="1" latinLnBrk="0" hangingPunct="1">
        <a:defRPr sz="46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574675" y="3057262"/>
            <a:ext cx="6288286" cy="14103506"/>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41" name="Rounded Rectangle 40"/>
          <p:cNvSpPr/>
          <p:nvPr userDrawn="1"/>
        </p:nvSpPr>
        <p:spPr>
          <a:xfrm>
            <a:off x="20548930" y="3057262"/>
            <a:ext cx="6288286" cy="14103506"/>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sp>
        <p:nvSpPr>
          <p:cNvPr id="62" name="Rounded Rectangle 61"/>
          <p:cNvSpPr/>
          <p:nvPr userDrawn="1"/>
        </p:nvSpPr>
        <p:spPr>
          <a:xfrm>
            <a:off x="7256792" y="3057262"/>
            <a:ext cx="12934124" cy="14103506"/>
          </a:xfrm>
          <a:prstGeom prst="roundRect">
            <a:avLst>
              <a:gd name="adj" fmla="val 105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66" name="Group 65"/>
          <p:cNvGrpSpPr/>
          <p:nvPr userDrawn="1"/>
        </p:nvGrpSpPr>
        <p:grpSpPr>
          <a:xfrm rot="10800000">
            <a:off x="-19942" y="17311584"/>
            <a:ext cx="27476995" cy="982307"/>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sp>
        <p:nvSpPr>
          <p:cNvPr id="70" name="Text Box 14"/>
          <p:cNvSpPr txBox="1">
            <a:spLocks noChangeArrowheads="1"/>
          </p:cNvSpPr>
          <p:nvPr userDrawn="1"/>
        </p:nvSpPr>
        <p:spPr bwMode="auto">
          <a:xfrm>
            <a:off x="1044834" y="17770059"/>
            <a:ext cx="2366237" cy="278147"/>
          </a:xfrm>
          <a:prstGeom prst="rect">
            <a:avLst/>
          </a:prstGeom>
          <a:noFill/>
          <a:ln w="9525">
            <a:noFill/>
            <a:miter lim="800000"/>
            <a:headEnd/>
            <a:tailEnd/>
          </a:ln>
          <a:effectLst/>
        </p:spPr>
        <p:txBody>
          <a:bodyPr wrap="square" lIns="74569" tIns="37277" rIns="74569" bIns="37277">
            <a:spAutoFit/>
          </a:bodyPr>
          <a:lstStyle/>
          <a:p>
            <a:pPr eaLnBrk="0" hangingPunct="0">
              <a:lnSpc>
                <a:spcPct val="65000"/>
              </a:lnSpc>
              <a:spcBef>
                <a:spcPct val="50000"/>
              </a:spcBef>
              <a:defRPr/>
            </a:pPr>
            <a:r>
              <a:rPr lang="en-US" sz="476"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57" b="1" dirty="0">
                <a:solidFill>
                  <a:schemeClr val="bg1">
                    <a:lumMod val="75000"/>
                  </a:schemeClr>
                </a:solidFill>
                <a:latin typeface="Arial" charset="0"/>
              </a:rPr>
              <a:t>www.PosterPresentations.com</a:t>
            </a:r>
          </a:p>
        </p:txBody>
      </p:sp>
      <p:graphicFrame>
        <p:nvGraphicFramePr>
          <p:cNvPr id="74" name="Table 73">
            <a:extLst>
              <a:ext uri="{FF2B5EF4-FFF2-40B4-BE49-F238E27FC236}">
                <a16:creationId xmlns:a16="http://schemas.microsoft.com/office/drawing/2014/main" id="{255E49E5-E060-5540-A59C-97107163555D}"/>
              </a:ext>
            </a:extLst>
          </p:cNvPr>
          <p:cNvGraphicFramePr>
            <a:graphicFrameLocks noGrp="1"/>
          </p:cNvGraphicFramePr>
          <p:nvPr userDrawn="1">
            <p:extLst>
              <p:ext uri="{D42A27DB-BD31-4B8C-83A1-F6EECF244321}">
                <p14:modId xmlns:p14="http://schemas.microsoft.com/office/powerpoint/2010/main" val="3635817750"/>
              </p:ext>
            </p:extLst>
          </p:nvPr>
        </p:nvGraphicFramePr>
        <p:xfrm>
          <a:off x="-6404644" y="0"/>
          <a:ext cx="6099844" cy="182880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79235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94897">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40x60”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0629" marB="43543">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94453">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40inches tall</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by</a:t>
                      </a:r>
                      <a:br>
                        <a:rPr lang="en-US" sz="1900" b="1" dirty="0">
                          <a:solidFill>
                            <a:srgbClr val="FFC000"/>
                          </a:solidFill>
                          <a:latin typeface="Arial" panose="020B0604020202020204" pitchFamily="34" charset="0"/>
                          <a:cs typeface="Arial" panose="020B0604020202020204" pitchFamily="34" charset="0"/>
                        </a:rPr>
                      </a:br>
                      <a:r>
                        <a:rPr lang="en-US" sz="19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marT="43543"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36 tall x 51.42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68.57 wide</a:t>
                      </a:r>
                    </a:p>
                  </a:txBody>
                  <a:tcPr marL="182880" marT="130629" marB="43543">
                    <a:solidFill>
                      <a:srgbClr val="010101"/>
                    </a:solidFill>
                  </a:tcPr>
                </a:tc>
                <a:extLst>
                  <a:ext uri="{0D108BD9-81ED-4DB2-BD59-A6C34878D82A}">
                    <a16:rowId xmlns:a16="http://schemas.microsoft.com/office/drawing/2014/main" val="10008"/>
                  </a:ext>
                </a:extLst>
              </a:tr>
              <a:tr h="2339669">
                <a:tc>
                  <a:txBody>
                    <a:bodyPr/>
                    <a:lstStyle/>
                    <a:p>
                      <a:endParaRPr lang="en-US" sz="1100" dirty="0">
                        <a:solidFill>
                          <a:srgbClr val="1F3A4E"/>
                        </a:solidFill>
                      </a:endParaRPr>
                    </a:p>
                  </a:txBody>
                  <a:tcPr marT="43543" marB="43543">
                    <a:blipFill rotWithShape="1">
                      <a:blip r:embed="rId3"/>
                      <a:stretch>
                        <a:fillRect/>
                      </a:stretch>
                    </a:blipFill>
                  </a:tcPr>
                </a:tc>
                <a:tc>
                  <a:txBody>
                    <a:bodyPr/>
                    <a:lstStyle/>
                    <a:p>
                      <a:pPr algn="l"/>
                      <a:r>
                        <a:rPr lang="en-US" sz="13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300" b="1" baseline="0" dirty="0">
                          <a:solidFill>
                            <a:srgbClr val="FFC000"/>
                          </a:solidFill>
                          <a:latin typeface="Arial" panose="020B0604020202020204" pitchFamily="34" charset="0"/>
                          <a:cs typeface="Arial" panose="020B0604020202020204" pitchFamily="34" charset="0"/>
                        </a:rPr>
                        <a:t>and </a:t>
                      </a:r>
                      <a:r>
                        <a:rPr lang="en-US" sz="1000" b="1" baseline="0" dirty="0">
                          <a:solidFill>
                            <a:srgbClr val="FFC000"/>
                          </a:solidFill>
                          <a:latin typeface="Arial" panose="020B0604020202020204" pitchFamily="34" charset="0"/>
                          <a:cs typeface="Arial" panose="020B0604020202020204" pitchFamily="34" charset="0"/>
                        </a:rPr>
                        <a:t>out</a:t>
                      </a:r>
                      <a:endParaRPr lang="en-US" sz="13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0629" marB="43543">
                    <a:solidFill>
                      <a:srgbClr val="010101"/>
                    </a:solidFill>
                  </a:tcPr>
                </a:tc>
                <a:extLst>
                  <a:ext uri="{0D108BD9-81ED-4DB2-BD59-A6C34878D82A}">
                    <a16:rowId xmlns:a16="http://schemas.microsoft.com/office/drawing/2014/main" val="10001"/>
                  </a:ext>
                </a:extLst>
              </a:tr>
              <a:tr h="11225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3543" marB="43543">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211986">
                <a:tc>
                  <a:txBody>
                    <a:bodyPr/>
                    <a:lstStyle/>
                    <a:p>
                      <a:endParaRPr lang="en-US" sz="1100" dirty="0">
                        <a:solidFill>
                          <a:srgbClr val="1F3A4E"/>
                        </a:solidFill>
                      </a:endParaRPr>
                    </a:p>
                  </a:txBody>
                  <a:tcPr marT="43543" marB="43543">
                    <a:blipFill rotWithShape="1">
                      <a:blip r:embed="rId4"/>
                      <a:stretch>
                        <a:fillRect/>
                      </a:stretch>
                    </a:blipFill>
                  </a:tcPr>
                </a:tc>
                <a:tc>
                  <a:txBody>
                    <a:bodyPr/>
                    <a:lstStyle/>
                    <a:p>
                      <a:pPr marL="0" lvl="1" indent="0" algn="l" defTabSz="114300"/>
                      <a:r>
                        <a:rPr lang="en-US" sz="13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0629" marB="43543">
                    <a:solidFill>
                      <a:srgbClr val="010101"/>
                    </a:solidFill>
                  </a:tcPr>
                </a:tc>
                <a:extLst>
                  <a:ext uri="{0D108BD9-81ED-4DB2-BD59-A6C34878D82A}">
                    <a16:rowId xmlns:a16="http://schemas.microsoft.com/office/drawing/2014/main" val="10003"/>
                  </a:ext>
                </a:extLst>
              </a:tr>
              <a:tr h="1919841">
                <a:tc gridSpan="2">
                  <a:txBody>
                    <a:bodyPr/>
                    <a:lstStyle/>
                    <a:p>
                      <a:r>
                        <a:rPr lang="en-US" sz="13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marT="43543" marB="43543">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971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0629" marB="43543">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51025">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0629" marB="43543">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2536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0629" marB="43543">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387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0629" marB="43543">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4CA0EAFC-0E42-4387-B4A5-D0EC30ECA5AB}"/>
              </a:ext>
            </a:extLst>
          </p:cNvPr>
          <p:cNvGraphicFramePr>
            <a:graphicFrameLocks noGrp="1"/>
          </p:cNvGraphicFramePr>
          <p:nvPr userDrawn="1">
            <p:extLst>
              <p:ext uri="{D42A27DB-BD31-4B8C-83A1-F6EECF244321}">
                <p14:modId xmlns:p14="http://schemas.microsoft.com/office/powerpoint/2010/main" val="3874725373"/>
              </p:ext>
            </p:extLst>
          </p:nvPr>
        </p:nvGraphicFramePr>
        <p:xfrm>
          <a:off x="27918589" y="1"/>
          <a:ext cx="6102470" cy="182879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4079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5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182880" marT="130629" marB="43543">
                    <a:solidFill>
                      <a:srgbClr val="FFC000"/>
                    </a:solidFill>
                  </a:tcPr>
                </a:tc>
                <a:tc hMerge="1">
                  <a:txBody>
                    <a:bodyPr/>
                    <a:lstStyle/>
                    <a:p>
                      <a:endParaRPr lang="en-US"/>
                    </a:p>
                  </a:txBody>
                  <a:tcPr/>
                </a:tc>
                <a:extLst>
                  <a:ext uri="{0D108BD9-81ED-4DB2-BD59-A6C34878D82A}">
                    <a16:rowId xmlns:a16="http://schemas.microsoft.com/office/drawing/2014/main" val="10000"/>
                  </a:ext>
                </a:extLst>
              </a:tr>
              <a:tr h="2979768">
                <a:tc gridSpan="2">
                  <a:txBody>
                    <a:bodyPr/>
                    <a:lstStyle/>
                    <a:p>
                      <a:pPr algn="l"/>
                      <a:r>
                        <a:rPr lang="en-US" sz="13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100" dirty="0">
                        <a:solidFill>
                          <a:srgbClr val="FFC000"/>
                        </a:solidFill>
                      </a:endParaRP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0629" marB="43543">
                    <a:solidFill>
                      <a:schemeClr val="tx1"/>
                    </a:solidFill>
                  </a:tcPr>
                </a:tc>
                <a:tc hMerge="1">
                  <a:txBody>
                    <a:bodyPr/>
                    <a:lstStyle/>
                    <a:p>
                      <a:endParaRPr lang="en-US"/>
                    </a:p>
                  </a:txBody>
                  <a:tcPr/>
                </a:tc>
                <a:extLst>
                  <a:ext uri="{0D108BD9-81ED-4DB2-BD59-A6C34878D82A}">
                    <a16:rowId xmlns:a16="http://schemas.microsoft.com/office/drawing/2014/main" val="10001"/>
                  </a:ext>
                </a:extLst>
              </a:tr>
              <a:tr h="1964542">
                <a:tc gridSpan="2">
                  <a:txBody>
                    <a:bodyPr/>
                    <a:lstStyle/>
                    <a:p>
                      <a:r>
                        <a:rPr lang="en-US" sz="1300" b="1" dirty="0">
                          <a:solidFill>
                            <a:srgbClr val="FFC000"/>
                          </a:solidFill>
                          <a:latin typeface="Arial" panose="020B0604020202020204" pitchFamily="34" charset="0"/>
                          <a:cs typeface="Arial" panose="020B0604020202020204" pitchFamily="34" charset="0"/>
                        </a:rPr>
                        <a:t>How to change the column layout configuration</a:t>
                      </a:r>
                    </a:p>
                    <a:p>
                      <a:r>
                        <a:rPr lang="en-US" sz="1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100" dirty="0">
                          <a:solidFill>
                            <a:srgbClr val="D9D9D9"/>
                          </a:solidFill>
                          <a:latin typeface="Arial" panose="020B0604020202020204" pitchFamily="34" charset="0"/>
                          <a:cs typeface="Arial" panose="020B0604020202020204" pitchFamily="34" charset="0"/>
                        </a:rPr>
                        <a:t>You can see a tutorial here: </a:t>
                      </a:r>
                      <a:r>
                        <a:rPr lang="en-US" sz="1100" u="sng" dirty="0">
                          <a:solidFill>
                            <a:srgbClr val="FFC000"/>
                          </a:solidFill>
                          <a:latin typeface="Arial" panose="020B0604020202020204" pitchFamily="34" charset="0"/>
                          <a:cs typeface="Arial" panose="020B0604020202020204" pitchFamily="34" charset="0"/>
                        </a:rPr>
                        <a:t>https://</a:t>
                      </a:r>
                      <a:r>
                        <a:rPr lang="en-US" sz="1100" u="sng" dirty="0" err="1">
                          <a:solidFill>
                            <a:srgbClr val="FFC000"/>
                          </a:solidFill>
                          <a:latin typeface="Arial" panose="020B0604020202020204" pitchFamily="34" charset="0"/>
                          <a:cs typeface="Arial" panose="020B0604020202020204" pitchFamily="34" charset="0"/>
                        </a:rPr>
                        <a:t>www.posterpresentations.com</a:t>
                      </a:r>
                      <a:r>
                        <a:rPr lang="en-US" sz="1100" u="sng" dirty="0">
                          <a:solidFill>
                            <a:srgbClr val="FFC000"/>
                          </a:solidFill>
                          <a:latin typeface="Arial" panose="020B0604020202020204" pitchFamily="34" charset="0"/>
                          <a:cs typeface="Arial" panose="020B0604020202020204" pitchFamily="34" charset="0"/>
                        </a:rPr>
                        <a:t>/how-to-change-the-column-</a:t>
                      </a:r>
                      <a:r>
                        <a:rPr lang="en-US" sz="11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82880" marT="130629" marB="43543">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730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panose="020B0604020202020204" pitchFamily="34" charset="0"/>
                          <a:cs typeface="Arial" panose="020B0604020202020204" pitchFamily="34" charset="0"/>
                        </a:rPr>
                        <a:t>The Quick Start</a:t>
                      </a:r>
                      <a:r>
                        <a:rPr lang="en-US" sz="1100" baseline="0" noProof="0" dirty="0">
                          <a:solidFill>
                            <a:srgbClr val="D9D9D9"/>
                          </a:solidFill>
                          <a:latin typeface="Arial" panose="020B0604020202020204" pitchFamily="34" charset="0"/>
                          <a:cs typeface="Arial" panose="020B0604020202020204" pitchFamily="34" charset="0"/>
                        </a:rPr>
                        <a:t> Guides</a:t>
                      </a:r>
                      <a:r>
                        <a:rPr lang="en-US" sz="1100" noProof="0" dirty="0">
                          <a:solidFill>
                            <a:srgbClr val="D9D9D9"/>
                          </a:solidFill>
                          <a:latin typeface="Arial" panose="020B0604020202020204" pitchFamily="34" charset="0"/>
                          <a:cs typeface="Arial" panose="020B0604020202020204" pitchFamily="34" charset="0"/>
                        </a:rPr>
                        <a:t> </a:t>
                      </a:r>
                      <a:r>
                        <a:rPr lang="en-US" sz="1100" u="sng" noProof="0" dirty="0">
                          <a:solidFill>
                            <a:srgbClr val="D9D9D9"/>
                          </a:solidFill>
                          <a:latin typeface="Arial" panose="020B0604020202020204" pitchFamily="34" charset="0"/>
                          <a:cs typeface="Arial" panose="020B0604020202020204" pitchFamily="34" charset="0"/>
                        </a:rPr>
                        <a:t>are outside the template’s printable area</a:t>
                      </a:r>
                      <a:r>
                        <a:rPr lang="en-US" sz="1100" noProof="0" dirty="0">
                          <a:solidFill>
                            <a:srgbClr val="D9D9D9"/>
                          </a:solidFill>
                          <a:latin typeface="Arial" panose="020B0604020202020204" pitchFamily="34" charset="0"/>
                          <a:cs typeface="Arial" panose="020B0604020202020204" pitchFamily="34" charset="0"/>
                        </a:rPr>
                        <a:t> and they will not be on the printed poster</a:t>
                      </a:r>
                      <a:r>
                        <a:rPr lang="en-US" sz="1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baseline="0" noProof="0" dirty="0">
                          <a:solidFill>
                            <a:srgbClr val="D9D9D9"/>
                          </a:solidFill>
                          <a:latin typeface="Arial" panose="020B0604020202020204" pitchFamily="34" charset="0"/>
                          <a:cs typeface="Arial" panose="020B0604020202020204" pitchFamily="34" charset="0"/>
                        </a:rPr>
                        <a:t>To hide the guides click on the </a:t>
                      </a:r>
                      <a:r>
                        <a:rPr lang="en-US" sz="1100" b="1" baseline="0" noProof="0" dirty="0">
                          <a:solidFill>
                            <a:srgbClr val="D9D9D9"/>
                          </a:solidFill>
                          <a:latin typeface="Arial" panose="020B0604020202020204" pitchFamily="34" charset="0"/>
                          <a:cs typeface="Arial" panose="020B0604020202020204" pitchFamily="34" charset="0"/>
                        </a:rPr>
                        <a:t>Home</a:t>
                      </a:r>
                      <a:r>
                        <a:rPr lang="en-US" sz="1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100" b="1"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100" b="1" baseline="0" noProof="0" dirty="0">
                          <a:solidFill>
                            <a:srgbClr val="D9D9D9"/>
                          </a:solidFill>
                          <a:latin typeface="Arial" panose="020B0604020202020204" pitchFamily="34" charset="0"/>
                          <a:cs typeface="Arial" panose="020B0604020202020204" pitchFamily="34" charset="0"/>
                        </a:rPr>
                        <a:t>Without Guides </a:t>
                      </a:r>
                      <a:r>
                        <a:rPr lang="en-US" sz="1100" b="0" baseline="0" noProof="0" dirty="0">
                          <a:solidFill>
                            <a:srgbClr val="D9D9D9"/>
                          </a:solidFill>
                          <a:latin typeface="Arial" panose="020B0604020202020204" pitchFamily="34" charset="0"/>
                          <a:cs typeface="Arial" panose="020B0604020202020204" pitchFamily="34" charset="0"/>
                        </a:rPr>
                        <a:t>layout</a:t>
                      </a:r>
                      <a:r>
                        <a:rPr lang="en-US" sz="1100" baseline="0" noProof="0" dirty="0">
                          <a:solidFill>
                            <a:srgbClr val="D9D9D9"/>
                          </a:solidFill>
                          <a:latin typeface="Arial" panose="020B0604020202020204" pitchFamily="34" charset="0"/>
                          <a:cs typeface="Arial" panose="020B0604020202020204" pitchFamily="34" charset="0"/>
                        </a:rPr>
                        <a:t>.</a:t>
                      </a:r>
                      <a:endParaRPr lang="en-US" sz="1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extLst>
                  <a:ext uri="{0D108BD9-81ED-4DB2-BD59-A6C34878D82A}">
                    <a16:rowId xmlns:a16="http://schemas.microsoft.com/office/drawing/2014/main" val="10005"/>
                  </a:ext>
                </a:extLst>
              </a:tr>
              <a:tr h="154707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rgbClr val="D9D9D9"/>
                        </a:solidFill>
                        <a:latin typeface="Arial" panose="020B0604020202020204" pitchFamily="34" charset="0"/>
                        <a:cs typeface="Arial" panose="020B0604020202020204" pitchFamily="34" charset="0"/>
                      </a:endParaRPr>
                    </a:p>
                  </a:txBody>
                  <a:tcPr marL="182880" marT="130629" marB="43543">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038406">
                <a:tc>
                  <a:txBody>
                    <a:bodyPr/>
                    <a:lstStyle/>
                    <a:p>
                      <a:r>
                        <a:rPr lang="en-US" sz="1300" b="1" dirty="0">
                          <a:solidFill>
                            <a:srgbClr val="FFC000"/>
                          </a:solidFill>
                          <a:latin typeface="Arial" panose="020B0604020202020204" pitchFamily="34" charset="0"/>
                          <a:cs typeface="Arial" panose="020B0604020202020204" pitchFamily="34" charset="0"/>
                        </a:rPr>
                        <a:t>How to</a:t>
                      </a:r>
                      <a:r>
                        <a:rPr lang="en-US" sz="1300" b="1" baseline="0" dirty="0">
                          <a:solidFill>
                            <a:srgbClr val="FFC000"/>
                          </a:solidFill>
                          <a:latin typeface="Arial" panose="020B0604020202020204" pitchFamily="34" charset="0"/>
                          <a:cs typeface="Arial" panose="020B0604020202020204" pitchFamily="34" charset="0"/>
                        </a:rPr>
                        <a:t> preview your poster prior to printing</a:t>
                      </a:r>
                      <a:endParaRPr lang="en-US" sz="1300" b="1" dirty="0">
                        <a:solidFill>
                          <a:srgbClr val="FFC000"/>
                        </a:solidFill>
                        <a:latin typeface="Arial" panose="020B0604020202020204" pitchFamily="34" charset="0"/>
                        <a:cs typeface="Arial" panose="020B0604020202020204" pitchFamily="34" charset="0"/>
                      </a:endParaRPr>
                    </a:p>
                    <a:p>
                      <a:r>
                        <a:rPr lang="en-US" sz="1100" dirty="0">
                          <a:solidFill>
                            <a:srgbClr val="D9D9D9"/>
                          </a:solidFill>
                          <a:latin typeface="Arial" panose="020B0604020202020204" pitchFamily="34" charset="0"/>
                          <a:cs typeface="Arial" panose="020B0604020202020204" pitchFamily="34" charset="0"/>
                        </a:rPr>
                        <a:t>You can preview your poster at any time by pressing the </a:t>
                      </a:r>
                      <a:r>
                        <a:rPr lang="en-US" sz="1100" dirty="0">
                          <a:solidFill>
                            <a:srgbClr val="FFC000"/>
                          </a:solidFill>
                          <a:latin typeface="Arial" panose="020B0604020202020204" pitchFamily="34" charset="0"/>
                          <a:cs typeface="Arial" panose="020B0604020202020204" pitchFamily="34" charset="0"/>
                        </a:rPr>
                        <a:t>F5 key</a:t>
                      </a:r>
                      <a:r>
                        <a:rPr lang="en-US" sz="1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100" dirty="0">
                          <a:solidFill>
                            <a:srgbClr val="FFC000"/>
                          </a:solidFill>
                          <a:latin typeface="Arial" panose="020B0604020202020204" pitchFamily="34" charset="0"/>
                          <a:cs typeface="Arial" panose="020B0604020202020204" pitchFamily="34" charset="0"/>
                        </a:rPr>
                        <a:t>ESC key </a:t>
                      </a:r>
                      <a:r>
                        <a:rPr lang="en-US" sz="1100" dirty="0">
                          <a:solidFill>
                            <a:srgbClr val="D9D9D9"/>
                          </a:solidFill>
                          <a:latin typeface="Arial" panose="020B0604020202020204" pitchFamily="34" charset="0"/>
                          <a:cs typeface="Arial" panose="020B0604020202020204" pitchFamily="34" charset="0"/>
                        </a:rPr>
                        <a:t>to exit Preview.</a:t>
                      </a:r>
                    </a:p>
                  </a:txBody>
                  <a:tcPr marL="182880" marT="130629" marB="43543">
                    <a:solidFill>
                      <a:srgbClr val="010101"/>
                    </a:solidFill>
                  </a:tcPr>
                </a:tc>
                <a:tc>
                  <a:txBody>
                    <a:bodyPr/>
                    <a:lstStyle/>
                    <a:p>
                      <a:pPr algn="ctr"/>
                      <a:r>
                        <a:rPr lang="en-US" sz="6300" b="1" dirty="0">
                          <a:solidFill>
                            <a:srgbClr val="D9D9D9"/>
                          </a:solidFill>
                          <a:latin typeface="Arial" panose="020B0604020202020204" pitchFamily="34" charset="0"/>
                          <a:cs typeface="Arial" panose="020B0604020202020204" pitchFamily="34" charset="0"/>
                        </a:rPr>
                        <a:t>F5</a:t>
                      </a:r>
                      <a:r>
                        <a:rPr lang="en-US" sz="1100" baseline="0" dirty="0">
                          <a:solidFill>
                            <a:srgbClr val="D9D9D9"/>
                          </a:solidFill>
                          <a:latin typeface="Arial" panose="020B0604020202020204" pitchFamily="34" charset="0"/>
                          <a:cs typeface="Arial" panose="020B0604020202020204" pitchFamily="34" charset="0"/>
                        </a:rPr>
                        <a:t> </a:t>
                      </a:r>
                      <a:endParaRPr lang="en-US" sz="3000" dirty="0"/>
                    </a:p>
                  </a:txBody>
                  <a:tcPr marL="182880" marT="130629" marB="43543" anchor="ctr">
                    <a:solidFill>
                      <a:schemeClr val="tx1">
                        <a:lumMod val="95000"/>
                        <a:lumOff val="5000"/>
                      </a:schemeClr>
                    </a:solidFill>
                  </a:tcPr>
                </a:tc>
                <a:extLst>
                  <a:ext uri="{0D108BD9-81ED-4DB2-BD59-A6C34878D82A}">
                    <a16:rowId xmlns:a16="http://schemas.microsoft.com/office/drawing/2014/main" val="10006"/>
                  </a:ext>
                </a:extLst>
              </a:tr>
              <a:tr h="30391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When you are ready to have your poster printed go online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and click on the "</a:t>
                      </a:r>
                      <a:r>
                        <a:rPr lang="en-US" sz="1100" noProof="0" dirty="0">
                          <a:solidFill>
                            <a:srgbClr val="FFC000"/>
                          </a:solidFill>
                          <a:latin typeface="Arial"/>
                          <a:cs typeface="Arial"/>
                        </a:rPr>
                        <a:t>Order Your Poster</a:t>
                      </a:r>
                      <a:r>
                        <a:rPr lang="en-US" sz="1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100" noProof="0" dirty="0">
                          <a:solidFill>
                            <a:srgbClr val="D9D9D9"/>
                          </a:solidFill>
                          <a:latin typeface="Arial"/>
                          <a:cs typeface="Arial"/>
                        </a:rPr>
                      </a:br>
                      <a:r>
                        <a:rPr lang="en-US" sz="1100" noProof="0" dirty="0">
                          <a:solidFill>
                            <a:srgbClr val="D9D9D9"/>
                          </a:solidFill>
                          <a:latin typeface="Arial"/>
                          <a:cs typeface="Arial"/>
                        </a:rPr>
                        <a:t>Go to </a:t>
                      </a:r>
                      <a:r>
                        <a:rPr lang="en-US" sz="1100" noProof="0" dirty="0" err="1">
                          <a:solidFill>
                            <a:srgbClr val="FFC000"/>
                          </a:solidFill>
                          <a:latin typeface="Arial"/>
                          <a:cs typeface="Arial"/>
                        </a:rPr>
                        <a:t>PosterPresentations.com</a:t>
                      </a:r>
                      <a:r>
                        <a:rPr lang="en-US" sz="1100" noProof="0" dirty="0">
                          <a:solidFill>
                            <a:srgbClr val="D9D9D9"/>
                          </a:solidFill>
                          <a:latin typeface="Arial"/>
                          <a:cs typeface="Arial"/>
                        </a:rPr>
                        <a:t> for more information.</a:t>
                      </a:r>
                    </a:p>
                  </a:txBody>
                  <a:tcPr marL="182880" marT="130629" marB="43543">
                    <a:solidFill>
                      <a:srgbClr val="010101"/>
                    </a:solidFill>
                  </a:tcPr>
                </a:tc>
                <a:tc hMerge="1">
                  <a:txBody>
                    <a:bodyPr/>
                    <a:lstStyle/>
                    <a:p>
                      <a:endParaRPr lang="en-US"/>
                    </a:p>
                  </a:txBody>
                  <a:tcPr/>
                </a:tc>
                <a:extLst>
                  <a:ext uri="{0D108BD9-81ED-4DB2-BD59-A6C34878D82A}">
                    <a16:rowId xmlns:a16="http://schemas.microsoft.com/office/drawing/2014/main" val="10007"/>
                  </a:ext>
                </a:extLst>
              </a:tr>
              <a:tr h="725660">
                <a:tc gridSpan="2">
                  <a:txBody>
                    <a:bodyPr/>
                    <a:lstStyle/>
                    <a:p>
                      <a:endParaRPr lang="en-US" sz="1100" dirty="0">
                        <a:solidFill>
                          <a:srgbClr val="1F3A4E"/>
                        </a:solidFill>
                      </a:endParaRPr>
                    </a:p>
                  </a:txBody>
                  <a:tcPr marL="182880" marT="130629" marB="43543">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279577">
                <a:tc>
                  <a:txBody>
                    <a:bodyPr/>
                    <a:lstStyle/>
                    <a:p>
                      <a:pPr>
                        <a:lnSpc>
                          <a:spcPts val="2600"/>
                        </a:lnSpc>
                      </a:pPr>
                      <a:r>
                        <a:rPr lang="en-US" sz="1000" dirty="0">
                          <a:solidFill>
                            <a:schemeClr val="bg1">
                              <a:lumMod val="85000"/>
                            </a:schemeClr>
                          </a:solidFill>
                          <a:latin typeface="Arial"/>
                          <a:cs typeface="Arial"/>
                        </a:rPr>
                        <a:t>© 2019</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82880" marT="130629" marB="4354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100" b="1" dirty="0">
                          <a:solidFill>
                            <a:srgbClr val="D0D0D0"/>
                          </a:solidFill>
                          <a:latin typeface="Arial"/>
                          <a:cs typeface="Arial"/>
                        </a:rPr>
                        <a:t>For complete tutorials</a:t>
                      </a:r>
                      <a:r>
                        <a:rPr lang="en-US" sz="1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1" dirty="0">
                          <a:solidFill>
                            <a:srgbClr val="FFC000"/>
                          </a:solidFill>
                          <a:latin typeface="Arial"/>
                          <a:cs typeface="Arial"/>
                        </a:rPr>
                        <a:t>https://</a:t>
                      </a:r>
                      <a:r>
                        <a:rPr lang="en-US" sz="1000" b="1" dirty="0" err="1">
                          <a:solidFill>
                            <a:srgbClr val="FFC000"/>
                          </a:solidFill>
                          <a:latin typeface="Arial"/>
                          <a:cs typeface="Arial"/>
                        </a:rPr>
                        <a:t>www.posterpresentations.com</a:t>
                      </a:r>
                      <a:r>
                        <a:rPr lang="en-US" sz="1000" b="1" dirty="0">
                          <a:solidFill>
                            <a:srgbClr val="FFC000"/>
                          </a:solidFill>
                          <a:latin typeface="Arial"/>
                          <a:cs typeface="Arial"/>
                        </a:rPr>
                        <a:t>/</a:t>
                      </a:r>
                      <a:r>
                        <a:rPr lang="en-US" sz="1000" b="1" dirty="0" err="1">
                          <a:solidFill>
                            <a:srgbClr val="FFC000"/>
                          </a:solidFill>
                          <a:latin typeface="Arial"/>
                          <a:cs typeface="Arial"/>
                        </a:rPr>
                        <a:t>helpdesk.html</a:t>
                      </a:r>
                      <a:endParaRPr lang="en-US" sz="4700" dirty="0"/>
                    </a:p>
                  </a:txBody>
                  <a:tcPr marL="182880" marT="130629" marB="43543">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459972C7-571A-3E4B-9898-D75045AF58F5}"/>
              </a:ext>
            </a:extLst>
          </p:cNvPr>
          <p:cNvGrpSpPr/>
          <p:nvPr userDrawn="1"/>
        </p:nvGrpSpPr>
        <p:grpSpPr>
          <a:xfrm>
            <a:off x="-43304" y="10749"/>
            <a:ext cx="27475304" cy="2658008"/>
            <a:chOff x="-43304" y="11286"/>
            <a:chExt cx="43905392" cy="4120075"/>
          </a:xfrm>
        </p:grpSpPr>
        <p:sp>
          <p:nvSpPr>
            <p:cNvPr id="18" name="Rectangle 17">
              <a:extLst>
                <a:ext uri="{FF2B5EF4-FFF2-40B4-BE49-F238E27FC236}">
                  <a16:creationId xmlns:a16="http://schemas.microsoft.com/office/drawing/2014/main" id="{412AF11D-90A6-3E48-A8C5-D4D0FC0EB948}"/>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7"/>
            </a:p>
          </p:txBody>
        </p:sp>
        <p:grpSp>
          <p:nvGrpSpPr>
            <p:cNvPr id="19" name="Group 18">
              <a:extLst>
                <a:ext uri="{FF2B5EF4-FFF2-40B4-BE49-F238E27FC236}">
                  <a16:creationId xmlns:a16="http://schemas.microsoft.com/office/drawing/2014/main" id="{C603F913-374A-E242-A380-F6D5536BB70E}"/>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9A54ECB5-820D-7944-98D9-FC9EE0FB9F5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1" name="Rectangle 16">
                <a:extLst>
                  <a:ext uri="{FF2B5EF4-FFF2-40B4-BE49-F238E27FC236}">
                    <a16:creationId xmlns:a16="http://schemas.microsoft.com/office/drawing/2014/main" id="{5AFF60F3-B7C8-EC4B-A78F-8377DD918F5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a:p>
            </p:txBody>
          </p:sp>
          <p:sp>
            <p:nvSpPr>
              <p:cNvPr id="22" name="Rectangle 15">
                <a:extLst>
                  <a:ext uri="{FF2B5EF4-FFF2-40B4-BE49-F238E27FC236}">
                    <a16:creationId xmlns:a16="http://schemas.microsoft.com/office/drawing/2014/main" id="{158CB564-0240-AB46-8675-FA3614B9451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67"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388565" rtl="0" eaLnBrk="1" latinLnBrk="0" hangingPunct="1">
        <a:spcBef>
          <a:spcPct val="0"/>
        </a:spcBef>
        <a:buNone/>
        <a:defRPr sz="4762" kern="1200">
          <a:solidFill>
            <a:schemeClr val="bg1"/>
          </a:solidFill>
          <a:latin typeface="Trebuchet MS" pitchFamily="34" charset="0"/>
          <a:ea typeface="+mj-ea"/>
          <a:cs typeface="+mj-cs"/>
        </a:defRPr>
      </a:lvl1pPr>
    </p:titleStyle>
    <p:bodyStyle>
      <a:lvl1pPr marL="895712" indent="-895712" algn="l" defTabSz="2388565" rtl="0" eaLnBrk="1" latinLnBrk="0" hangingPunct="1">
        <a:spcBef>
          <a:spcPct val="20000"/>
        </a:spcBef>
        <a:buFont typeface="Arial" pitchFamily="34" charset="0"/>
        <a:buChar char="•"/>
        <a:defRPr sz="8381" kern="1200">
          <a:solidFill>
            <a:schemeClr val="tx1"/>
          </a:solidFill>
          <a:latin typeface="+mn-lt"/>
          <a:ea typeface="+mn-ea"/>
          <a:cs typeface="+mn-cs"/>
        </a:defRPr>
      </a:lvl1pPr>
      <a:lvl2pPr marL="1940709" indent="-746426" algn="l" defTabSz="2388565" rtl="0" eaLnBrk="1" latinLnBrk="0" hangingPunct="1">
        <a:spcBef>
          <a:spcPct val="20000"/>
        </a:spcBef>
        <a:buFont typeface="Arial" pitchFamily="34" charset="0"/>
        <a:buChar char="–"/>
        <a:defRPr sz="7333" kern="1200">
          <a:solidFill>
            <a:schemeClr val="tx1"/>
          </a:solidFill>
          <a:latin typeface="+mn-lt"/>
          <a:ea typeface="+mn-ea"/>
          <a:cs typeface="+mn-cs"/>
        </a:defRPr>
      </a:lvl2pPr>
      <a:lvl3pPr marL="2985706" indent="-597141" algn="l" defTabSz="2388565" rtl="0" eaLnBrk="1" latinLnBrk="0" hangingPunct="1">
        <a:spcBef>
          <a:spcPct val="20000"/>
        </a:spcBef>
        <a:buFont typeface="Arial" pitchFamily="34" charset="0"/>
        <a:buChar char="•"/>
        <a:defRPr sz="6286" kern="1200">
          <a:solidFill>
            <a:schemeClr val="tx1"/>
          </a:solidFill>
          <a:latin typeface="+mn-lt"/>
          <a:ea typeface="+mn-ea"/>
          <a:cs typeface="+mn-cs"/>
        </a:defRPr>
      </a:lvl3pPr>
      <a:lvl4pPr marL="417998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4pPr>
      <a:lvl5pPr marL="537427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5pPr>
      <a:lvl6pPr marL="6568554"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6pPr>
      <a:lvl7pPr marL="7762836"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7pPr>
      <a:lvl8pPr marL="8957119"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8pPr>
      <a:lvl9pPr marL="10151401" indent="-597141" algn="l" defTabSz="2388565" rtl="0" eaLnBrk="1" latinLnBrk="0" hangingPunct="1">
        <a:spcBef>
          <a:spcPct val="20000"/>
        </a:spcBef>
        <a:buFont typeface="Arial" pitchFamily="34" charset="0"/>
        <a:buChar char="•"/>
        <a:defRPr sz="5238" kern="1200">
          <a:solidFill>
            <a:schemeClr val="tx1"/>
          </a:solidFill>
          <a:latin typeface="+mn-lt"/>
          <a:ea typeface="+mn-ea"/>
          <a:cs typeface="+mn-cs"/>
        </a:defRPr>
      </a:lvl9pPr>
    </p:bodyStyle>
    <p:otherStyle>
      <a:defPPr>
        <a:defRPr lang="en-US"/>
      </a:defPPr>
      <a:lvl1pPr marL="0" algn="l" defTabSz="2388565" rtl="0" eaLnBrk="1" latinLnBrk="0" hangingPunct="1">
        <a:defRPr sz="4667" kern="1200">
          <a:solidFill>
            <a:schemeClr val="tx1"/>
          </a:solidFill>
          <a:latin typeface="+mn-lt"/>
          <a:ea typeface="+mn-ea"/>
          <a:cs typeface="+mn-cs"/>
        </a:defRPr>
      </a:lvl1pPr>
      <a:lvl2pPr marL="1194283" algn="l" defTabSz="2388565" rtl="0" eaLnBrk="1" latinLnBrk="0" hangingPunct="1">
        <a:defRPr sz="4667" kern="1200">
          <a:solidFill>
            <a:schemeClr val="tx1"/>
          </a:solidFill>
          <a:latin typeface="+mn-lt"/>
          <a:ea typeface="+mn-ea"/>
          <a:cs typeface="+mn-cs"/>
        </a:defRPr>
      </a:lvl2pPr>
      <a:lvl3pPr marL="2388565" algn="l" defTabSz="2388565" rtl="0" eaLnBrk="1" latinLnBrk="0" hangingPunct="1">
        <a:defRPr sz="4667" kern="1200">
          <a:solidFill>
            <a:schemeClr val="tx1"/>
          </a:solidFill>
          <a:latin typeface="+mn-lt"/>
          <a:ea typeface="+mn-ea"/>
          <a:cs typeface="+mn-cs"/>
        </a:defRPr>
      </a:lvl3pPr>
      <a:lvl4pPr marL="3582848" algn="l" defTabSz="2388565" rtl="0" eaLnBrk="1" latinLnBrk="0" hangingPunct="1">
        <a:defRPr sz="4667" kern="1200">
          <a:solidFill>
            <a:schemeClr val="tx1"/>
          </a:solidFill>
          <a:latin typeface="+mn-lt"/>
          <a:ea typeface="+mn-ea"/>
          <a:cs typeface="+mn-cs"/>
        </a:defRPr>
      </a:lvl4pPr>
      <a:lvl5pPr marL="4777130" algn="l" defTabSz="2388565" rtl="0" eaLnBrk="1" latinLnBrk="0" hangingPunct="1">
        <a:defRPr sz="4667" kern="1200">
          <a:solidFill>
            <a:schemeClr val="tx1"/>
          </a:solidFill>
          <a:latin typeface="+mn-lt"/>
          <a:ea typeface="+mn-ea"/>
          <a:cs typeface="+mn-cs"/>
        </a:defRPr>
      </a:lvl5pPr>
      <a:lvl6pPr marL="5971413" algn="l" defTabSz="2388565" rtl="0" eaLnBrk="1" latinLnBrk="0" hangingPunct="1">
        <a:defRPr sz="4667" kern="1200">
          <a:solidFill>
            <a:schemeClr val="tx1"/>
          </a:solidFill>
          <a:latin typeface="+mn-lt"/>
          <a:ea typeface="+mn-ea"/>
          <a:cs typeface="+mn-cs"/>
        </a:defRPr>
      </a:lvl6pPr>
      <a:lvl7pPr marL="7165696" algn="l" defTabSz="2388565" rtl="0" eaLnBrk="1" latinLnBrk="0" hangingPunct="1">
        <a:defRPr sz="4667" kern="1200">
          <a:solidFill>
            <a:schemeClr val="tx1"/>
          </a:solidFill>
          <a:latin typeface="+mn-lt"/>
          <a:ea typeface="+mn-ea"/>
          <a:cs typeface="+mn-cs"/>
        </a:defRPr>
      </a:lvl7pPr>
      <a:lvl8pPr marL="8359978" algn="l" defTabSz="2388565" rtl="0" eaLnBrk="1" latinLnBrk="0" hangingPunct="1">
        <a:defRPr sz="4667" kern="1200">
          <a:solidFill>
            <a:schemeClr val="tx1"/>
          </a:solidFill>
          <a:latin typeface="+mn-lt"/>
          <a:ea typeface="+mn-ea"/>
          <a:cs typeface="+mn-cs"/>
        </a:defRPr>
      </a:lvl8pPr>
      <a:lvl9pPr marL="9554261" algn="l" defTabSz="2388565" rtl="0" eaLnBrk="1" latinLnBrk="0" hangingPunct="1">
        <a:defRPr sz="4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4A87C-C2A3-0A41-895D-E82D7F9EBA6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ECEDB08-66C6-AE4D-89B4-F6EEDA27E90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E90838F-0142-DF49-9F7F-68730CEAFE1C}"/>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B037B422-558B-854D-AFA7-15C2833BF186}"/>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EA5A95E3-0121-3A41-AC9C-8CFA1781B976}"/>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11102E86-5C18-5A4D-93F9-2DBCD72D7E44}"/>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D8F597AC-A4BD-214B-8E33-09616D5FC66C}"/>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383FEA2C-E033-F243-B4CE-EAB836E13B16}"/>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810D208-7ECB-E340-BFE2-07C1424A8C72}"/>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03FF982D-5121-444D-B5CA-0B75E0238078}"/>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D68B1611-00DE-1A4A-85E1-617FFED6BEA4}"/>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7A4C387E-000A-EF40-8240-C8EEE7D8CCE6}"/>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460242B1-8CBE-7C46-90EF-9D1A95B19EB2}"/>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22D3552E-EE5C-664E-9567-A218533CEA68}"/>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A0CEC0FC-12C4-3E4B-89E1-E8313E0F4334}"/>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658E86FF-B824-9549-B318-AED761FE201C}"/>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302A55AB-C7E9-F147-950B-83614DEF6E13}"/>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3658102412"/>
      </p:ext>
    </p:extLst>
  </p:cSld>
  <p:clrMapOvr>
    <a:masterClrMapping/>
  </p:clrMapOvr>
</p:sld>
</file>

<file path=ppt/theme/theme1.xml><?xml version="1.0" encoding="utf-8"?>
<a:theme xmlns:a="http://schemas.openxmlformats.org/drawingml/2006/main" name="PosterPresentations.com-42x60-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262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PosterPresentations.com-42x60-Template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41</cp:revision>
  <dcterms:created xsi:type="dcterms:W3CDTF">2012-02-07T00:08:52Z</dcterms:created>
  <dcterms:modified xsi:type="dcterms:W3CDTF">2022-01-24T22:04:51Z</dcterms:modified>
</cp:coreProperties>
</file>