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sldIdLst>
    <p:sldId id="256" r:id="rId4"/>
  </p:sldIdLst>
  <p:sldSz cx="27432000" cy="19202400"/>
  <p:notesSz cx="6858000" cy="9144000"/>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81">
          <p15:clr>
            <a:srgbClr val="A4A3A4"/>
          </p15:clr>
        </p15:guide>
        <p15:guide id="2" orient="horz" pos="168">
          <p15:clr>
            <a:srgbClr val="A4A3A4"/>
          </p15:clr>
        </p15:guide>
        <p15:guide id="3" orient="horz" pos="11821">
          <p15:clr>
            <a:srgbClr val="A4A3A4"/>
          </p15:clr>
        </p15:guide>
        <p15:guide id="4" orient="horz">
          <p15:clr>
            <a:srgbClr val="A4A3A4"/>
          </p15:clr>
        </p15:guide>
        <p15:guide id="5" pos="363">
          <p15:clr>
            <a:srgbClr val="A4A3A4"/>
          </p15:clr>
        </p15:guide>
        <p15:guide id="6" pos="1691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3F5FA"/>
    <a:srgbClr val="CDD2DE"/>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910" autoAdjust="0"/>
    <p:restoredTop sz="94741" autoAdjust="0"/>
  </p:normalViewPr>
  <p:slideViewPr>
    <p:cSldViewPr snapToGrid="0" snapToObjects="1" showGuides="1">
      <p:cViewPr varScale="1">
        <p:scale>
          <a:sx n="75" d="100"/>
          <a:sy n="75" d="100"/>
        </p:scale>
        <p:origin x="3040" y="176"/>
      </p:cViewPr>
      <p:guideLst>
        <p:guide orient="horz" pos="1981"/>
        <p:guide orient="horz" pos="168"/>
        <p:guide orient="horz" pos="11821"/>
        <p:guide orient="horz"/>
        <p:guide pos="363"/>
        <p:guide pos="169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6/13/19</a:t>
            </a:fld>
            <a:endParaRPr lang="en-US" dirty="0"/>
          </a:p>
        </p:txBody>
      </p:sp>
      <p:sp>
        <p:nvSpPr>
          <p:cNvPr id="4" name="Slide Image Placeholder 3"/>
          <p:cNvSpPr>
            <a:spLocks noGrp="1" noRot="1" noChangeAspect="1"/>
          </p:cNvSpPr>
          <p:nvPr>
            <p:ph type="sldImg" idx="2"/>
          </p:nvPr>
        </p:nvSpPr>
        <p:spPr>
          <a:xfrm>
            <a:off x="979488" y="685800"/>
            <a:ext cx="48990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955874534"/>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7435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622884"/>
            <a:ext cx="6285508"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565116" y="3170996"/>
            <a:ext cx="6280547" cy="413295"/>
          </a:xfrm>
          <a:prstGeom prst="rect">
            <a:avLst/>
          </a:prstGeom>
          <a:noFill/>
        </p:spPr>
        <p:txBody>
          <a:bodyPr lIns="52249" tIns="52249" rIns="52249" bIns="52249" anchor="ctr" anchorCtr="0">
            <a:spAutoFit/>
          </a:bodyPr>
          <a:lstStyle>
            <a:lvl1pPr marL="0" indent="0" algn="ctr">
              <a:buNone/>
              <a:defRPr sz="2000" b="1" u="sng" baseline="0">
                <a:solidFill>
                  <a:schemeClr val="accent5">
                    <a:lumMod val="50000"/>
                  </a:schemeClr>
                </a:solidFill>
              </a:defRPr>
            </a:lvl1pPr>
          </a:lstStyle>
          <a:p>
            <a:pPr lvl="0"/>
            <a:r>
              <a:rPr lang="en-US" dirty="0"/>
              <a:t>(click to edit) INTRODUCTION or ABSTRACT</a:t>
            </a:r>
          </a:p>
        </p:txBody>
      </p:sp>
      <p:sp>
        <p:nvSpPr>
          <p:cNvPr id="20" name="Text Placeholder 5"/>
          <p:cNvSpPr>
            <a:spLocks noGrp="1"/>
          </p:cNvSpPr>
          <p:nvPr>
            <p:ph type="body" sz="quarter" idx="20" hasCustomPrompt="1"/>
          </p:nvPr>
        </p:nvSpPr>
        <p:spPr>
          <a:xfrm>
            <a:off x="565116" y="8298326"/>
            <a:ext cx="6281539" cy="413295"/>
          </a:xfrm>
          <a:prstGeom prst="rect">
            <a:avLst/>
          </a:prstGeom>
          <a:noFill/>
        </p:spPr>
        <p:txBody>
          <a:bodyPr wrap="square" lIns="52249" tIns="52249" rIns="52249" bIns="52249" anchor="ctr" anchorCtr="0">
            <a:spAutoFit/>
          </a:bodyPr>
          <a:lstStyle>
            <a:lvl1pPr marL="0" indent="0" algn="ctr">
              <a:buNone/>
              <a:defRPr sz="2000" b="1" u="sng" baseline="0">
                <a:solidFill>
                  <a:schemeClr val="accent5">
                    <a:lumMod val="50000"/>
                  </a:schemeClr>
                </a:solidFill>
              </a:defRPr>
            </a:lvl1pPr>
          </a:lstStyle>
          <a:p>
            <a:pPr lvl="0"/>
            <a:r>
              <a:rPr lang="en-US" dirty="0"/>
              <a:t>(click to edit)  OBJECTIVES</a:t>
            </a:r>
          </a:p>
        </p:txBody>
      </p:sp>
      <p:sp>
        <p:nvSpPr>
          <p:cNvPr id="21" name="Text Placeholder 3"/>
          <p:cNvSpPr>
            <a:spLocks noGrp="1"/>
          </p:cNvSpPr>
          <p:nvPr>
            <p:ph type="body" sz="quarter" idx="21" hasCustomPrompt="1"/>
          </p:nvPr>
        </p:nvSpPr>
        <p:spPr>
          <a:xfrm>
            <a:off x="7241978" y="3594190"/>
            <a:ext cx="6280546"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7232897" y="3170996"/>
            <a:ext cx="6280547" cy="413295"/>
          </a:xfrm>
          <a:prstGeom prst="rect">
            <a:avLst/>
          </a:prstGeom>
          <a:noFill/>
        </p:spPr>
        <p:txBody>
          <a:bodyPr lIns="52249" tIns="52249" rIns="52249" bIns="52249" anchor="ctr" anchorCtr="0">
            <a:spAutoFit/>
          </a:bodyPr>
          <a:lstStyle>
            <a:lvl1pPr marL="0" indent="0" algn="ctr">
              <a:buNone/>
              <a:defRPr sz="2000" b="1" u="sng" baseline="0">
                <a:solidFill>
                  <a:schemeClr val="accent5">
                    <a:lumMod val="50000"/>
                  </a:schemeClr>
                </a:solidFill>
              </a:defRPr>
            </a:lvl1pPr>
          </a:lstStyle>
          <a:p>
            <a:pPr lvl="0"/>
            <a:r>
              <a:rPr lang="en-US" dirty="0"/>
              <a:t>(click to edit)  MATERIALS &amp; METHODS</a:t>
            </a:r>
          </a:p>
        </p:txBody>
      </p:sp>
      <p:sp>
        <p:nvSpPr>
          <p:cNvPr id="23" name="Text Placeholder 3"/>
          <p:cNvSpPr>
            <a:spLocks noGrp="1"/>
          </p:cNvSpPr>
          <p:nvPr>
            <p:ph type="body" sz="quarter" idx="23" hasCustomPrompt="1"/>
          </p:nvPr>
        </p:nvSpPr>
        <p:spPr>
          <a:xfrm>
            <a:off x="13911462" y="3598821"/>
            <a:ext cx="6280546"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13900678" y="3170996"/>
            <a:ext cx="6286500" cy="413295"/>
          </a:xfrm>
          <a:prstGeom prst="rect">
            <a:avLst/>
          </a:prstGeom>
          <a:noFill/>
        </p:spPr>
        <p:txBody>
          <a:bodyPr lIns="52249" tIns="52249" rIns="52249" bIns="52249" anchor="ctr" anchorCtr="0">
            <a:spAutoFit/>
          </a:bodyPr>
          <a:lstStyle>
            <a:lvl1pPr marL="0" indent="0" algn="ctr">
              <a:buNone/>
              <a:defRPr sz="2000" b="1" u="sng" baseline="0">
                <a:solidFill>
                  <a:schemeClr val="accent5">
                    <a:lumMod val="50000"/>
                  </a:schemeClr>
                </a:solidFill>
              </a:defRPr>
            </a:lvl1pPr>
          </a:lstStyle>
          <a:p>
            <a:pPr lvl="0"/>
            <a:r>
              <a:rPr lang="en-US" dirty="0"/>
              <a:t>(click to edit)  RESULTS</a:t>
            </a:r>
          </a:p>
        </p:txBody>
      </p:sp>
      <p:sp>
        <p:nvSpPr>
          <p:cNvPr id="25" name="Text Placeholder 5"/>
          <p:cNvSpPr>
            <a:spLocks noGrp="1"/>
          </p:cNvSpPr>
          <p:nvPr>
            <p:ph type="body" sz="quarter" idx="25" hasCustomPrompt="1"/>
          </p:nvPr>
        </p:nvSpPr>
        <p:spPr>
          <a:xfrm>
            <a:off x="20574412" y="3170996"/>
            <a:ext cx="6279386" cy="413295"/>
          </a:xfrm>
          <a:prstGeom prst="rect">
            <a:avLst/>
          </a:prstGeom>
          <a:noFill/>
        </p:spPr>
        <p:txBody>
          <a:bodyPr wrap="square" lIns="52249" tIns="52249" rIns="52249" bIns="52249" anchor="ctr" anchorCtr="0">
            <a:spAutoFit/>
          </a:bodyPr>
          <a:lstStyle>
            <a:lvl1pPr marL="0" indent="0" algn="ctr">
              <a:buNone/>
              <a:defRPr sz="2000" b="1" u="sng" baseline="0">
                <a:solidFill>
                  <a:schemeClr val="accent5">
                    <a:lumMod val="50000"/>
                  </a:schemeClr>
                </a:solidFill>
              </a:defRPr>
            </a:lvl1pPr>
          </a:lstStyle>
          <a:p>
            <a:pPr lvl="0"/>
            <a:r>
              <a:rPr lang="en-US" dirty="0"/>
              <a:t>(click to edit)  CONCLUSIONS</a:t>
            </a:r>
          </a:p>
        </p:txBody>
      </p:sp>
      <p:sp>
        <p:nvSpPr>
          <p:cNvPr id="26" name="Text Placeholder 3"/>
          <p:cNvSpPr>
            <a:spLocks noGrp="1"/>
          </p:cNvSpPr>
          <p:nvPr>
            <p:ph type="body" sz="quarter" idx="26" hasCustomPrompt="1"/>
          </p:nvPr>
        </p:nvSpPr>
        <p:spPr>
          <a:xfrm>
            <a:off x="20574412" y="3598821"/>
            <a:ext cx="6279386"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20574412" y="8333457"/>
            <a:ext cx="6279386" cy="413295"/>
          </a:xfrm>
          <a:prstGeom prst="rect">
            <a:avLst/>
          </a:prstGeom>
          <a:noFill/>
        </p:spPr>
        <p:txBody>
          <a:bodyPr wrap="square" lIns="52249" tIns="52249" rIns="52249" bIns="52249" anchor="ctr" anchorCtr="0">
            <a:spAutoFit/>
          </a:bodyPr>
          <a:lstStyle>
            <a:lvl1pPr marL="0" indent="0" algn="ctr">
              <a:buNone/>
              <a:defRPr sz="2000" b="1" u="sng" baseline="0">
                <a:solidFill>
                  <a:schemeClr val="accent5">
                    <a:lumMod val="50000"/>
                  </a:schemeClr>
                </a:solidFill>
              </a:defRPr>
            </a:lvl1pPr>
          </a:lstStyle>
          <a:p>
            <a:pPr lvl="0"/>
            <a:r>
              <a:rPr lang="en-US" dirty="0"/>
              <a:t>(click to edit)  REFERENCES</a:t>
            </a:r>
          </a:p>
        </p:txBody>
      </p:sp>
      <p:sp>
        <p:nvSpPr>
          <p:cNvPr id="28" name="Text Placeholder 3"/>
          <p:cNvSpPr>
            <a:spLocks noGrp="1"/>
          </p:cNvSpPr>
          <p:nvPr>
            <p:ph type="body" sz="quarter" idx="28" hasCustomPrompt="1"/>
          </p:nvPr>
        </p:nvSpPr>
        <p:spPr>
          <a:xfrm>
            <a:off x="20574412" y="8756651"/>
            <a:ext cx="6282531"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20574412" y="14987344"/>
            <a:ext cx="6279386" cy="413295"/>
          </a:xfrm>
          <a:prstGeom prst="rect">
            <a:avLst/>
          </a:prstGeom>
          <a:noFill/>
        </p:spPr>
        <p:txBody>
          <a:bodyPr wrap="square" lIns="52249" tIns="52249" rIns="52249" bIns="52249" anchor="ctr" anchorCtr="0">
            <a:spAutoFit/>
          </a:bodyPr>
          <a:lstStyle>
            <a:lvl1pPr marL="0" indent="0" algn="ctr">
              <a:buNone/>
              <a:defRPr sz="2000" b="1" u="sng" baseline="0">
                <a:solidFill>
                  <a:schemeClr val="accent5">
                    <a:lumMod val="50000"/>
                  </a:schemeClr>
                </a:solidFill>
              </a:defRPr>
            </a:lvl1pPr>
          </a:lstStyle>
          <a:p>
            <a:pPr lvl="0"/>
            <a:r>
              <a:rPr lang="en-US" dirty="0"/>
              <a:t>(click to edit)  ACKNOWLEDGEMENTS</a:t>
            </a:r>
          </a:p>
        </p:txBody>
      </p:sp>
      <p:sp>
        <p:nvSpPr>
          <p:cNvPr id="30" name="Text Placeholder 3"/>
          <p:cNvSpPr>
            <a:spLocks noGrp="1"/>
          </p:cNvSpPr>
          <p:nvPr>
            <p:ph type="body" sz="quarter" idx="30" hasCustomPrompt="1"/>
          </p:nvPr>
        </p:nvSpPr>
        <p:spPr>
          <a:xfrm>
            <a:off x="20574412" y="15410538"/>
            <a:ext cx="6282531"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0" name="Text Placeholder 3"/>
          <p:cNvSpPr>
            <a:spLocks noGrp="1"/>
          </p:cNvSpPr>
          <p:nvPr>
            <p:ph type="body" sz="quarter" idx="96" hasCustomPrompt="1"/>
          </p:nvPr>
        </p:nvSpPr>
        <p:spPr>
          <a:xfrm>
            <a:off x="565116" y="8721738"/>
            <a:ext cx="6285508"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76" name="Text Placeholder 76"/>
          <p:cNvSpPr>
            <a:spLocks noGrp="1"/>
          </p:cNvSpPr>
          <p:nvPr>
            <p:ph type="body" sz="quarter" idx="150" hasCustomPrompt="1"/>
          </p:nvPr>
        </p:nvSpPr>
        <p:spPr>
          <a:xfrm>
            <a:off x="3662362" y="1219914"/>
            <a:ext cx="20107276" cy="598230"/>
          </a:xfrm>
          <a:prstGeom prst="rect">
            <a:avLst/>
          </a:prstGeom>
        </p:spPr>
        <p:txBody>
          <a:bodyPr>
            <a:normAutofit/>
          </a:bodyPr>
          <a:lstStyle>
            <a:lvl1pPr marL="0" indent="0" algn="ctr">
              <a:buFontTx/>
              <a:buNone/>
              <a:defRPr sz="40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7" name="Text Placeholder 76"/>
          <p:cNvSpPr>
            <a:spLocks noGrp="1"/>
          </p:cNvSpPr>
          <p:nvPr>
            <p:ph type="body" sz="quarter" idx="184" hasCustomPrompt="1"/>
          </p:nvPr>
        </p:nvSpPr>
        <p:spPr>
          <a:xfrm>
            <a:off x="3662362" y="1892285"/>
            <a:ext cx="20107276" cy="634555"/>
          </a:xfrm>
          <a:prstGeom prst="rect">
            <a:avLst/>
          </a:prstGeom>
        </p:spPr>
        <p:txBody>
          <a:bodyPr>
            <a:normAutofit/>
          </a:bodyPr>
          <a:lstStyle>
            <a:lvl1pPr marL="0" indent="0" algn="ctr">
              <a:buFontTx/>
              <a:buNone/>
              <a:defRPr sz="32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8" name="Text Placeholder 76"/>
          <p:cNvSpPr>
            <a:spLocks noGrp="1"/>
          </p:cNvSpPr>
          <p:nvPr>
            <p:ph type="body" sz="quarter" idx="185" hasCustomPrompt="1"/>
          </p:nvPr>
        </p:nvSpPr>
        <p:spPr>
          <a:xfrm>
            <a:off x="3662362" y="349416"/>
            <a:ext cx="20107276" cy="834414"/>
          </a:xfrm>
          <a:prstGeom prst="rect">
            <a:avLst/>
          </a:prstGeom>
        </p:spPr>
        <p:txBody>
          <a:bodyPr>
            <a:normAutofit/>
          </a:bodyPr>
          <a:lstStyle>
            <a:lvl1pPr marL="0" indent="0" algn="ctr">
              <a:buFontTx/>
              <a:buNone/>
              <a:defRPr sz="6000" b="1">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89179" y="3574758"/>
            <a:ext cx="8494548"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589179" y="3143870"/>
            <a:ext cx="8483204"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589179" y="10521359"/>
            <a:ext cx="8495540"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0" name="Text Placeholder 5"/>
          <p:cNvSpPr>
            <a:spLocks noGrp="1"/>
          </p:cNvSpPr>
          <p:nvPr>
            <p:ph type="body" sz="quarter" idx="20" hasCustomPrompt="1"/>
          </p:nvPr>
        </p:nvSpPr>
        <p:spPr>
          <a:xfrm>
            <a:off x="589179" y="10058401"/>
            <a:ext cx="8483203"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9471423" y="12427411"/>
            <a:ext cx="8482209"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9471423" y="12001154"/>
            <a:ext cx="8482209"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(click to add)  MATERIALS &amp; METHODS</a:t>
            </a:r>
          </a:p>
        </p:txBody>
      </p:sp>
      <p:sp>
        <p:nvSpPr>
          <p:cNvPr id="23" name="Text Placeholder 3"/>
          <p:cNvSpPr>
            <a:spLocks noGrp="1"/>
          </p:cNvSpPr>
          <p:nvPr>
            <p:ph type="body" sz="quarter" idx="23" hasCustomPrompt="1"/>
          </p:nvPr>
        </p:nvSpPr>
        <p:spPr>
          <a:xfrm>
            <a:off x="9476384" y="3579388"/>
            <a:ext cx="8482209"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9471422" y="3143870"/>
            <a:ext cx="8487172"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18372338" y="3143870"/>
            <a:ext cx="8485018"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18372338" y="3574758"/>
            <a:ext cx="8485018"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18372338" y="10039671"/>
            <a:ext cx="8485018"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18370766" y="10470559"/>
            <a:ext cx="8488163"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18372338" y="14979650"/>
            <a:ext cx="8485018"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18370766" y="15410538"/>
            <a:ext cx="8488163"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70" name="Text Placeholder 76"/>
          <p:cNvSpPr>
            <a:spLocks noGrp="1"/>
          </p:cNvSpPr>
          <p:nvPr>
            <p:ph type="body" sz="quarter" idx="150" hasCustomPrompt="1"/>
          </p:nvPr>
        </p:nvSpPr>
        <p:spPr>
          <a:xfrm>
            <a:off x="3662362" y="1245178"/>
            <a:ext cx="20107276" cy="598230"/>
          </a:xfrm>
          <a:prstGeom prst="rect">
            <a:avLst/>
          </a:prstGeom>
        </p:spPr>
        <p:txBody>
          <a:bodyPr>
            <a:normAutofit/>
          </a:bodyPr>
          <a:lstStyle>
            <a:lvl1pPr marL="0" indent="0" algn="ctr">
              <a:buFontTx/>
              <a:buNone/>
              <a:defRPr sz="40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1" name="Text Placeholder 76"/>
          <p:cNvSpPr>
            <a:spLocks noGrp="1"/>
          </p:cNvSpPr>
          <p:nvPr>
            <p:ph type="body" sz="quarter" idx="184" hasCustomPrompt="1"/>
          </p:nvPr>
        </p:nvSpPr>
        <p:spPr>
          <a:xfrm>
            <a:off x="3662362" y="1917549"/>
            <a:ext cx="20107276" cy="634555"/>
          </a:xfrm>
          <a:prstGeom prst="rect">
            <a:avLst/>
          </a:prstGeom>
        </p:spPr>
        <p:txBody>
          <a:bodyPr>
            <a:normAutofit/>
          </a:bodyPr>
          <a:lstStyle>
            <a:lvl1pPr marL="0" indent="0" algn="ctr">
              <a:buFontTx/>
              <a:buNone/>
              <a:defRPr sz="32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3" name="Text Placeholder 76"/>
          <p:cNvSpPr>
            <a:spLocks noGrp="1"/>
          </p:cNvSpPr>
          <p:nvPr>
            <p:ph type="body" sz="quarter" idx="185" hasCustomPrompt="1"/>
          </p:nvPr>
        </p:nvSpPr>
        <p:spPr>
          <a:xfrm>
            <a:off x="3662362" y="374680"/>
            <a:ext cx="20107276" cy="834414"/>
          </a:xfrm>
          <a:prstGeom prst="rect">
            <a:avLst/>
          </a:prstGeom>
        </p:spPr>
        <p:txBody>
          <a:bodyPr>
            <a:normAutofit/>
          </a:bodyPr>
          <a:lstStyle>
            <a:lvl1pPr marL="0" indent="0" algn="ctr">
              <a:buFontTx/>
              <a:buNone/>
              <a:defRPr sz="6000" b="1">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502569"/>
            <a:ext cx="6285508"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6" name="Text Placeholder 5"/>
          <p:cNvSpPr>
            <a:spLocks noGrp="1"/>
          </p:cNvSpPr>
          <p:nvPr>
            <p:ph type="body" sz="quarter" idx="11" hasCustomPrompt="1"/>
          </p:nvPr>
        </p:nvSpPr>
        <p:spPr>
          <a:xfrm>
            <a:off x="576462" y="3071681"/>
            <a:ext cx="6280547" cy="428684"/>
          </a:xfrm>
          <a:prstGeom prst="rect">
            <a:avLst/>
          </a:prstGeom>
          <a:noFill/>
        </p:spPr>
        <p:txBody>
          <a:bodyPr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564124" y="8702790"/>
            <a:ext cx="6286500"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0" name="Text Placeholder 5"/>
          <p:cNvSpPr>
            <a:spLocks noGrp="1"/>
          </p:cNvSpPr>
          <p:nvPr>
            <p:ph type="body" sz="quarter" idx="20" hasCustomPrompt="1"/>
          </p:nvPr>
        </p:nvSpPr>
        <p:spPr>
          <a:xfrm>
            <a:off x="576461" y="8290632"/>
            <a:ext cx="6281539"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7241977" y="3497938"/>
            <a:ext cx="12950030"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2" name="Text Placeholder 5"/>
          <p:cNvSpPr>
            <a:spLocks noGrp="1"/>
          </p:cNvSpPr>
          <p:nvPr>
            <p:ph type="body" sz="quarter" idx="22" hasCustomPrompt="1"/>
          </p:nvPr>
        </p:nvSpPr>
        <p:spPr>
          <a:xfrm>
            <a:off x="7241978" y="3071681"/>
            <a:ext cx="12950031"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(header)  MATERIALS &amp; METHODS</a:t>
            </a:r>
          </a:p>
        </p:txBody>
      </p:sp>
      <p:sp>
        <p:nvSpPr>
          <p:cNvPr id="23" name="Text Placeholder 3"/>
          <p:cNvSpPr>
            <a:spLocks noGrp="1"/>
          </p:cNvSpPr>
          <p:nvPr>
            <p:ph type="body" sz="quarter" idx="23" hasCustomPrompt="1"/>
          </p:nvPr>
        </p:nvSpPr>
        <p:spPr>
          <a:xfrm>
            <a:off x="7241978" y="12724489"/>
            <a:ext cx="12950031"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4" name="Text Placeholder 5"/>
          <p:cNvSpPr>
            <a:spLocks noGrp="1"/>
          </p:cNvSpPr>
          <p:nvPr>
            <p:ph type="body" sz="quarter" idx="24" hasCustomPrompt="1"/>
          </p:nvPr>
        </p:nvSpPr>
        <p:spPr>
          <a:xfrm>
            <a:off x="7241977" y="12293601"/>
            <a:ext cx="12950031"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20574412" y="3071681"/>
            <a:ext cx="6279386"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20574412" y="3502569"/>
            <a:ext cx="6279386"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7" name="Text Placeholder 5"/>
          <p:cNvSpPr>
            <a:spLocks noGrp="1"/>
          </p:cNvSpPr>
          <p:nvPr>
            <p:ph type="body" sz="quarter" idx="27" hasCustomPrompt="1"/>
          </p:nvPr>
        </p:nvSpPr>
        <p:spPr>
          <a:xfrm>
            <a:off x="20574412" y="8325763"/>
            <a:ext cx="6279386"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20574412" y="8756651"/>
            <a:ext cx="6282531"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9" name="Text Placeholder 5"/>
          <p:cNvSpPr>
            <a:spLocks noGrp="1"/>
          </p:cNvSpPr>
          <p:nvPr>
            <p:ph type="body" sz="quarter" idx="29" hasCustomPrompt="1"/>
          </p:nvPr>
        </p:nvSpPr>
        <p:spPr>
          <a:xfrm>
            <a:off x="20574412" y="14979650"/>
            <a:ext cx="6279386"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20574412" y="15410538"/>
            <a:ext cx="6282531"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67" name="Text Placeholder 76"/>
          <p:cNvSpPr>
            <a:spLocks noGrp="1"/>
          </p:cNvSpPr>
          <p:nvPr>
            <p:ph type="body" sz="quarter" idx="150" hasCustomPrompt="1"/>
          </p:nvPr>
        </p:nvSpPr>
        <p:spPr>
          <a:xfrm>
            <a:off x="3662362" y="1245178"/>
            <a:ext cx="20107276" cy="598230"/>
          </a:xfrm>
          <a:prstGeom prst="rect">
            <a:avLst/>
          </a:prstGeom>
        </p:spPr>
        <p:txBody>
          <a:bodyPr>
            <a:normAutofit/>
          </a:bodyPr>
          <a:lstStyle>
            <a:lvl1pPr marL="0" indent="0" algn="ctr">
              <a:buFontTx/>
              <a:buNone/>
              <a:defRPr sz="40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68" name="Text Placeholder 76"/>
          <p:cNvSpPr>
            <a:spLocks noGrp="1"/>
          </p:cNvSpPr>
          <p:nvPr>
            <p:ph type="body" sz="quarter" idx="184" hasCustomPrompt="1"/>
          </p:nvPr>
        </p:nvSpPr>
        <p:spPr>
          <a:xfrm>
            <a:off x="3662362" y="1917549"/>
            <a:ext cx="20107276" cy="634555"/>
          </a:xfrm>
          <a:prstGeom prst="rect">
            <a:avLst/>
          </a:prstGeom>
        </p:spPr>
        <p:txBody>
          <a:bodyPr>
            <a:normAutofit/>
          </a:bodyPr>
          <a:lstStyle>
            <a:lvl1pPr marL="0" indent="0" algn="ctr">
              <a:buFontTx/>
              <a:buNone/>
              <a:defRPr sz="32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69" name="Text Placeholder 76"/>
          <p:cNvSpPr>
            <a:spLocks noGrp="1"/>
          </p:cNvSpPr>
          <p:nvPr>
            <p:ph type="body" sz="quarter" idx="185" hasCustomPrompt="1"/>
          </p:nvPr>
        </p:nvSpPr>
        <p:spPr>
          <a:xfrm>
            <a:off x="3662362" y="374680"/>
            <a:ext cx="20107276" cy="834414"/>
          </a:xfrm>
          <a:prstGeom prst="rect">
            <a:avLst/>
          </a:prstGeom>
        </p:spPr>
        <p:txBody>
          <a:bodyPr>
            <a:normAutofit/>
          </a:bodyPr>
          <a:lstStyle>
            <a:lvl1pPr marL="0" indent="0" algn="ctr">
              <a:buFontTx/>
              <a:buNone/>
              <a:defRPr sz="6000" b="1">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5.wmf"/><Relationship Id="rId12"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wmf"/><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wmf"/></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5.wmf"/><Relationship Id="rId12"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wmf"/><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wmf"/></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5.wmf"/><Relationship Id="rId12"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4.png"/><Relationship Id="rId11" Type="http://schemas.openxmlformats.org/officeDocument/2006/relationships/image" Target="../media/image9.wmf"/><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7432000" cy="280035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803128"/>
            <a:ext cx="27432000" cy="889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976188" y="18828233"/>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5" name="Rectangle 33"/>
          <p:cNvSpPr>
            <a:spLocks noChangeArrowheads="1"/>
          </p:cNvSpPr>
          <p:nvPr/>
        </p:nvSpPr>
        <p:spPr bwMode="auto">
          <a:xfrm>
            <a:off x="576461" y="3139239"/>
            <a:ext cx="6286500" cy="15601950"/>
          </a:xfrm>
          <a:prstGeom prst="roundRect">
            <a:avLst>
              <a:gd name="adj" fmla="val 7098"/>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7241249" y="3139239"/>
            <a:ext cx="6286500" cy="15601950"/>
          </a:xfrm>
          <a:prstGeom prst="roundRect">
            <a:avLst>
              <a:gd name="adj" fmla="val 7098"/>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3" name="Rectangle 33"/>
          <p:cNvSpPr>
            <a:spLocks noChangeArrowheads="1"/>
          </p:cNvSpPr>
          <p:nvPr userDrawn="1"/>
        </p:nvSpPr>
        <p:spPr bwMode="auto">
          <a:xfrm>
            <a:off x="13906037" y="3139239"/>
            <a:ext cx="6286500" cy="15601950"/>
          </a:xfrm>
          <a:prstGeom prst="roundRect">
            <a:avLst>
              <a:gd name="adj" fmla="val 7098"/>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6" name="Rectangle 33"/>
          <p:cNvSpPr>
            <a:spLocks noChangeArrowheads="1"/>
          </p:cNvSpPr>
          <p:nvPr userDrawn="1"/>
        </p:nvSpPr>
        <p:spPr bwMode="auto">
          <a:xfrm>
            <a:off x="20570825" y="3139239"/>
            <a:ext cx="6286500" cy="15601950"/>
          </a:xfrm>
          <a:prstGeom prst="roundRect">
            <a:avLst>
              <a:gd name="adj" fmla="val 7098"/>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52249" tIns="26124" rIns="52249" bIns="26124" anchor="ctr"/>
          <a:lstStyle/>
          <a:p>
            <a:pPr>
              <a:defRPr/>
            </a:pPr>
            <a:endParaRPr lang="en-US" dirty="0"/>
          </a:p>
        </p:txBody>
      </p:sp>
      <p:grpSp>
        <p:nvGrpSpPr>
          <p:cNvPr id="97" name="Group 96"/>
          <p:cNvGrpSpPr>
            <a:grpSpLocks noChangeAspect="1"/>
          </p:cNvGrpSpPr>
          <p:nvPr userDrawn="1"/>
        </p:nvGrpSpPr>
        <p:grpSpPr>
          <a:xfrm>
            <a:off x="-6886463" y="2"/>
            <a:ext cx="6608534" cy="19202398"/>
            <a:chOff x="-11220549" y="-1"/>
            <a:chExt cx="11014225" cy="27432000"/>
          </a:xfrm>
        </p:grpSpPr>
        <p:sp>
          <p:nvSpPr>
            <p:cNvPr id="98" name="Rectangle 97"/>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a:solidFill>
                    <a:srgbClr val="FF0000"/>
                  </a:solidFill>
                  <a:latin typeface="Trebuchet MS" pitchFamily="34" charset="0"/>
                </a:rPr>
                <a:t>(—THIS SIDEBAR DOES NOT PRINT—)</a:t>
              </a:r>
              <a:endParaRPr lang="en-US" sz="1800" b="1" spc="600" dirty="0">
                <a:solidFill>
                  <a:schemeClr val="bg1"/>
                </a:solidFill>
                <a:latin typeface="Trebuchet MS" pitchFamily="34" charset="0"/>
              </a:endParaRPr>
            </a:p>
            <a:p>
              <a:pPr algn="ctr"/>
              <a:r>
                <a:rPr lang="en-US" sz="2400" b="1" spc="600" dirty="0">
                  <a:solidFill>
                    <a:schemeClr val="bg1"/>
                  </a:solidFill>
                  <a:latin typeface="Trebuchet MS" pitchFamily="34" charset="0"/>
                </a:rPr>
                <a:t>DESIGN</a:t>
              </a:r>
              <a:r>
                <a:rPr lang="en-US" sz="2400" b="1" spc="600" baseline="0" dirty="0">
                  <a:solidFill>
                    <a:schemeClr val="bg1"/>
                  </a:solidFill>
                  <a:latin typeface="Trebuchet MS" pitchFamily="34" charset="0"/>
                </a:rPr>
                <a:t> </a:t>
              </a:r>
              <a:r>
                <a:rPr lang="en-US" sz="2400" b="1" spc="600" dirty="0">
                  <a:solidFill>
                    <a:schemeClr val="bg1"/>
                  </a:solidFill>
                  <a:latin typeface="Trebuchet MS" pitchFamily="34" charset="0"/>
                </a:rPr>
                <a:t>GUIDE</a:t>
              </a:r>
            </a:p>
            <a:p>
              <a:pPr algn="ctr"/>
              <a:r>
                <a:rPr lang="en-US" sz="1000" b="1" dirty="0">
                  <a:latin typeface="Trebuchet MS" pitchFamily="34" charset="0"/>
                </a:rPr>
                <a:t> </a:t>
              </a:r>
            </a:p>
            <a:p>
              <a:pPr defTabSz="3765639"/>
              <a:r>
                <a:rPr lang="en-US" sz="1600" i="0" dirty="0">
                  <a:latin typeface="Trebuchet MS" pitchFamily="34" charset="0"/>
                </a:rPr>
                <a:t>This PowerPoint</a:t>
              </a:r>
              <a:r>
                <a:rPr lang="en-US" sz="1600" i="0" baseline="0" dirty="0">
                  <a:latin typeface="Trebuchet MS" pitchFamily="34" charset="0"/>
                </a:rPr>
                <a:t> </a:t>
              </a:r>
              <a:r>
                <a:rPr lang="en-US" sz="1600" i="0" dirty="0">
                  <a:latin typeface="Trebuchet MS" pitchFamily="34" charset="0"/>
                </a:rPr>
                <a:t>2007 template produces</a:t>
              </a:r>
              <a:r>
                <a:rPr lang="en-US" sz="1600" i="0" baseline="0" dirty="0">
                  <a:latin typeface="Trebuchet MS" pitchFamily="34" charset="0"/>
                </a:rPr>
                <a:t> </a:t>
              </a:r>
              <a:r>
                <a:rPr lang="en-US" sz="1600" i="0" dirty="0">
                  <a:latin typeface="Trebuchet MS" pitchFamily="34" charset="0"/>
                </a:rPr>
                <a:t>a 40”x60” presentation poster. </a:t>
              </a:r>
              <a:r>
                <a:rPr lang="en-US" sz="1600" dirty="0">
                  <a:latin typeface="Trebuchet MS" pitchFamily="34" charset="0"/>
                </a:rPr>
                <a:t>You</a:t>
              </a:r>
              <a:r>
                <a:rPr lang="en-US" sz="1600" baseline="0" dirty="0">
                  <a:latin typeface="Trebuchet MS" pitchFamily="34" charset="0"/>
                </a:rPr>
                <a:t> can u</a:t>
              </a:r>
              <a:r>
                <a:rPr lang="en-US" sz="1600" dirty="0">
                  <a:latin typeface="Trebuchet MS" pitchFamily="34" charset="0"/>
                </a:rPr>
                <a:t>se</a:t>
              </a:r>
              <a:r>
                <a:rPr lang="en-US" sz="1600" baseline="0" dirty="0">
                  <a:latin typeface="Trebuchet MS" pitchFamily="34" charset="0"/>
                </a:rPr>
                <a:t> it to create your research poster and </a:t>
              </a:r>
              <a:r>
                <a:rPr lang="en-US" sz="1600" dirty="0">
                  <a:latin typeface="Trebuchet MS" pitchFamily="34" charset="0"/>
                </a:rPr>
                <a:t>save valuable time placing titles, subtitles,</a:t>
              </a:r>
              <a:r>
                <a:rPr lang="en-US" sz="1600" baseline="0" dirty="0">
                  <a:latin typeface="Trebuchet MS" pitchFamily="34" charset="0"/>
                </a:rPr>
                <a:t> text, and graphics</a:t>
              </a:r>
              <a:r>
                <a:rPr lang="en-US" sz="1600" dirty="0">
                  <a:latin typeface="Trebuchet MS" pitchFamily="34" charset="0"/>
                </a:rPr>
                <a:t>. </a:t>
              </a:r>
            </a:p>
            <a:p>
              <a:pPr defTabSz="3765639"/>
              <a:r>
                <a:rPr lang="en-US" sz="1000" dirty="0">
                  <a:latin typeface="Trebuchet MS" pitchFamily="34" charset="0"/>
                </a:rPr>
                <a:t> </a:t>
              </a:r>
            </a:p>
            <a:p>
              <a:pPr defTabSz="4389219"/>
              <a:r>
                <a:rPr lang="en-US" sz="1600" dirty="0">
                  <a:latin typeface="Trebuchet MS" pitchFamily="34" charset="0"/>
                </a:rPr>
                <a:t>We provide a series of online answer your poster production questions. To view our template tutorials, go online to </a:t>
              </a:r>
              <a:r>
                <a:rPr lang="en-US" sz="1600" b="1" dirty="0">
                  <a:solidFill>
                    <a:srgbClr val="FFC000"/>
                  </a:solidFill>
                  <a:latin typeface="Trebuchet MS" pitchFamily="34" charset="0"/>
                </a:rPr>
                <a:t>PosterPresentations.com</a:t>
              </a:r>
              <a:r>
                <a:rPr lang="en-US" sz="1600" b="1" dirty="0">
                  <a:solidFill>
                    <a:schemeClr val="bg1"/>
                  </a:solidFill>
                  <a:latin typeface="Trebuchet MS" pitchFamily="34" charset="0"/>
                </a:rPr>
                <a:t> </a:t>
              </a:r>
              <a:r>
                <a:rPr lang="en-US" sz="1600" dirty="0">
                  <a:solidFill>
                    <a:schemeClr val="bg1"/>
                  </a:solidFill>
                  <a:latin typeface="Trebuchet MS" pitchFamily="34" charset="0"/>
                </a:rPr>
                <a:t>and click on HELP DESK.</a:t>
              </a:r>
            </a:p>
            <a:p>
              <a:pPr defTabSz="4389219"/>
              <a:r>
                <a:rPr lang="en-US" sz="1000" dirty="0">
                  <a:latin typeface="Trebuchet MS" pitchFamily="34" charset="0"/>
                </a:rPr>
                <a:t> </a:t>
              </a:r>
            </a:p>
            <a:p>
              <a:pPr defTabSz="4389219"/>
              <a:r>
                <a:rPr lang="en-US" sz="1600" dirty="0">
                  <a:solidFill>
                    <a:schemeClr val="bg1"/>
                  </a:solidFill>
                  <a:latin typeface="Trebuchet MS" pitchFamily="34" charset="0"/>
                </a:rPr>
                <a:t>When</a:t>
              </a:r>
              <a:r>
                <a:rPr lang="en-US" sz="1600" baseline="0" dirty="0">
                  <a:solidFill>
                    <a:schemeClr val="bg1"/>
                  </a:solidFill>
                  <a:latin typeface="Trebuchet MS" pitchFamily="34" charset="0"/>
                </a:rPr>
                <a:t> you are ready to</a:t>
              </a:r>
              <a:r>
                <a:rPr lang="en-US" sz="1600" dirty="0">
                  <a:solidFill>
                    <a:schemeClr val="bg1"/>
                  </a:solidFill>
                  <a:latin typeface="Trebuchet MS" pitchFamily="34" charset="0"/>
                </a:rPr>
                <a:t> </a:t>
              </a:r>
              <a:r>
                <a:rPr lang="en-US" sz="1600" baseline="0" dirty="0">
                  <a:solidFill>
                    <a:schemeClr val="bg1"/>
                  </a:solidFill>
                  <a:latin typeface="Trebuchet MS" pitchFamily="34" charset="0"/>
                </a:rPr>
                <a:t> print your poster</a:t>
              </a:r>
              <a:r>
                <a:rPr lang="en-US" sz="1600" dirty="0">
                  <a:solidFill>
                    <a:schemeClr val="bg1"/>
                  </a:solidFill>
                  <a:latin typeface="Trebuchet MS" pitchFamily="34" charset="0"/>
                </a:rPr>
                <a:t>,</a:t>
              </a:r>
              <a:r>
                <a:rPr lang="en-US" sz="1600" baseline="0" dirty="0">
                  <a:solidFill>
                    <a:schemeClr val="bg1"/>
                  </a:solidFill>
                  <a:latin typeface="Trebuchet MS" pitchFamily="34" charset="0"/>
                </a:rPr>
                <a:t> go online to </a:t>
              </a:r>
              <a:r>
                <a:rPr lang="en-US" sz="1600" b="0" dirty="0">
                  <a:solidFill>
                    <a:schemeClr val="bg1"/>
                  </a:solidFill>
                  <a:latin typeface="Trebuchet MS" pitchFamily="34" charset="0"/>
                </a:rPr>
                <a:t>PosterPresentations.com</a:t>
              </a:r>
              <a:br>
                <a:rPr lang="en-US" sz="1600" dirty="0">
                  <a:solidFill>
                    <a:schemeClr val="bg1"/>
                  </a:solidFill>
                  <a:latin typeface="Trebuchet MS" pitchFamily="34" charset="0"/>
                </a:rPr>
              </a:br>
              <a:r>
                <a:rPr lang="en-US" sz="1000" dirty="0">
                  <a:solidFill>
                    <a:schemeClr val="bg1"/>
                  </a:solidFill>
                  <a:latin typeface="Trebuchet MS" pitchFamily="34" charset="0"/>
                </a:rPr>
                <a:t> </a:t>
              </a:r>
            </a:p>
            <a:p>
              <a:pPr algn="l" defTabSz="3765639"/>
              <a:r>
                <a:rPr lang="en-US" sz="1600" b="0" dirty="0">
                  <a:solidFill>
                    <a:schemeClr val="bg1"/>
                  </a:solidFill>
                  <a:latin typeface="Trebuchet MS" pitchFamily="34" charset="0"/>
                </a:rPr>
                <a:t>Need</a:t>
              </a:r>
              <a:r>
                <a:rPr lang="en-US" sz="1600" b="0" baseline="0" dirty="0">
                  <a:solidFill>
                    <a:schemeClr val="bg1"/>
                  </a:solidFill>
                  <a:latin typeface="Trebuchet MS" pitchFamily="34" charset="0"/>
                </a:rPr>
                <a:t> assistance? Call us at </a:t>
              </a:r>
              <a:r>
                <a:rPr lang="en-US" sz="1600" b="0" dirty="0">
                  <a:solidFill>
                    <a:srgbClr val="FFC000"/>
                  </a:solidFill>
                  <a:latin typeface="Trebuchet MS" pitchFamily="34" charset="0"/>
                </a:rPr>
                <a:t>1.510.649.3001</a:t>
              </a:r>
            </a:p>
            <a:p>
              <a:pPr algn="l" defTabSz="3765639"/>
              <a:endParaRPr lang="en-US" sz="1600" b="0" dirty="0">
                <a:solidFill>
                  <a:srgbClr val="FFC000"/>
                </a:solidFill>
                <a:latin typeface="Trebuchet MS" pitchFamily="34" charset="0"/>
              </a:endParaRPr>
            </a:p>
            <a:p>
              <a:pPr algn="l" defTabSz="3765639"/>
              <a:endParaRPr lang="en-US" sz="1600" b="0" dirty="0">
                <a:solidFill>
                  <a:srgbClr val="FFC000"/>
                </a:solidFill>
                <a:latin typeface="Trebuchet MS" pitchFamily="34" charset="0"/>
              </a:endParaRPr>
            </a:p>
            <a:p>
              <a:pPr algn="l" defTabSz="3765639"/>
              <a:r>
                <a:rPr lang="en-US" sz="1000" b="1" dirty="0">
                  <a:solidFill>
                    <a:srgbClr val="FFFF00"/>
                  </a:solidFill>
                  <a:latin typeface="Trebuchet MS" pitchFamily="34" charset="0"/>
                </a:rPr>
                <a:t> </a:t>
              </a:r>
              <a:endParaRPr lang="en-US" sz="1600" b="1" dirty="0">
                <a:solidFill>
                  <a:schemeClr val="bg1"/>
                </a:solidFill>
                <a:latin typeface="Trebuchet MS" pitchFamily="34" charset="0"/>
              </a:endParaRPr>
            </a:p>
            <a:p>
              <a:pPr algn="ctr"/>
              <a:r>
                <a:rPr lang="en-US" sz="2400" b="1" spc="600" dirty="0">
                  <a:solidFill>
                    <a:schemeClr val="bg1"/>
                  </a:solidFill>
                  <a:latin typeface="Trebuchet MS" pitchFamily="34" charset="0"/>
                </a:rPr>
                <a:t>QUICK START</a:t>
              </a:r>
            </a:p>
            <a:p>
              <a:pPr algn="ctr"/>
              <a:r>
                <a:rPr lang="en-US" sz="1000" b="1" baseline="0" dirty="0">
                  <a:solidFill>
                    <a:schemeClr val="bg1"/>
                  </a:solidFill>
                  <a:latin typeface="Trebuchet MS" pitchFamily="34" charset="0"/>
                </a:rPr>
                <a:t> </a:t>
              </a:r>
            </a:p>
            <a:p>
              <a:pPr algn="ctr"/>
              <a:r>
                <a:rPr lang="en-US" sz="1800" b="1" baseline="0" dirty="0">
                  <a:solidFill>
                    <a:srgbClr val="FFC000"/>
                  </a:solidFill>
                  <a:latin typeface="Trebuchet MS" pitchFamily="34" charset="0"/>
                </a:rPr>
                <a:t>Zoom in and out</a:t>
              </a:r>
            </a:p>
            <a:p>
              <a:pPr marL="1203325" indent="0" algn="l" defTabSz="850900"/>
              <a:r>
                <a:rPr lang="en-US" sz="1400" b="0" baseline="0" dirty="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Title, Authors, and Affiliations</a:t>
              </a:r>
            </a:p>
            <a:p>
              <a:pPr algn="l"/>
              <a:r>
                <a:rPr lang="en-US" sz="1400" b="0" baseline="0" dirty="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a:solidFill>
                    <a:schemeClr val="bg1">
                      <a:lumMod val="75000"/>
                    </a:schemeClr>
                  </a:solidFill>
                  <a:latin typeface="Trebuchet MS" pitchFamily="34" charset="0"/>
                </a:rPr>
                <a:t> </a:t>
              </a:r>
            </a:p>
            <a:p>
              <a:pPr algn="l"/>
              <a:r>
                <a:rPr lang="en-US" sz="1400" b="1" spc="300" baseline="0" dirty="0">
                  <a:solidFill>
                    <a:srgbClr val="FFC000"/>
                  </a:solidFill>
                  <a:latin typeface="Trebuchet MS" pitchFamily="34" charset="0"/>
                </a:rPr>
                <a:t>TIP</a:t>
              </a:r>
              <a:r>
                <a:rPr lang="en-US" sz="1400" b="1"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The font size of your title should be bigger than your name(s) and institution name(s).</a:t>
              </a:r>
            </a:p>
            <a:p>
              <a:pPr algn="l"/>
              <a:endParaRPr lang="en-US" sz="1600" b="1" baseline="0" dirty="0">
                <a:solidFill>
                  <a:schemeClr val="bg1"/>
                </a:solidFill>
                <a:latin typeface="Trebuchet MS" pitchFamily="34" charset="0"/>
              </a:endParaRPr>
            </a:p>
            <a:p>
              <a:pPr algn="l"/>
              <a:br>
                <a:rPr lang="en-US" sz="1600" b="1" baseline="0" dirty="0">
                  <a:solidFill>
                    <a:schemeClr val="bg1"/>
                  </a:solidFill>
                  <a:latin typeface="Trebuchet MS" pitchFamily="34" charset="0"/>
                </a:rPr>
              </a:br>
              <a:endParaRPr lang="en-US" sz="1600" b="1" dirty="0">
                <a:solidFill>
                  <a:schemeClr val="bg1"/>
                </a:solidFill>
                <a:latin typeface="Trebuchet MS" pitchFamily="34" charset="0"/>
              </a:endParaRPr>
            </a:p>
            <a:p>
              <a:pPr algn="ctr"/>
              <a:endParaRPr lang="en-US" sz="1600" b="1" dirty="0">
                <a:solidFill>
                  <a:srgbClr val="FFC000"/>
                </a:solidFill>
                <a:latin typeface="Trebuchet MS" pitchFamily="34" charset="0"/>
              </a:endParaRPr>
            </a:p>
            <a:p>
              <a:pPr algn="ctr"/>
              <a:endParaRPr lang="en-US" sz="1600" b="1" dirty="0">
                <a:solidFill>
                  <a:srgbClr val="FFC000"/>
                </a:solidFill>
                <a:latin typeface="Trebuchet MS" pitchFamily="34" charset="0"/>
              </a:endParaRPr>
            </a:p>
            <a:p>
              <a:pPr algn="ctr"/>
              <a:r>
                <a:rPr lang="en-US" sz="1800" b="1" dirty="0">
                  <a:solidFill>
                    <a:srgbClr val="FFC000"/>
                  </a:solidFill>
                  <a:latin typeface="Trebuchet MS" pitchFamily="34" charset="0"/>
                </a:rPr>
                <a:t>Adding Logos</a:t>
              </a:r>
              <a:r>
                <a:rPr lang="en-US" sz="1800" b="1" baseline="0" dirty="0">
                  <a:solidFill>
                    <a:srgbClr val="FFC000"/>
                  </a:solidFill>
                  <a:latin typeface="Trebuchet MS" pitchFamily="34" charset="0"/>
                </a:rPr>
                <a:t> / Seals</a:t>
              </a:r>
            </a:p>
            <a:p>
              <a:pPr algn="l"/>
              <a:r>
                <a:rPr lang="en-US" sz="14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a:solidFill>
                  <a:schemeClr val="bg1">
                    <a:lumMod val="75000"/>
                  </a:schemeClr>
                </a:solidFill>
                <a:latin typeface="Trebuchet MS" pitchFamily="34" charset="0"/>
              </a:endParaRPr>
            </a:p>
            <a:p>
              <a:pPr algn="l"/>
              <a:r>
                <a:rPr lang="en-US" sz="1400" b="1" spc="300" baseline="0" dirty="0">
                  <a:solidFill>
                    <a:srgbClr val="FFC000"/>
                  </a:solidFill>
                  <a:latin typeface="Trebuchet MS" pitchFamily="34" charset="0"/>
                </a:rPr>
                <a:t>TIP:</a:t>
              </a:r>
              <a:r>
                <a:rPr lang="en-US" sz="1400" b="1" spc="0"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See if your company’s logo is available on our free poster templates page.</a:t>
              </a:r>
            </a:p>
            <a:p>
              <a:pPr algn="l"/>
              <a:endParaRPr lang="en-US" sz="1400" b="0" baseline="0" dirty="0">
                <a:latin typeface="Trebuchet MS" pitchFamily="34" charset="0"/>
              </a:endParaRPr>
            </a:p>
            <a:p>
              <a:pPr algn="ctr"/>
              <a:r>
                <a:rPr lang="en-US" sz="1800" b="1" baseline="0" dirty="0">
                  <a:solidFill>
                    <a:srgbClr val="FFC000"/>
                  </a:solidFill>
                  <a:latin typeface="Trebuchet MS" pitchFamily="34" charset="0"/>
                </a:rPr>
                <a:t>Photographs / Graphics</a:t>
              </a:r>
            </a:p>
            <a:p>
              <a:pPr algn="l" defTabSz="977900"/>
              <a:r>
                <a:rPr lang="en-US" sz="14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a:solidFill>
                    <a:schemeClr val="bg1">
                      <a:lumMod val="75000"/>
                    </a:schemeClr>
                  </a:solidFill>
                  <a:latin typeface="Trebuchet MS" pitchFamily="34" charset="0"/>
                </a:rPr>
                <a:t>disproportionally.</a:t>
              </a:r>
            </a:p>
            <a:p>
              <a:pPr algn="l" defTabSz="977900"/>
              <a:endParaRPr lang="en-US" sz="1400" b="0" baseline="0" dirty="0">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r>
                <a:rPr lang="en-US" sz="1800" b="1" baseline="0" dirty="0">
                  <a:solidFill>
                    <a:srgbClr val="FFC000"/>
                  </a:solidFill>
                  <a:latin typeface="Trebuchet MS" pitchFamily="34" charset="0"/>
                </a:rPr>
                <a:t>Image Quality Check</a:t>
              </a:r>
            </a:p>
            <a:p>
              <a:pPr lvl="0" algn="l" defTabSz="977900"/>
              <a:r>
                <a:rPr lang="en-US" sz="1400" b="0" baseline="0" dirty="0">
                  <a:solidFill>
                    <a:schemeClr val="bg1">
                      <a:lumMod val="75000"/>
                    </a:schemeClr>
                  </a:solidFill>
                  <a:latin typeface="Trebuchet MS" pitchFamily="34" charset="0"/>
                </a:rPr>
                <a:t>Zoom in and look at your images at 100% magnification. If they look good they will print well. </a:t>
              </a:r>
              <a:endParaRPr lang="en-US" sz="1600" b="0" dirty="0">
                <a:latin typeface="Trebuchet MS" pitchFamily="34" charset="0"/>
              </a:endParaRPr>
            </a:p>
          </p:txBody>
        </p:sp>
        <p:cxnSp>
          <p:nvCxnSpPr>
            <p:cNvPr id="99" name="Straight Connector 98"/>
            <p:cNvCxnSpPr/>
            <p:nvPr userDrawn="1"/>
          </p:nvCxnSpPr>
          <p:spPr>
            <a:xfrm>
              <a:off x="-11220549" y="5663750"/>
              <a:ext cx="10999745"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100" name="Picture 99"/>
            <p:cNvPicPr>
              <a:picLocks noChangeAspect="1"/>
            </p:cNvPicPr>
            <p:nvPr userDrawn="1"/>
          </p:nvPicPr>
          <p:blipFill>
            <a:blip r:embed="rId3"/>
            <a:stretch>
              <a:fillRect/>
            </a:stretch>
          </p:blipFill>
          <p:spPr>
            <a:xfrm>
              <a:off x="-10736022" y="7070058"/>
              <a:ext cx="1597665" cy="1001614"/>
            </a:xfrm>
            <a:prstGeom prst="rect">
              <a:avLst/>
            </a:prstGeom>
          </p:spPr>
        </p:pic>
        <p:pic>
          <p:nvPicPr>
            <p:cNvPr id="101" name="Picture 100"/>
            <p:cNvPicPr>
              <a:picLocks noChangeAspect="1"/>
            </p:cNvPicPr>
            <p:nvPr userDrawn="1"/>
          </p:nvPicPr>
          <p:blipFill>
            <a:blip r:embed="rId4"/>
            <a:stretch>
              <a:fillRect/>
            </a:stretch>
          </p:blipFill>
          <p:spPr>
            <a:xfrm>
              <a:off x="-10736022" y="11080322"/>
              <a:ext cx="9986807" cy="877997"/>
            </a:xfrm>
            <a:prstGeom prst="rect">
              <a:avLst/>
            </a:prstGeom>
          </p:spPr>
        </p:pic>
        <p:grpSp>
          <p:nvGrpSpPr>
            <p:cNvPr id="102" name="Group 101"/>
            <p:cNvGrpSpPr/>
            <p:nvPr userDrawn="1"/>
          </p:nvGrpSpPr>
          <p:grpSpPr>
            <a:xfrm>
              <a:off x="-9844889" y="17817181"/>
              <a:ext cx="7631078" cy="1987425"/>
              <a:chOff x="-4516464" y="10195245"/>
              <a:chExt cx="3516822" cy="1095727"/>
            </a:xfrm>
          </p:grpSpPr>
          <p:grpSp>
            <p:nvGrpSpPr>
              <p:cNvPr id="108" name="Group 107"/>
              <p:cNvGrpSpPr/>
              <p:nvPr userDrawn="1"/>
            </p:nvGrpSpPr>
            <p:grpSpPr>
              <a:xfrm>
                <a:off x="-2783494" y="10195289"/>
                <a:ext cx="624373" cy="894736"/>
                <a:chOff x="-3958698" y="9877015"/>
                <a:chExt cx="779266" cy="1282147"/>
              </a:xfrm>
            </p:grpSpPr>
            <p:pic>
              <p:nvPicPr>
                <p:cNvPr id="114" name="Picture 113"/>
                <p:cNvPicPr>
                  <a:picLocks noChangeAspect="1"/>
                </p:cNvPicPr>
                <p:nvPr userDrawn="1"/>
              </p:nvPicPr>
              <p:blipFill>
                <a:blip r:embed="rId5"/>
                <a:stretch>
                  <a:fillRect/>
                </a:stretch>
              </p:blipFill>
              <p:spPr>
                <a:xfrm>
                  <a:off x="-3948160" y="9877015"/>
                  <a:ext cx="768728" cy="1090752"/>
                </a:xfrm>
                <a:prstGeom prst="rect">
                  <a:avLst/>
                </a:prstGeom>
              </p:spPr>
            </p:pic>
            <p:sp>
              <p:nvSpPr>
                <p:cNvPr id="115" name="TextBox 56"/>
                <p:cNvSpPr txBox="1"/>
                <p:nvPr userDrawn="1"/>
              </p:nvSpPr>
              <p:spPr>
                <a:xfrm>
                  <a:off x="-3958698" y="10916003"/>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b="1" dirty="0">
                      <a:solidFill>
                        <a:schemeClr val="tx1"/>
                      </a:solidFill>
                    </a:rPr>
                    <a:t>ORIGINAL</a:t>
                  </a:r>
                </a:p>
              </p:txBody>
            </p:sp>
          </p:grpSp>
          <p:grpSp>
            <p:nvGrpSpPr>
              <p:cNvPr id="109" name="Group 108"/>
              <p:cNvGrpSpPr/>
              <p:nvPr userDrawn="1"/>
            </p:nvGrpSpPr>
            <p:grpSpPr>
              <a:xfrm>
                <a:off x="-2033159" y="10195245"/>
                <a:ext cx="1033517" cy="907667"/>
                <a:chOff x="-2921738" y="10010570"/>
                <a:chExt cx="1420279" cy="1247337"/>
              </a:xfrm>
            </p:grpSpPr>
            <p:pic>
              <p:nvPicPr>
                <p:cNvPr id="112" name="Picture 111"/>
                <p:cNvPicPr>
                  <a:picLocks noChangeAspect="1"/>
                </p:cNvPicPr>
                <p:nvPr userDrawn="1"/>
              </p:nvPicPr>
              <p:blipFill>
                <a:blip r:embed="rId5"/>
                <a:stretch>
                  <a:fillRect/>
                </a:stretch>
              </p:blipFill>
              <p:spPr>
                <a:xfrm>
                  <a:off x="-2921738" y="10010570"/>
                  <a:ext cx="1420279" cy="1029695"/>
                </a:xfrm>
                <a:prstGeom prst="rect">
                  <a:avLst/>
                </a:prstGeom>
              </p:spPr>
            </p:pic>
            <p:sp>
              <p:nvSpPr>
                <p:cNvPr id="113" name="TextBox 54"/>
                <p:cNvSpPr txBox="1"/>
                <p:nvPr userDrawn="1"/>
              </p:nvSpPr>
              <p:spPr>
                <a:xfrm>
                  <a:off x="-2918992" y="10985853"/>
                  <a:ext cx="1417533" cy="272054"/>
                </a:xfrm>
                <a:prstGeom prst="rect">
                  <a:avLst/>
                </a:prstGeom>
                <a:solidFill>
                  <a:srgbClr val="FF0000"/>
                </a:solid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b="1" dirty="0">
                      <a:solidFill>
                        <a:schemeClr val="bg1"/>
                      </a:solidFill>
                    </a:rPr>
                    <a:t>DISTORTED</a:t>
                  </a:r>
                  <a:endParaRPr lang="en-US" sz="700" b="1" dirty="0">
                    <a:solidFill>
                      <a:schemeClr val="bg1"/>
                    </a:solidFill>
                  </a:endParaRPr>
                </a:p>
              </p:txBody>
            </p:sp>
          </p:grpSp>
          <p:pic>
            <p:nvPicPr>
              <p:cNvPr id="110" name="Picture 109"/>
              <p:cNvPicPr>
                <a:picLocks noChangeAspect="1"/>
              </p:cNvPicPr>
              <p:nvPr userDrawn="1"/>
            </p:nvPicPr>
            <p:blipFill>
              <a:blip r:embed="rId6"/>
              <a:stretch>
                <a:fillRect/>
              </a:stretch>
            </p:blipFill>
            <p:spPr>
              <a:xfrm>
                <a:off x="-4516464" y="10195268"/>
                <a:ext cx="1098742" cy="847761"/>
              </a:xfrm>
              <a:prstGeom prst="rect">
                <a:avLst/>
              </a:prstGeom>
            </p:spPr>
          </p:pic>
          <p:sp>
            <p:nvSpPr>
              <p:cNvPr id="111" name="TextBox 52"/>
              <p:cNvSpPr txBox="1"/>
              <p:nvPr userDrawn="1"/>
            </p:nvSpPr>
            <p:spPr>
              <a:xfrm>
                <a:off x="-4471893" y="11093004"/>
                <a:ext cx="1035685" cy="197968"/>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dirty="0">
                    <a:solidFill>
                      <a:schemeClr val="bg1"/>
                    </a:solidFill>
                  </a:rPr>
                  <a:t>Corner</a:t>
                </a:r>
                <a:r>
                  <a:rPr lang="en-US" sz="1400" baseline="0" dirty="0">
                    <a:solidFill>
                      <a:schemeClr val="bg1"/>
                    </a:solidFill>
                  </a:rPr>
                  <a:t> handles</a:t>
                </a:r>
                <a:endParaRPr lang="en-US" sz="1400" dirty="0">
                  <a:solidFill>
                    <a:schemeClr val="bg1"/>
                  </a:solidFill>
                </a:endParaRPr>
              </a:p>
            </p:txBody>
          </p:sp>
        </p:grpSp>
        <p:grpSp>
          <p:nvGrpSpPr>
            <p:cNvPr id="103" name="Group 102"/>
            <p:cNvGrpSpPr/>
            <p:nvPr userDrawn="1"/>
          </p:nvGrpSpPr>
          <p:grpSpPr>
            <a:xfrm>
              <a:off x="-9604625" y="22201807"/>
              <a:ext cx="7832477" cy="2027097"/>
              <a:chOff x="-4427461" y="12587745"/>
              <a:chExt cx="3609638" cy="1117601"/>
            </a:xfrm>
          </p:grpSpPr>
          <p:pic>
            <p:nvPicPr>
              <p:cNvPr id="104" name="Picture 103"/>
              <p:cNvPicPr/>
              <p:nvPr userDrawn="1"/>
            </p:nvPicPr>
            <p:blipFill>
              <a:blip r:embed="rId7"/>
              <a:stretch>
                <a:fillRect/>
              </a:stretch>
            </p:blipFill>
            <p:spPr>
              <a:xfrm>
                <a:off x="-4179101" y="12737786"/>
                <a:ext cx="1512652" cy="772700"/>
              </a:xfrm>
              <a:prstGeom prst="rect">
                <a:avLst/>
              </a:prstGeom>
            </p:spPr>
          </p:pic>
          <p:pic>
            <p:nvPicPr>
              <p:cNvPr id="105" name="Picture 104"/>
              <p:cNvPicPr/>
              <p:nvPr userDrawn="1"/>
            </p:nvPicPr>
            <p:blipFill>
              <a:blip r:embed="rId8"/>
              <a:stretch>
                <a:fillRect/>
              </a:stretch>
            </p:blipFill>
            <p:spPr>
              <a:xfrm>
                <a:off x="-2596264" y="12737785"/>
                <a:ext cx="1512652" cy="772700"/>
              </a:xfrm>
              <a:prstGeom prst="rect">
                <a:avLst/>
              </a:prstGeom>
            </p:spPr>
          </p:pic>
          <p:sp>
            <p:nvSpPr>
              <p:cNvPr id="106" name="TextBox 47"/>
              <p:cNvSpPr txBox="1"/>
              <p:nvPr userDrawn="1"/>
            </p:nvSpPr>
            <p:spPr>
              <a:xfrm rot="16200000">
                <a:off x="-4921252" y="13081536"/>
                <a:ext cx="1117601" cy="130020"/>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100" dirty="0">
                    <a:solidFill>
                      <a:srgbClr val="92D050"/>
                    </a:solidFill>
                  </a:rPr>
                  <a:t>Good</a:t>
                </a:r>
                <a:r>
                  <a:rPr lang="en-US" sz="1100" baseline="0" dirty="0">
                    <a:solidFill>
                      <a:srgbClr val="92D050"/>
                    </a:solidFill>
                  </a:rPr>
                  <a:t> </a:t>
                </a:r>
                <a:r>
                  <a:rPr lang="en-US" sz="1100" baseline="0" dirty="0">
                    <a:solidFill>
                      <a:schemeClr val="bg1"/>
                    </a:solidFill>
                  </a:rPr>
                  <a:t>printing quality</a:t>
                </a:r>
                <a:endParaRPr lang="en-US" sz="1100" dirty="0">
                  <a:solidFill>
                    <a:schemeClr val="bg1"/>
                  </a:solidFill>
                </a:endParaRPr>
              </a:p>
            </p:txBody>
          </p:sp>
          <p:sp>
            <p:nvSpPr>
              <p:cNvPr id="107" name="TextBox 48"/>
              <p:cNvSpPr txBox="1"/>
              <p:nvPr userDrawn="1"/>
            </p:nvSpPr>
            <p:spPr>
              <a:xfrm rot="16200000">
                <a:off x="-1447544" y="13075625"/>
                <a:ext cx="1117601" cy="141841"/>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dirty="0">
                    <a:solidFill>
                      <a:srgbClr val="FF0000"/>
                    </a:solidFill>
                  </a:rPr>
                  <a:t>Bad </a:t>
                </a:r>
                <a:r>
                  <a:rPr lang="en-US" sz="1200" dirty="0">
                    <a:solidFill>
                      <a:schemeClr val="bg1"/>
                    </a:solidFill>
                  </a:rPr>
                  <a:t>printing quality</a:t>
                </a:r>
              </a:p>
            </p:txBody>
          </p:sp>
        </p:grpSp>
      </p:grpSp>
      <p:grpSp>
        <p:nvGrpSpPr>
          <p:cNvPr id="116" name="Group 115"/>
          <p:cNvGrpSpPr>
            <a:grpSpLocks noChangeAspect="1"/>
          </p:cNvGrpSpPr>
          <p:nvPr userDrawn="1"/>
        </p:nvGrpSpPr>
        <p:grpSpPr>
          <a:xfrm>
            <a:off x="27709929" y="11216"/>
            <a:ext cx="6632760" cy="19191183"/>
            <a:chOff x="36782324" y="0"/>
            <a:chExt cx="11062139" cy="27432000"/>
          </a:xfrm>
        </p:grpSpPr>
        <p:sp>
          <p:nvSpPr>
            <p:cNvPr id="117" name="Rectangle 116"/>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r>
                <a:rPr lang="en-US" sz="2800" b="1" spc="600" dirty="0">
                  <a:solidFill>
                    <a:schemeClr val="bg1"/>
                  </a:solidFill>
                  <a:latin typeface="Trebuchet MS" pitchFamily="34" charset="0"/>
                </a:rPr>
                <a:t>QUICK START (cont.)</a:t>
              </a:r>
            </a:p>
            <a:p>
              <a:pPr algn="ctr"/>
              <a:endParaRPr lang="en-US" sz="2400" b="1"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r>
                <a:rPr lang="en-US" sz="14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Text</a:t>
              </a:r>
            </a:p>
            <a:p>
              <a:pPr marL="1730375" lvl="2" indent="0" algn="l" defTabSz="114300"/>
              <a:r>
                <a:rPr lang="en-US" sz="14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 </a:t>
              </a:r>
              <a:r>
                <a:rPr kumimoji="0" lang="en-US" sz="180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a:solidFill>
                  <a:schemeClr val="bg1">
                    <a:lumMod val="75000"/>
                  </a:schemeClr>
                </a:solidFill>
                <a:latin typeface="Trebuchet MS" pitchFamily="34" charset="0"/>
              </a:endParaRPr>
            </a:p>
            <a:p>
              <a:pPr marL="1518341" lvl="2"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Tables</a:t>
              </a:r>
            </a:p>
            <a:p>
              <a:pPr marL="971550" lvl="1" indent="0" algn="l" defTabSz="114300"/>
              <a:r>
                <a:rPr lang="en-US" sz="1400" b="0" baseline="0" dirty="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lumMod val="75000"/>
                  </a:prstClr>
                </a:solidFill>
                <a:effectLst/>
                <a:uLnTx/>
                <a:uFillTx/>
                <a:latin typeface="Trebuchet MS" pitchFamily="34" charset="0"/>
              </a:endParaRPr>
            </a:p>
          </p:txBody>
        </p:sp>
        <p:pic>
          <p:nvPicPr>
            <p:cNvPr id="118" name="Picture 117"/>
            <p:cNvPicPr/>
            <p:nvPr userDrawn="1"/>
          </p:nvPicPr>
          <p:blipFill>
            <a:blip r:embed="rId9"/>
            <a:stretch>
              <a:fillRect/>
            </a:stretch>
          </p:blipFill>
          <p:spPr>
            <a:xfrm>
              <a:off x="39540164" y="3399421"/>
              <a:ext cx="5586150" cy="1716939"/>
            </a:xfrm>
            <a:prstGeom prst="rect">
              <a:avLst/>
            </a:prstGeom>
          </p:spPr>
        </p:pic>
        <p:pic>
          <p:nvPicPr>
            <p:cNvPr id="119" name="Picture 118"/>
            <p:cNvPicPr>
              <a:picLocks noChangeAspect="1"/>
            </p:cNvPicPr>
            <p:nvPr userDrawn="1"/>
          </p:nvPicPr>
          <p:blipFill>
            <a:blip r:embed="rId10"/>
            <a:stretch>
              <a:fillRect/>
            </a:stretch>
          </p:blipFill>
          <p:spPr>
            <a:xfrm>
              <a:off x="37296876" y="7200202"/>
              <a:ext cx="2969584" cy="1140240"/>
            </a:xfrm>
            <a:prstGeom prst="rect">
              <a:avLst/>
            </a:prstGeom>
            <a:ln>
              <a:noFill/>
            </a:ln>
          </p:spPr>
        </p:pic>
        <p:pic>
          <p:nvPicPr>
            <p:cNvPr id="120" name="Picture 119"/>
            <p:cNvPicPr/>
            <p:nvPr userDrawn="1"/>
          </p:nvPicPr>
          <p:blipFill>
            <a:blip r:embed="rId11"/>
            <a:stretch>
              <a:fillRect/>
            </a:stretch>
          </p:blipFill>
          <p:spPr>
            <a:xfrm>
              <a:off x="37524683" y="10986709"/>
              <a:ext cx="1482265" cy="825421"/>
            </a:xfrm>
            <a:prstGeom prst="rect">
              <a:avLst/>
            </a:prstGeom>
          </p:spPr>
        </p:pic>
        <p:grpSp>
          <p:nvGrpSpPr>
            <p:cNvPr id="121" name="Group 120"/>
            <p:cNvGrpSpPr/>
            <p:nvPr userDrawn="1"/>
          </p:nvGrpSpPr>
          <p:grpSpPr>
            <a:xfrm>
              <a:off x="37163426" y="23152352"/>
              <a:ext cx="10354213" cy="1052915"/>
              <a:chOff x="31687960" y="29635357"/>
              <a:chExt cx="9771399" cy="1090622"/>
            </a:xfrm>
          </p:grpSpPr>
          <p:sp>
            <p:nvSpPr>
              <p:cNvPr id="123" name="Rounded Rectangle 122"/>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endParaRPr lang="en-US"/>
              </a:p>
            </p:txBody>
          </p:sp>
          <p:pic>
            <p:nvPicPr>
              <p:cNvPr id="124" name="Picture 123"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125" name="TextBox 66"/>
              <p:cNvSpPr txBox="1"/>
              <p:nvPr userDrawn="1"/>
            </p:nvSpPr>
            <p:spPr>
              <a:xfrm>
                <a:off x="32788169" y="29700257"/>
                <a:ext cx="8671190" cy="903879"/>
              </a:xfrm>
              <a:prstGeom prst="rect">
                <a:avLst/>
              </a:prstGeom>
              <a:noFill/>
              <a:ln>
                <a:noFill/>
              </a:ln>
            </p:spPr>
            <p:txBody>
              <a:bodyPr wrap="square"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a:t>
                </a:r>
                <a:br>
                  <a:rPr lang="en-US" sz="1400" baseline="0" dirty="0">
                    <a:solidFill>
                      <a:schemeClr val="tx2"/>
                    </a:solidFill>
                    <a:latin typeface="Trebuchet MS" pitchFamily="34" charset="0"/>
                  </a:rPr>
                </a:br>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grpSp>
      <p:sp>
        <p:nvSpPr>
          <p:cNvPr id="38" name="TextBox 37"/>
          <p:cNvSpPr txBox="1"/>
          <p:nvPr userDrawn="1"/>
        </p:nvSpPr>
        <p:spPr>
          <a:xfrm>
            <a:off x="27884908" y="17387917"/>
            <a:ext cx="5229435" cy="989269"/>
          </a:xfrm>
          <a:prstGeom prst="rect">
            <a:avLst/>
          </a:prstGeom>
          <a:noFill/>
        </p:spPr>
        <p:txBody>
          <a:bodyPr wrap="square" lIns="65304" tIns="32651" rIns="65304" bIns="32651" rtlCol="0">
            <a:spAutoFit/>
          </a:bodyPr>
          <a:lstStyle/>
          <a:p>
            <a:pPr marL="285750" indent="-168275">
              <a:lnSpc>
                <a:spcPct val="100000"/>
              </a:lnSpc>
            </a:pPr>
            <a:r>
              <a:rPr lang="en-US" sz="1600" dirty="0">
                <a:solidFill>
                  <a:schemeClr val="bg1"/>
                </a:solidFill>
              </a:rPr>
              <a:t>©2015</a:t>
            </a:r>
            <a:r>
              <a:rPr lang="en-US" sz="1600" baseline="0" dirty="0">
                <a:solidFill>
                  <a:schemeClr val="bg1"/>
                </a:solidFill>
              </a:rPr>
              <a:t> </a:t>
            </a:r>
            <a:r>
              <a:rPr lang="en-US" sz="1600" dirty="0">
                <a:solidFill>
                  <a:schemeClr val="bg1"/>
                </a:solidFill>
              </a:rPr>
              <a:t>PosterPresentations.com</a:t>
            </a:r>
            <a:br>
              <a:rPr lang="en-US" sz="1600" dirty="0">
                <a:solidFill>
                  <a:schemeClr val="bg1"/>
                </a:solidFill>
              </a:rPr>
            </a:br>
            <a:r>
              <a:rPr lang="en-US" sz="1400" dirty="0">
                <a:solidFill>
                  <a:schemeClr val="bg1"/>
                </a:solidFill>
              </a:rPr>
              <a:t>2117 Fourth Street ,</a:t>
            </a:r>
            <a:r>
              <a:rPr lang="en-US" sz="1400" baseline="0" dirty="0">
                <a:solidFill>
                  <a:schemeClr val="bg1"/>
                </a:solidFill>
              </a:rPr>
              <a:t> Unit C        </a:t>
            </a:r>
          </a:p>
          <a:p>
            <a:pPr marL="285750" indent="1588">
              <a:lnSpc>
                <a:spcPct val="100000"/>
              </a:lnSpc>
            </a:pPr>
            <a:r>
              <a:rPr lang="en-US" sz="1400" baseline="0" dirty="0">
                <a:solidFill>
                  <a:schemeClr val="bg1"/>
                </a:solidFill>
              </a:rPr>
              <a:t>Berkeley CA </a:t>
            </a:r>
            <a:r>
              <a:rPr lang="en-US" sz="1200" baseline="0" dirty="0">
                <a:solidFill>
                  <a:schemeClr val="bg1"/>
                </a:solidFill>
              </a:rPr>
              <a:t>94710</a:t>
            </a:r>
            <a:br>
              <a:rPr lang="en-US" sz="1400" baseline="0" dirty="0">
                <a:solidFill>
                  <a:schemeClr val="bg1"/>
                </a:solidFill>
              </a:rPr>
            </a:br>
            <a:r>
              <a:rPr lang="en-US" sz="1400" b="1" baseline="0" dirty="0">
                <a:solidFill>
                  <a:srgbClr val="FFFF00"/>
                </a:solidFill>
              </a:rPr>
              <a:t>posterpresenter@gmail.com</a:t>
            </a:r>
            <a:endParaRPr lang="en-US" sz="1600" b="1" dirty="0">
              <a:solidFill>
                <a:srgbClr val="FFFF00"/>
              </a:solidFill>
            </a:endParaRPr>
          </a:p>
        </p:txBody>
      </p:sp>
    </p:spTree>
  </p:cSld>
  <p:clrMap bg1="lt1" tx1="dk1" bg2="lt2" tx2="dk2" accent1="accent1" accent2="accent2" accent3="accent3" accent4="accent4" accent5="accent5" accent6="accent6" hlink="hlink" folHlink="folHlink"/>
  <p:sldLayoutIdLst>
    <p:sldLayoutId id="2147483652"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7432000" cy="280035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8" name="Rectangle 33"/>
          <p:cNvSpPr>
            <a:spLocks noChangeArrowheads="1"/>
          </p:cNvSpPr>
          <p:nvPr/>
        </p:nvSpPr>
        <p:spPr bwMode="auto">
          <a:xfrm>
            <a:off x="571501" y="3144838"/>
            <a:ext cx="8490857" cy="15601950"/>
          </a:xfrm>
          <a:prstGeom prst="roundRect">
            <a:avLst>
              <a:gd name="adj" fmla="val 3914"/>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803128"/>
            <a:ext cx="27432000" cy="889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27" name="Rectangle 33"/>
          <p:cNvSpPr>
            <a:spLocks noChangeArrowheads="1"/>
          </p:cNvSpPr>
          <p:nvPr userDrawn="1"/>
        </p:nvSpPr>
        <p:spPr bwMode="auto">
          <a:xfrm>
            <a:off x="9468985" y="3144838"/>
            <a:ext cx="8490857" cy="15601950"/>
          </a:xfrm>
          <a:prstGeom prst="roundRect">
            <a:avLst>
              <a:gd name="adj" fmla="val 3914"/>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8" name="Rectangle 33"/>
          <p:cNvSpPr>
            <a:spLocks noChangeArrowheads="1"/>
          </p:cNvSpPr>
          <p:nvPr userDrawn="1"/>
        </p:nvSpPr>
        <p:spPr bwMode="auto">
          <a:xfrm>
            <a:off x="18366468" y="3144838"/>
            <a:ext cx="8490857" cy="15601950"/>
          </a:xfrm>
          <a:prstGeom prst="roundRect">
            <a:avLst>
              <a:gd name="adj" fmla="val 3914"/>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grpSp>
        <p:nvGrpSpPr>
          <p:cNvPr id="22" name="Group 21"/>
          <p:cNvGrpSpPr>
            <a:grpSpLocks noChangeAspect="1"/>
          </p:cNvGrpSpPr>
          <p:nvPr userDrawn="1"/>
        </p:nvGrpSpPr>
        <p:grpSpPr>
          <a:xfrm>
            <a:off x="-6886463" y="2"/>
            <a:ext cx="6608534" cy="19202398"/>
            <a:chOff x="-11220549" y="-1"/>
            <a:chExt cx="11014225" cy="27432000"/>
          </a:xfrm>
        </p:grpSpPr>
        <p:sp>
          <p:nvSpPr>
            <p:cNvPr id="24" name="Rectangle 23"/>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a:solidFill>
                    <a:srgbClr val="FF0000"/>
                  </a:solidFill>
                  <a:latin typeface="Trebuchet MS" pitchFamily="34" charset="0"/>
                </a:rPr>
                <a:t>(—THIS SIDEBAR DOES NOT PRINT—)</a:t>
              </a:r>
              <a:endParaRPr lang="en-US" sz="1800" b="1" spc="600" dirty="0">
                <a:solidFill>
                  <a:schemeClr val="bg1"/>
                </a:solidFill>
                <a:latin typeface="Trebuchet MS" pitchFamily="34" charset="0"/>
              </a:endParaRPr>
            </a:p>
            <a:p>
              <a:pPr algn="ctr"/>
              <a:r>
                <a:rPr lang="en-US" sz="2400" b="1" spc="600" dirty="0">
                  <a:solidFill>
                    <a:schemeClr val="bg1"/>
                  </a:solidFill>
                  <a:latin typeface="Trebuchet MS" pitchFamily="34" charset="0"/>
                </a:rPr>
                <a:t>DESIGN</a:t>
              </a:r>
              <a:r>
                <a:rPr lang="en-US" sz="2400" b="1" spc="600" baseline="0" dirty="0">
                  <a:solidFill>
                    <a:schemeClr val="bg1"/>
                  </a:solidFill>
                  <a:latin typeface="Trebuchet MS" pitchFamily="34" charset="0"/>
                </a:rPr>
                <a:t> </a:t>
              </a:r>
              <a:r>
                <a:rPr lang="en-US" sz="2400" b="1" spc="600" dirty="0">
                  <a:solidFill>
                    <a:schemeClr val="bg1"/>
                  </a:solidFill>
                  <a:latin typeface="Trebuchet MS" pitchFamily="34" charset="0"/>
                </a:rPr>
                <a:t>GUIDE</a:t>
              </a:r>
            </a:p>
            <a:p>
              <a:pPr algn="ctr"/>
              <a:r>
                <a:rPr lang="en-US" sz="1000" b="1" dirty="0">
                  <a:latin typeface="Trebuchet MS" pitchFamily="34" charset="0"/>
                </a:rPr>
                <a:t> </a:t>
              </a:r>
            </a:p>
            <a:p>
              <a:pPr defTabSz="3765639"/>
              <a:r>
                <a:rPr lang="en-US" sz="1600" i="0" dirty="0">
                  <a:latin typeface="Trebuchet MS" pitchFamily="34" charset="0"/>
                </a:rPr>
                <a:t>This PowerPoint</a:t>
              </a:r>
              <a:r>
                <a:rPr lang="en-US" sz="1600" i="0" baseline="0" dirty="0">
                  <a:latin typeface="Trebuchet MS" pitchFamily="34" charset="0"/>
                </a:rPr>
                <a:t> </a:t>
              </a:r>
              <a:r>
                <a:rPr lang="en-US" sz="1600" i="0" dirty="0">
                  <a:latin typeface="Trebuchet MS" pitchFamily="34" charset="0"/>
                </a:rPr>
                <a:t>2007 template produces</a:t>
              </a:r>
              <a:r>
                <a:rPr lang="en-US" sz="1600" i="0" baseline="0" dirty="0">
                  <a:latin typeface="Trebuchet MS" pitchFamily="34" charset="0"/>
                </a:rPr>
                <a:t> </a:t>
              </a:r>
              <a:r>
                <a:rPr lang="en-US" sz="1600" i="0" dirty="0">
                  <a:latin typeface="Trebuchet MS" pitchFamily="34" charset="0"/>
                </a:rPr>
                <a:t>a 40”x60” presentation poster. </a:t>
              </a:r>
              <a:r>
                <a:rPr lang="en-US" sz="1600" dirty="0">
                  <a:latin typeface="Trebuchet MS" pitchFamily="34" charset="0"/>
                </a:rPr>
                <a:t>You</a:t>
              </a:r>
              <a:r>
                <a:rPr lang="en-US" sz="1600" baseline="0" dirty="0">
                  <a:latin typeface="Trebuchet MS" pitchFamily="34" charset="0"/>
                </a:rPr>
                <a:t> can u</a:t>
              </a:r>
              <a:r>
                <a:rPr lang="en-US" sz="1600" dirty="0">
                  <a:latin typeface="Trebuchet MS" pitchFamily="34" charset="0"/>
                </a:rPr>
                <a:t>se</a:t>
              </a:r>
              <a:r>
                <a:rPr lang="en-US" sz="1600" baseline="0" dirty="0">
                  <a:latin typeface="Trebuchet MS" pitchFamily="34" charset="0"/>
                </a:rPr>
                <a:t> it to create your research poster and </a:t>
              </a:r>
              <a:r>
                <a:rPr lang="en-US" sz="1600" dirty="0">
                  <a:latin typeface="Trebuchet MS" pitchFamily="34" charset="0"/>
                </a:rPr>
                <a:t>save valuable time placing titles, subtitles,</a:t>
              </a:r>
              <a:r>
                <a:rPr lang="en-US" sz="1600" baseline="0" dirty="0">
                  <a:latin typeface="Trebuchet MS" pitchFamily="34" charset="0"/>
                </a:rPr>
                <a:t> text, and graphics</a:t>
              </a:r>
              <a:r>
                <a:rPr lang="en-US" sz="1600" dirty="0">
                  <a:latin typeface="Trebuchet MS" pitchFamily="34" charset="0"/>
                </a:rPr>
                <a:t>. </a:t>
              </a:r>
            </a:p>
            <a:p>
              <a:pPr defTabSz="3765639"/>
              <a:r>
                <a:rPr lang="en-US" sz="1000" dirty="0">
                  <a:latin typeface="Trebuchet MS" pitchFamily="34" charset="0"/>
                </a:rPr>
                <a:t> </a:t>
              </a:r>
            </a:p>
            <a:p>
              <a:pPr defTabSz="4389219"/>
              <a:r>
                <a:rPr lang="en-US" sz="1600" dirty="0">
                  <a:latin typeface="Trebuchet MS" pitchFamily="34" charset="0"/>
                </a:rPr>
                <a:t>We provide a series of online answer your poster production questions. To view our template tutorials, go online to </a:t>
              </a:r>
              <a:r>
                <a:rPr lang="en-US" sz="1600" b="1" dirty="0">
                  <a:solidFill>
                    <a:srgbClr val="FFC000"/>
                  </a:solidFill>
                  <a:latin typeface="Trebuchet MS" pitchFamily="34" charset="0"/>
                </a:rPr>
                <a:t>PosterPresentations.com</a:t>
              </a:r>
              <a:r>
                <a:rPr lang="en-US" sz="1600" b="1" dirty="0">
                  <a:solidFill>
                    <a:schemeClr val="bg1"/>
                  </a:solidFill>
                  <a:latin typeface="Trebuchet MS" pitchFamily="34" charset="0"/>
                </a:rPr>
                <a:t> </a:t>
              </a:r>
              <a:r>
                <a:rPr lang="en-US" sz="1600" dirty="0">
                  <a:solidFill>
                    <a:schemeClr val="bg1"/>
                  </a:solidFill>
                  <a:latin typeface="Trebuchet MS" pitchFamily="34" charset="0"/>
                </a:rPr>
                <a:t>and click on HELP DESK.</a:t>
              </a:r>
            </a:p>
            <a:p>
              <a:pPr defTabSz="4389219"/>
              <a:r>
                <a:rPr lang="en-US" sz="1000" dirty="0">
                  <a:latin typeface="Trebuchet MS" pitchFamily="34" charset="0"/>
                </a:rPr>
                <a:t> </a:t>
              </a:r>
            </a:p>
            <a:p>
              <a:pPr defTabSz="4389219"/>
              <a:r>
                <a:rPr lang="en-US" sz="1600" dirty="0">
                  <a:solidFill>
                    <a:schemeClr val="bg1"/>
                  </a:solidFill>
                  <a:latin typeface="Trebuchet MS" pitchFamily="34" charset="0"/>
                </a:rPr>
                <a:t>When</a:t>
              </a:r>
              <a:r>
                <a:rPr lang="en-US" sz="1600" baseline="0" dirty="0">
                  <a:solidFill>
                    <a:schemeClr val="bg1"/>
                  </a:solidFill>
                  <a:latin typeface="Trebuchet MS" pitchFamily="34" charset="0"/>
                </a:rPr>
                <a:t> you are ready to</a:t>
              </a:r>
              <a:r>
                <a:rPr lang="en-US" sz="1600" dirty="0">
                  <a:solidFill>
                    <a:schemeClr val="bg1"/>
                  </a:solidFill>
                  <a:latin typeface="Trebuchet MS" pitchFamily="34" charset="0"/>
                </a:rPr>
                <a:t> </a:t>
              </a:r>
              <a:r>
                <a:rPr lang="en-US" sz="1600" baseline="0" dirty="0">
                  <a:solidFill>
                    <a:schemeClr val="bg1"/>
                  </a:solidFill>
                  <a:latin typeface="Trebuchet MS" pitchFamily="34" charset="0"/>
                </a:rPr>
                <a:t> print your poster</a:t>
              </a:r>
              <a:r>
                <a:rPr lang="en-US" sz="1600" dirty="0">
                  <a:solidFill>
                    <a:schemeClr val="bg1"/>
                  </a:solidFill>
                  <a:latin typeface="Trebuchet MS" pitchFamily="34" charset="0"/>
                </a:rPr>
                <a:t>,</a:t>
              </a:r>
              <a:r>
                <a:rPr lang="en-US" sz="1600" baseline="0" dirty="0">
                  <a:solidFill>
                    <a:schemeClr val="bg1"/>
                  </a:solidFill>
                  <a:latin typeface="Trebuchet MS" pitchFamily="34" charset="0"/>
                </a:rPr>
                <a:t> go online to </a:t>
              </a:r>
              <a:r>
                <a:rPr lang="en-US" sz="1600" b="0" dirty="0">
                  <a:solidFill>
                    <a:schemeClr val="bg1"/>
                  </a:solidFill>
                  <a:latin typeface="Trebuchet MS" pitchFamily="34" charset="0"/>
                </a:rPr>
                <a:t>PosterPresentations.com</a:t>
              </a:r>
              <a:br>
                <a:rPr lang="en-US" sz="1600" dirty="0">
                  <a:solidFill>
                    <a:schemeClr val="bg1"/>
                  </a:solidFill>
                  <a:latin typeface="Trebuchet MS" pitchFamily="34" charset="0"/>
                </a:rPr>
              </a:br>
              <a:r>
                <a:rPr lang="en-US" sz="1000" dirty="0">
                  <a:solidFill>
                    <a:schemeClr val="bg1"/>
                  </a:solidFill>
                  <a:latin typeface="Trebuchet MS" pitchFamily="34" charset="0"/>
                </a:rPr>
                <a:t> </a:t>
              </a:r>
            </a:p>
            <a:p>
              <a:pPr algn="l" defTabSz="3765639"/>
              <a:r>
                <a:rPr lang="en-US" sz="1600" b="0" dirty="0">
                  <a:solidFill>
                    <a:schemeClr val="bg1"/>
                  </a:solidFill>
                  <a:latin typeface="Trebuchet MS" pitchFamily="34" charset="0"/>
                </a:rPr>
                <a:t>Need</a:t>
              </a:r>
              <a:r>
                <a:rPr lang="en-US" sz="1600" b="0" baseline="0" dirty="0">
                  <a:solidFill>
                    <a:schemeClr val="bg1"/>
                  </a:solidFill>
                  <a:latin typeface="Trebuchet MS" pitchFamily="34" charset="0"/>
                </a:rPr>
                <a:t> assistance? Call us at </a:t>
              </a:r>
              <a:r>
                <a:rPr lang="en-US" sz="1600" b="0" dirty="0">
                  <a:solidFill>
                    <a:srgbClr val="FFC000"/>
                  </a:solidFill>
                  <a:latin typeface="Trebuchet MS" pitchFamily="34" charset="0"/>
                </a:rPr>
                <a:t>1.510.649.3001</a:t>
              </a:r>
            </a:p>
            <a:p>
              <a:pPr algn="l" defTabSz="3765639"/>
              <a:endParaRPr lang="en-US" sz="1600" b="0" dirty="0">
                <a:solidFill>
                  <a:srgbClr val="FFC000"/>
                </a:solidFill>
                <a:latin typeface="Trebuchet MS" pitchFamily="34" charset="0"/>
              </a:endParaRPr>
            </a:p>
            <a:p>
              <a:pPr algn="l" defTabSz="3765639"/>
              <a:endParaRPr lang="en-US" sz="1600" b="0" dirty="0">
                <a:solidFill>
                  <a:srgbClr val="FFC000"/>
                </a:solidFill>
                <a:latin typeface="Trebuchet MS" pitchFamily="34" charset="0"/>
              </a:endParaRPr>
            </a:p>
            <a:p>
              <a:pPr algn="l" defTabSz="3765639"/>
              <a:r>
                <a:rPr lang="en-US" sz="1000" b="1" dirty="0">
                  <a:solidFill>
                    <a:srgbClr val="FFFF00"/>
                  </a:solidFill>
                  <a:latin typeface="Trebuchet MS" pitchFamily="34" charset="0"/>
                </a:rPr>
                <a:t> </a:t>
              </a:r>
              <a:endParaRPr lang="en-US" sz="1600" b="1" dirty="0">
                <a:solidFill>
                  <a:schemeClr val="bg1"/>
                </a:solidFill>
                <a:latin typeface="Trebuchet MS" pitchFamily="34" charset="0"/>
              </a:endParaRPr>
            </a:p>
            <a:p>
              <a:pPr algn="ctr"/>
              <a:r>
                <a:rPr lang="en-US" sz="2400" b="1" spc="600" dirty="0">
                  <a:solidFill>
                    <a:schemeClr val="bg1"/>
                  </a:solidFill>
                  <a:latin typeface="Trebuchet MS" pitchFamily="34" charset="0"/>
                </a:rPr>
                <a:t>QUICK START</a:t>
              </a:r>
            </a:p>
            <a:p>
              <a:pPr algn="ctr"/>
              <a:r>
                <a:rPr lang="en-US" sz="1000" b="1" baseline="0" dirty="0">
                  <a:solidFill>
                    <a:schemeClr val="bg1"/>
                  </a:solidFill>
                  <a:latin typeface="Trebuchet MS" pitchFamily="34" charset="0"/>
                </a:rPr>
                <a:t> </a:t>
              </a:r>
            </a:p>
            <a:p>
              <a:pPr algn="ctr"/>
              <a:r>
                <a:rPr lang="en-US" sz="1800" b="1" baseline="0" dirty="0">
                  <a:solidFill>
                    <a:srgbClr val="FFC000"/>
                  </a:solidFill>
                  <a:latin typeface="Trebuchet MS" pitchFamily="34" charset="0"/>
                </a:rPr>
                <a:t>Zoom in and out</a:t>
              </a:r>
            </a:p>
            <a:p>
              <a:pPr marL="1203325" indent="0" algn="l" defTabSz="850900"/>
              <a:r>
                <a:rPr lang="en-US" sz="1400" b="0" baseline="0" dirty="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Title, Authors, and Affiliations</a:t>
              </a:r>
            </a:p>
            <a:p>
              <a:pPr algn="l"/>
              <a:r>
                <a:rPr lang="en-US" sz="1400" b="0" baseline="0" dirty="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a:solidFill>
                    <a:schemeClr val="bg1">
                      <a:lumMod val="75000"/>
                    </a:schemeClr>
                  </a:solidFill>
                  <a:latin typeface="Trebuchet MS" pitchFamily="34" charset="0"/>
                </a:rPr>
                <a:t> </a:t>
              </a:r>
            </a:p>
            <a:p>
              <a:pPr algn="l"/>
              <a:r>
                <a:rPr lang="en-US" sz="1400" b="1" spc="300" baseline="0" dirty="0">
                  <a:solidFill>
                    <a:srgbClr val="FFC000"/>
                  </a:solidFill>
                  <a:latin typeface="Trebuchet MS" pitchFamily="34" charset="0"/>
                </a:rPr>
                <a:t>TIP</a:t>
              </a:r>
              <a:r>
                <a:rPr lang="en-US" sz="1400" b="1"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The font size of your title should be bigger than your name(s) and institution name(s).</a:t>
              </a:r>
            </a:p>
            <a:p>
              <a:pPr algn="l"/>
              <a:endParaRPr lang="en-US" sz="1600" b="1" baseline="0" dirty="0">
                <a:solidFill>
                  <a:schemeClr val="bg1"/>
                </a:solidFill>
                <a:latin typeface="Trebuchet MS" pitchFamily="34" charset="0"/>
              </a:endParaRPr>
            </a:p>
            <a:p>
              <a:pPr algn="l"/>
              <a:br>
                <a:rPr lang="en-US" sz="1600" b="1" baseline="0" dirty="0">
                  <a:solidFill>
                    <a:schemeClr val="bg1"/>
                  </a:solidFill>
                  <a:latin typeface="Trebuchet MS" pitchFamily="34" charset="0"/>
                </a:rPr>
              </a:br>
              <a:endParaRPr lang="en-US" sz="1600" b="1" dirty="0">
                <a:solidFill>
                  <a:schemeClr val="bg1"/>
                </a:solidFill>
                <a:latin typeface="Trebuchet MS" pitchFamily="34" charset="0"/>
              </a:endParaRPr>
            </a:p>
            <a:p>
              <a:pPr algn="ctr"/>
              <a:endParaRPr lang="en-US" sz="1600" b="1" dirty="0">
                <a:solidFill>
                  <a:srgbClr val="FFC000"/>
                </a:solidFill>
                <a:latin typeface="Trebuchet MS" pitchFamily="34" charset="0"/>
              </a:endParaRPr>
            </a:p>
            <a:p>
              <a:pPr algn="ctr"/>
              <a:endParaRPr lang="en-US" sz="1600" b="1" dirty="0">
                <a:solidFill>
                  <a:srgbClr val="FFC000"/>
                </a:solidFill>
                <a:latin typeface="Trebuchet MS" pitchFamily="34" charset="0"/>
              </a:endParaRPr>
            </a:p>
            <a:p>
              <a:pPr algn="ctr"/>
              <a:r>
                <a:rPr lang="en-US" sz="1800" b="1" dirty="0">
                  <a:solidFill>
                    <a:srgbClr val="FFC000"/>
                  </a:solidFill>
                  <a:latin typeface="Trebuchet MS" pitchFamily="34" charset="0"/>
                </a:rPr>
                <a:t>Adding Logos</a:t>
              </a:r>
              <a:r>
                <a:rPr lang="en-US" sz="1800" b="1" baseline="0" dirty="0">
                  <a:solidFill>
                    <a:srgbClr val="FFC000"/>
                  </a:solidFill>
                  <a:latin typeface="Trebuchet MS" pitchFamily="34" charset="0"/>
                </a:rPr>
                <a:t> / Seals</a:t>
              </a:r>
            </a:p>
            <a:p>
              <a:pPr algn="l"/>
              <a:r>
                <a:rPr lang="en-US" sz="14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a:solidFill>
                  <a:schemeClr val="bg1">
                    <a:lumMod val="75000"/>
                  </a:schemeClr>
                </a:solidFill>
                <a:latin typeface="Trebuchet MS" pitchFamily="34" charset="0"/>
              </a:endParaRPr>
            </a:p>
            <a:p>
              <a:pPr algn="l"/>
              <a:r>
                <a:rPr lang="en-US" sz="1400" b="1" spc="300" baseline="0" dirty="0">
                  <a:solidFill>
                    <a:srgbClr val="FFC000"/>
                  </a:solidFill>
                  <a:latin typeface="Trebuchet MS" pitchFamily="34" charset="0"/>
                </a:rPr>
                <a:t>TIP:</a:t>
              </a:r>
              <a:r>
                <a:rPr lang="en-US" sz="1400" b="1" spc="0"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See if your company’s logo is available on our free poster templates page.</a:t>
              </a:r>
            </a:p>
            <a:p>
              <a:pPr algn="l"/>
              <a:endParaRPr lang="en-US" sz="1400" b="0" baseline="0" dirty="0">
                <a:latin typeface="Trebuchet MS" pitchFamily="34" charset="0"/>
              </a:endParaRPr>
            </a:p>
            <a:p>
              <a:pPr algn="ctr"/>
              <a:r>
                <a:rPr lang="en-US" sz="1800" b="1" baseline="0" dirty="0">
                  <a:solidFill>
                    <a:srgbClr val="FFC000"/>
                  </a:solidFill>
                  <a:latin typeface="Trebuchet MS" pitchFamily="34" charset="0"/>
                </a:rPr>
                <a:t>Photographs / Graphics</a:t>
              </a:r>
            </a:p>
            <a:p>
              <a:pPr algn="l" defTabSz="977900"/>
              <a:r>
                <a:rPr lang="en-US" sz="14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a:solidFill>
                    <a:schemeClr val="bg1">
                      <a:lumMod val="75000"/>
                    </a:schemeClr>
                  </a:solidFill>
                  <a:latin typeface="Trebuchet MS" pitchFamily="34" charset="0"/>
                </a:rPr>
                <a:t>disproportionally.</a:t>
              </a:r>
            </a:p>
            <a:p>
              <a:pPr algn="l" defTabSz="977900"/>
              <a:endParaRPr lang="en-US" sz="1400" b="0" baseline="0" dirty="0">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r>
                <a:rPr lang="en-US" sz="1800" b="1" baseline="0" dirty="0">
                  <a:solidFill>
                    <a:srgbClr val="FFC000"/>
                  </a:solidFill>
                  <a:latin typeface="Trebuchet MS" pitchFamily="34" charset="0"/>
                </a:rPr>
                <a:t>Image Quality Check</a:t>
              </a:r>
            </a:p>
            <a:p>
              <a:pPr lvl="0" algn="l" defTabSz="977900"/>
              <a:r>
                <a:rPr lang="en-US" sz="1400" b="0" baseline="0" dirty="0">
                  <a:solidFill>
                    <a:schemeClr val="bg1">
                      <a:lumMod val="75000"/>
                    </a:schemeClr>
                  </a:solidFill>
                  <a:latin typeface="Trebuchet MS" pitchFamily="34" charset="0"/>
                </a:rPr>
                <a:t>Zoom in and look at your images at 100% magnification. If they look good they will print well. </a:t>
              </a:r>
              <a:endParaRPr lang="en-US" sz="1600" b="0" dirty="0">
                <a:latin typeface="Trebuchet MS" pitchFamily="34" charset="0"/>
              </a:endParaRPr>
            </a:p>
          </p:txBody>
        </p:sp>
        <p:cxnSp>
          <p:nvCxnSpPr>
            <p:cNvPr id="25" name="Straight Connector 24"/>
            <p:cNvCxnSpPr/>
            <p:nvPr userDrawn="1"/>
          </p:nvCxnSpPr>
          <p:spPr>
            <a:xfrm>
              <a:off x="-11220549" y="5663750"/>
              <a:ext cx="10999745"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26" name="Picture 25"/>
            <p:cNvPicPr>
              <a:picLocks noChangeAspect="1"/>
            </p:cNvPicPr>
            <p:nvPr userDrawn="1"/>
          </p:nvPicPr>
          <p:blipFill>
            <a:blip r:embed="rId3"/>
            <a:stretch>
              <a:fillRect/>
            </a:stretch>
          </p:blipFill>
          <p:spPr>
            <a:xfrm>
              <a:off x="-10736022" y="7070058"/>
              <a:ext cx="1597665" cy="1001614"/>
            </a:xfrm>
            <a:prstGeom prst="rect">
              <a:avLst/>
            </a:prstGeom>
          </p:spPr>
        </p:pic>
        <p:pic>
          <p:nvPicPr>
            <p:cNvPr id="42" name="Picture 41"/>
            <p:cNvPicPr>
              <a:picLocks noChangeAspect="1"/>
            </p:cNvPicPr>
            <p:nvPr userDrawn="1"/>
          </p:nvPicPr>
          <p:blipFill>
            <a:blip r:embed="rId4"/>
            <a:stretch>
              <a:fillRect/>
            </a:stretch>
          </p:blipFill>
          <p:spPr>
            <a:xfrm>
              <a:off x="-10736022" y="11080322"/>
              <a:ext cx="9986807" cy="877997"/>
            </a:xfrm>
            <a:prstGeom prst="rect">
              <a:avLst/>
            </a:prstGeom>
          </p:spPr>
        </p:pic>
        <p:grpSp>
          <p:nvGrpSpPr>
            <p:cNvPr id="43" name="Group 42"/>
            <p:cNvGrpSpPr/>
            <p:nvPr userDrawn="1"/>
          </p:nvGrpSpPr>
          <p:grpSpPr>
            <a:xfrm>
              <a:off x="-9844889" y="17817181"/>
              <a:ext cx="7631078" cy="1987425"/>
              <a:chOff x="-4516464" y="10195245"/>
              <a:chExt cx="3516822" cy="1095727"/>
            </a:xfrm>
          </p:grpSpPr>
          <p:grpSp>
            <p:nvGrpSpPr>
              <p:cNvPr id="49" name="Group 48"/>
              <p:cNvGrpSpPr/>
              <p:nvPr userDrawn="1"/>
            </p:nvGrpSpPr>
            <p:grpSpPr>
              <a:xfrm>
                <a:off x="-2783494" y="10195289"/>
                <a:ext cx="624373" cy="894736"/>
                <a:chOff x="-3958698" y="9877015"/>
                <a:chExt cx="779266" cy="1282147"/>
              </a:xfrm>
            </p:grpSpPr>
            <p:pic>
              <p:nvPicPr>
                <p:cNvPr id="55" name="Picture 54"/>
                <p:cNvPicPr>
                  <a:picLocks noChangeAspect="1"/>
                </p:cNvPicPr>
                <p:nvPr userDrawn="1"/>
              </p:nvPicPr>
              <p:blipFill>
                <a:blip r:embed="rId5"/>
                <a:stretch>
                  <a:fillRect/>
                </a:stretch>
              </p:blipFill>
              <p:spPr>
                <a:xfrm>
                  <a:off x="-3948160" y="9877015"/>
                  <a:ext cx="768728" cy="1090752"/>
                </a:xfrm>
                <a:prstGeom prst="rect">
                  <a:avLst/>
                </a:prstGeom>
              </p:spPr>
            </p:pic>
            <p:sp>
              <p:nvSpPr>
                <p:cNvPr id="56" name="TextBox 56"/>
                <p:cNvSpPr txBox="1"/>
                <p:nvPr userDrawn="1"/>
              </p:nvSpPr>
              <p:spPr>
                <a:xfrm>
                  <a:off x="-3958698" y="10916003"/>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b="1" dirty="0">
                      <a:solidFill>
                        <a:schemeClr val="tx1"/>
                      </a:solidFill>
                    </a:rPr>
                    <a:t>ORIGINAL</a:t>
                  </a:r>
                </a:p>
              </p:txBody>
            </p:sp>
          </p:grpSp>
          <p:grpSp>
            <p:nvGrpSpPr>
              <p:cNvPr id="50" name="Group 49"/>
              <p:cNvGrpSpPr/>
              <p:nvPr userDrawn="1"/>
            </p:nvGrpSpPr>
            <p:grpSpPr>
              <a:xfrm>
                <a:off x="-2033159" y="10195245"/>
                <a:ext cx="1033517" cy="907667"/>
                <a:chOff x="-2921738" y="10010570"/>
                <a:chExt cx="1420279" cy="1247337"/>
              </a:xfrm>
            </p:grpSpPr>
            <p:pic>
              <p:nvPicPr>
                <p:cNvPr id="53" name="Picture 52"/>
                <p:cNvPicPr>
                  <a:picLocks noChangeAspect="1"/>
                </p:cNvPicPr>
                <p:nvPr userDrawn="1"/>
              </p:nvPicPr>
              <p:blipFill>
                <a:blip r:embed="rId5"/>
                <a:stretch>
                  <a:fillRect/>
                </a:stretch>
              </p:blipFill>
              <p:spPr>
                <a:xfrm>
                  <a:off x="-2921738" y="10010570"/>
                  <a:ext cx="1420279" cy="1029695"/>
                </a:xfrm>
                <a:prstGeom prst="rect">
                  <a:avLst/>
                </a:prstGeom>
              </p:spPr>
            </p:pic>
            <p:sp>
              <p:nvSpPr>
                <p:cNvPr id="54" name="TextBox 54"/>
                <p:cNvSpPr txBox="1"/>
                <p:nvPr userDrawn="1"/>
              </p:nvSpPr>
              <p:spPr>
                <a:xfrm>
                  <a:off x="-2918992" y="10985853"/>
                  <a:ext cx="1417533" cy="272054"/>
                </a:xfrm>
                <a:prstGeom prst="rect">
                  <a:avLst/>
                </a:prstGeom>
                <a:solidFill>
                  <a:srgbClr val="FF0000"/>
                </a:solid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b="1" dirty="0">
                      <a:solidFill>
                        <a:schemeClr val="bg1"/>
                      </a:solidFill>
                    </a:rPr>
                    <a:t>DISTORTED</a:t>
                  </a:r>
                  <a:endParaRPr lang="en-US" sz="700" b="1" dirty="0">
                    <a:solidFill>
                      <a:schemeClr val="bg1"/>
                    </a:solidFill>
                  </a:endParaRPr>
                </a:p>
              </p:txBody>
            </p:sp>
          </p:grpSp>
          <p:pic>
            <p:nvPicPr>
              <p:cNvPr id="51" name="Picture 50"/>
              <p:cNvPicPr>
                <a:picLocks noChangeAspect="1"/>
              </p:cNvPicPr>
              <p:nvPr userDrawn="1"/>
            </p:nvPicPr>
            <p:blipFill>
              <a:blip r:embed="rId6"/>
              <a:stretch>
                <a:fillRect/>
              </a:stretch>
            </p:blipFill>
            <p:spPr>
              <a:xfrm>
                <a:off x="-4516464" y="10195268"/>
                <a:ext cx="1098742" cy="847761"/>
              </a:xfrm>
              <a:prstGeom prst="rect">
                <a:avLst/>
              </a:prstGeom>
            </p:spPr>
          </p:pic>
          <p:sp>
            <p:nvSpPr>
              <p:cNvPr id="52" name="TextBox 52"/>
              <p:cNvSpPr txBox="1"/>
              <p:nvPr userDrawn="1"/>
            </p:nvSpPr>
            <p:spPr>
              <a:xfrm>
                <a:off x="-4471893" y="11093004"/>
                <a:ext cx="1035685" cy="197968"/>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dirty="0">
                    <a:solidFill>
                      <a:schemeClr val="bg1"/>
                    </a:solidFill>
                  </a:rPr>
                  <a:t>Corner</a:t>
                </a:r>
                <a:r>
                  <a:rPr lang="en-US" sz="1400" baseline="0" dirty="0">
                    <a:solidFill>
                      <a:schemeClr val="bg1"/>
                    </a:solidFill>
                  </a:rPr>
                  <a:t> handles</a:t>
                </a:r>
                <a:endParaRPr lang="en-US" sz="1400" dirty="0">
                  <a:solidFill>
                    <a:schemeClr val="bg1"/>
                  </a:solidFill>
                </a:endParaRPr>
              </a:p>
            </p:txBody>
          </p:sp>
        </p:grpSp>
        <p:grpSp>
          <p:nvGrpSpPr>
            <p:cNvPr id="44" name="Group 43"/>
            <p:cNvGrpSpPr/>
            <p:nvPr userDrawn="1"/>
          </p:nvGrpSpPr>
          <p:grpSpPr>
            <a:xfrm>
              <a:off x="-9604625" y="22201807"/>
              <a:ext cx="7832477" cy="2027097"/>
              <a:chOff x="-4427461" y="12587745"/>
              <a:chExt cx="3609638" cy="1117601"/>
            </a:xfrm>
          </p:grpSpPr>
          <p:pic>
            <p:nvPicPr>
              <p:cNvPr id="45" name="Picture 44"/>
              <p:cNvPicPr/>
              <p:nvPr userDrawn="1"/>
            </p:nvPicPr>
            <p:blipFill>
              <a:blip r:embed="rId7"/>
              <a:stretch>
                <a:fillRect/>
              </a:stretch>
            </p:blipFill>
            <p:spPr>
              <a:xfrm>
                <a:off x="-4179101" y="12737786"/>
                <a:ext cx="1512652" cy="772700"/>
              </a:xfrm>
              <a:prstGeom prst="rect">
                <a:avLst/>
              </a:prstGeom>
            </p:spPr>
          </p:pic>
          <p:pic>
            <p:nvPicPr>
              <p:cNvPr id="46" name="Picture 45"/>
              <p:cNvPicPr/>
              <p:nvPr userDrawn="1"/>
            </p:nvPicPr>
            <p:blipFill>
              <a:blip r:embed="rId8"/>
              <a:stretch>
                <a:fillRect/>
              </a:stretch>
            </p:blipFill>
            <p:spPr>
              <a:xfrm>
                <a:off x="-2596264" y="12737785"/>
                <a:ext cx="1512652" cy="772700"/>
              </a:xfrm>
              <a:prstGeom prst="rect">
                <a:avLst/>
              </a:prstGeom>
            </p:spPr>
          </p:pic>
          <p:sp>
            <p:nvSpPr>
              <p:cNvPr id="47" name="TextBox 47"/>
              <p:cNvSpPr txBox="1"/>
              <p:nvPr userDrawn="1"/>
            </p:nvSpPr>
            <p:spPr>
              <a:xfrm rot="16200000">
                <a:off x="-4921252" y="13081536"/>
                <a:ext cx="1117601" cy="130020"/>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100" dirty="0">
                    <a:solidFill>
                      <a:srgbClr val="92D050"/>
                    </a:solidFill>
                  </a:rPr>
                  <a:t>Good</a:t>
                </a:r>
                <a:r>
                  <a:rPr lang="en-US" sz="1100" baseline="0" dirty="0">
                    <a:solidFill>
                      <a:srgbClr val="92D050"/>
                    </a:solidFill>
                  </a:rPr>
                  <a:t> </a:t>
                </a:r>
                <a:r>
                  <a:rPr lang="en-US" sz="1100" baseline="0" dirty="0">
                    <a:solidFill>
                      <a:schemeClr val="bg1"/>
                    </a:solidFill>
                  </a:rPr>
                  <a:t>printing quality</a:t>
                </a:r>
                <a:endParaRPr lang="en-US" sz="1100" dirty="0">
                  <a:solidFill>
                    <a:schemeClr val="bg1"/>
                  </a:solidFill>
                </a:endParaRPr>
              </a:p>
            </p:txBody>
          </p:sp>
          <p:sp>
            <p:nvSpPr>
              <p:cNvPr id="48" name="TextBox 48"/>
              <p:cNvSpPr txBox="1"/>
              <p:nvPr userDrawn="1"/>
            </p:nvSpPr>
            <p:spPr>
              <a:xfrm rot="16200000">
                <a:off x="-1447544" y="13075625"/>
                <a:ext cx="1117601" cy="141841"/>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dirty="0">
                    <a:solidFill>
                      <a:srgbClr val="FF0000"/>
                    </a:solidFill>
                  </a:rPr>
                  <a:t>Bad </a:t>
                </a:r>
                <a:r>
                  <a:rPr lang="en-US" sz="1200" dirty="0">
                    <a:solidFill>
                      <a:schemeClr val="bg1"/>
                    </a:solidFill>
                  </a:rPr>
                  <a:t>printing quality</a:t>
                </a:r>
              </a:p>
            </p:txBody>
          </p:sp>
        </p:grpSp>
      </p:grpSp>
      <p:grpSp>
        <p:nvGrpSpPr>
          <p:cNvPr id="57" name="Group 56"/>
          <p:cNvGrpSpPr>
            <a:grpSpLocks noChangeAspect="1"/>
          </p:cNvGrpSpPr>
          <p:nvPr userDrawn="1"/>
        </p:nvGrpSpPr>
        <p:grpSpPr>
          <a:xfrm>
            <a:off x="27709929" y="11216"/>
            <a:ext cx="6632760" cy="19191183"/>
            <a:chOff x="36782324" y="0"/>
            <a:chExt cx="11062139" cy="27432000"/>
          </a:xfrm>
        </p:grpSpPr>
        <p:sp>
          <p:nvSpPr>
            <p:cNvPr id="58" name="Rectangle 57"/>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r>
                <a:rPr lang="en-US" sz="2800" b="1" spc="600" dirty="0">
                  <a:solidFill>
                    <a:schemeClr val="bg1"/>
                  </a:solidFill>
                  <a:latin typeface="Trebuchet MS" pitchFamily="34" charset="0"/>
                </a:rPr>
                <a:t>QUICK START (cont.)</a:t>
              </a:r>
            </a:p>
            <a:p>
              <a:pPr algn="ctr"/>
              <a:endParaRPr lang="en-US" sz="2400" b="1"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r>
                <a:rPr lang="en-US" sz="14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Text</a:t>
              </a:r>
            </a:p>
            <a:p>
              <a:pPr marL="1730375" lvl="2" indent="0" algn="l" defTabSz="114300"/>
              <a:r>
                <a:rPr lang="en-US" sz="14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 </a:t>
              </a:r>
              <a:r>
                <a:rPr kumimoji="0" lang="en-US" sz="180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a:solidFill>
                  <a:schemeClr val="bg1">
                    <a:lumMod val="75000"/>
                  </a:schemeClr>
                </a:solidFill>
                <a:latin typeface="Trebuchet MS" pitchFamily="34" charset="0"/>
              </a:endParaRPr>
            </a:p>
            <a:p>
              <a:pPr marL="1518341" lvl="2"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Tables</a:t>
              </a:r>
            </a:p>
            <a:p>
              <a:pPr marL="971550" lvl="1" indent="0" algn="l" defTabSz="114300"/>
              <a:r>
                <a:rPr lang="en-US" sz="1400" b="0" baseline="0" dirty="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lumMod val="75000"/>
                  </a:prstClr>
                </a:solidFill>
                <a:effectLst/>
                <a:uLnTx/>
                <a:uFillTx/>
                <a:latin typeface="Trebuchet MS" pitchFamily="34" charset="0"/>
              </a:endParaRPr>
            </a:p>
          </p:txBody>
        </p:sp>
        <p:pic>
          <p:nvPicPr>
            <p:cNvPr id="59" name="Picture 58"/>
            <p:cNvPicPr/>
            <p:nvPr userDrawn="1"/>
          </p:nvPicPr>
          <p:blipFill>
            <a:blip r:embed="rId9"/>
            <a:stretch>
              <a:fillRect/>
            </a:stretch>
          </p:blipFill>
          <p:spPr>
            <a:xfrm>
              <a:off x="39540164" y="3399421"/>
              <a:ext cx="5586150" cy="1716939"/>
            </a:xfrm>
            <a:prstGeom prst="rect">
              <a:avLst/>
            </a:prstGeom>
          </p:spPr>
        </p:pic>
        <p:pic>
          <p:nvPicPr>
            <p:cNvPr id="60" name="Picture 59"/>
            <p:cNvPicPr>
              <a:picLocks noChangeAspect="1"/>
            </p:cNvPicPr>
            <p:nvPr userDrawn="1"/>
          </p:nvPicPr>
          <p:blipFill>
            <a:blip r:embed="rId10"/>
            <a:stretch>
              <a:fillRect/>
            </a:stretch>
          </p:blipFill>
          <p:spPr>
            <a:xfrm>
              <a:off x="37296876" y="7200202"/>
              <a:ext cx="2969584" cy="1140240"/>
            </a:xfrm>
            <a:prstGeom prst="rect">
              <a:avLst/>
            </a:prstGeom>
            <a:ln>
              <a:noFill/>
            </a:ln>
          </p:spPr>
        </p:pic>
        <p:pic>
          <p:nvPicPr>
            <p:cNvPr id="61" name="Picture 60"/>
            <p:cNvPicPr/>
            <p:nvPr userDrawn="1"/>
          </p:nvPicPr>
          <p:blipFill>
            <a:blip r:embed="rId11"/>
            <a:stretch>
              <a:fillRect/>
            </a:stretch>
          </p:blipFill>
          <p:spPr>
            <a:xfrm>
              <a:off x="37524683" y="10986709"/>
              <a:ext cx="1482265" cy="825421"/>
            </a:xfrm>
            <a:prstGeom prst="rect">
              <a:avLst/>
            </a:prstGeom>
          </p:spPr>
        </p:pic>
        <p:grpSp>
          <p:nvGrpSpPr>
            <p:cNvPr id="62" name="Group 61"/>
            <p:cNvGrpSpPr/>
            <p:nvPr userDrawn="1"/>
          </p:nvGrpSpPr>
          <p:grpSpPr>
            <a:xfrm>
              <a:off x="37163426" y="23152352"/>
              <a:ext cx="10354213" cy="1052915"/>
              <a:chOff x="31687960" y="29635357"/>
              <a:chExt cx="9771399" cy="1090622"/>
            </a:xfrm>
          </p:grpSpPr>
          <p:sp>
            <p:nvSpPr>
              <p:cNvPr id="64" name="Rounded Rectangle 63"/>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endParaRPr lang="en-US"/>
              </a:p>
            </p:txBody>
          </p:sp>
          <p:pic>
            <p:nvPicPr>
              <p:cNvPr id="65" name="Picture 64"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66" name="TextBox 66"/>
              <p:cNvSpPr txBox="1"/>
              <p:nvPr userDrawn="1"/>
            </p:nvSpPr>
            <p:spPr>
              <a:xfrm>
                <a:off x="32788169" y="29700257"/>
                <a:ext cx="8671190" cy="903879"/>
              </a:xfrm>
              <a:prstGeom prst="rect">
                <a:avLst/>
              </a:prstGeom>
              <a:noFill/>
              <a:ln>
                <a:noFill/>
              </a:ln>
            </p:spPr>
            <p:txBody>
              <a:bodyPr wrap="square"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a:t>
                </a:r>
                <a:br>
                  <a:rPr lang="en-US" sz="1400" baseline="0" dirty="0">
                    <a:solidFill>
                      <a:schemeClr val="tx2"/>
                    </a:solidFill>
                    <a:latin typeface="Trebuchet MS" pitchFamily="34" charset="0"/>
                  </a:rPr>
                </a:br>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grpSp>
      <p:sp>
        <p:nvSpPr>
          <p:cNvPr id="37" name="TextBox 36"/>
          <p:cNvSpPr txBox="1"/>
          <p:nvPr userDrawn="1"/>
        </p:nvSpPr>
        <p:spPr>
          <a:xfrm>
            <a:off x="27884908" y="17387917"/>
            <a:ext cx="5229435" cy="989269"/>
          </a:xfrm>
          <a:prstGeom prst="rect">
            <a:avLst/>
          </a:prstGeom>
          <a:noFill/>
        </p:spPr>
        <p:txBody>
          <a:bodyPr wrap="square" lIns="65304" tIns="32651" rIns="65304" bIns="32651" rtlCol="0">
            <a:spAutoFit/>
          </a:bodyPr>
          <a:lstStyle/>
          <a:p>
            <a:pPr marL="285750" indent="-168275">
              <a:lnSpc>
                <a:spcPct val="100000"/>
              </a:lnSpc>
            </a:pPr>
            <a:r>
              <a:rPr lang="en-US" sz="1600" dirty="0">
                <a:solidFill>
                  <a:schemeClr val="bg1"/>
                </a:solidFill>
              </a:rPr>
              <a:t>©2015</a:t>
            </a:r>
            <a:r>
              <a:rPr lang="en-US" sz="1600" baseline="0" dirty="0">
                <a:solidFill>
                  <a:schemeClr val="bg1"/>
                </a:solidFill>
              </a:rPr>
              <a:t> </a:t>
            </a:r>
            <a:r>
              <a:rPr lang="en-US" sz="1600" dirty="0">
                <a:solidFill>
                  <a:schemeClr val="bg1"/>
                </a:solidFill>
              </a:rPr>
              <a:t>PosterPresentations.com</a:t>
            </a:r>
            <a:br>
              <a:rPr lang="en-US" sz="1600" dirty="0">
                <a:solidFill>
                  <a:schemeClr val="bg1"/>
                </a:solidFill>
              </a:rPr>
            </a:br>
            <a:r>
              <a:rPr lang="en-US" sz="1400" dirty="0">
                <a:solidFill>
                  <a:schemeClr val="bg1"/>
                </a:solidFill>
              </a:rPr>
              <a:t>2117 Fourth Street ,</a:t>
            </a:r>
            <a:r>
              <a:rPr lang="en-US" sz="1400" baseline="0" dirty="0">
                <a:solidFill>
                  <a:schemeClr val="bg1"/>
                </a:solidFill>
              </a:rPr>
              <a:t> Unit C        </a:t>
            </a:r>
          </a:p>
          <a:p>
            <a:pPr marL="285750" indent="1588">
              <a:lnSpc>
                <a:spcPct val="100000"/>
              </a:lnSpc>
            </a:pPr>
            <a:r>
              <a:rPr lang="en-US" sz="1400" baseline="0" dirty="0">
                <a:solidFill>
                  <a:schemeClr val="bg1"/>
                </a:solidFill>
              </a:rPr>
              <a:t>Berkeley CA </a:t>
            </a:r>
            <a:r>
              <a:rPr lang="en-US" sz="1200" baseline="0" dirty="0">
                <a:solidFill>
                  <a:schemeClr val="bg1"/>
                </a:solidFill>
              </a:rPr>
              <a:t>94710</a:t>
            </a:r>
            <a:br>
              <a:rPr lang="en-US" sz="1400" baseline="0" dirty="0">
                <a:solidFill>
                  <a:schemeClr val="bg1"/>
                </a:solidFill>
              </a:rPr>
            </a:br>
            <a:r>
              <a:rPr lang="en-US" sz="1400" b="1" baseline="0" dirty="0">
                <a:solidFill>
                  <a:srgbClr val="FFFF00"/>
                </a:solidFill>
              </a:rPr>
              <a:t>posterpresenter@gmail.com</a:t>
            </a:r>
            <a:endParaRPr lang="en-US" sz="1600" b="1" dirty="0">
              <a:solidFill>
                <a:srgbClr val="FFFF00"/>
              </a:solidFill>
            </a:endParaRPr>
          </a:p>
        </p:txBody>
      </p:sp>
      <p:sp>
        <p:nvSpPr>
          <p:cNvPr id="38" name="Text Box 14"/>
          <p:cNvSpPr txBox="1">
            <a:spLocks noChangeArrowheads="1"/>
          </p:cNvSpPr>
          <p:nvPr userDrawn="1"/>
        </p:nvSpPr>
        <p:spPr bwMode="auto">
          <a:xfrm>
            <a:off x="976188" y="18828233"/>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7432000" cy="280035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8" name="Rectangle 33"/>
          <p:cNvSpPr>
            <a:spLocks noChangeArrowheads="1"/>
          </p:cNvSpPr>
          <p:nvPr/>
        </p:nvSpPr>
        <p:spPr bwMode="auto">
          <a:xfrm>
            <a:off x="571500" y="3067050"/>
            <a:ext cx="6286500" cy="15601950"/>
          </a:xfrm>
          <a:prstGeom prst="roundRect">
            <a:avLst>
              <a:gd name="adj" fmla="val 5567"/>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803128"/>
            <a:ext cx="27432000" cy="889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16" name="Rectangle 33"/>
          <p:cNvSpPr>
            <a:spLocks noChangeArrowheads="1"/>
          </p:cNvSpPr>
          <p:nvPr/>
        </p:nvSpPr>
        <p:spPr bwMode="auto">
          <a:xfrm>
            <a:off x="7237908" y="3067050"/>
            <a:ext cx="12953008" cy="15601950"/>
          </a:xfrm>
          <a:prstGeom prst="roundRect">
            <a:avLst>
              <a:gd name="adj" fmla="val 2734"/>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7" name="Rectangle 33"/>
          <p:cNvSpPr>
            <a:spLocks noChangeArrowheads="1"/>
          </p:cNvSpPr>
          <p:nvPr userDrawn="1"/>
        </p:nvSpPr>
        <p:spPr bwMode="auto">
          <a:xfrm>
            <a:off x="20570825" y="3067050"/>
            <a:ext cx="6286500" cy="15601950"/>
          </a:xfrm>
          <a:prstGeom prst="roundRect">
            <a:avLst>
              <a:gd name="adj" fmla="val 5567"/>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grpSp>
        <p:nvGrpSpPr>
          <p:cNvPr id="22" name="Group 21"/>
          <p:cNvGrpSpPr>
            <a:grpSpLocks noChangeAspect="1"/>
          </p:cNvGrpSpPr>
          <p:nvPr userDrawn="1"/>
        </p:nvGrpSpPr>
        <p:grpSpPr>
          <a:xfrm>
            <a:off x="-6886463" y="2"/>
            <a:ext cx="6608534" cy="19202398"/>
            <a:chOff x="-11220549" y="-1"/>
            <a:chExt cx="11014225" cy="27432000"/>
          </a:xfrm>
        </p:grpSpPr>
        <p:sp>
          <p:nvSpPr>
            <p:cNvPr id="29" name="Rectangle 28"/>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a:solidFill>
                    <a:srgbClr val="FF0000"/>
                  </a:solidFill>
                  <a:latin typeface="Trebuchet MS" pitchFamily="34" charset="0"/>
                </a:rPr>
                <a:t>(—THIS SIDEBAR DOES NOT PRINT—)</a:t>
              </a:r>
              <a:endParaRPr lang="en-US" sz="1800" b="1" spc="600" dirty="0">
                <a:solidFill>
                  <a:schemeClr val="bg1"/>
                </a:solidFill>
                <a:latin typeface="Trebuchet MS" pitchFamily="34" charset="0"/>
              </a:endParaRPr>
            </a:p>
            <a:p>
              <a:pPr algn="ctr"/>
              <a:r>
                <a:rPr lang="en-US" sz="2400" b="1" spc="600" dirty="0">
                  <a:solidFill>
                    <a:schemeClr val="bg1"/>
                  </a:solidFill>
                  <a:latin typeface="Trebuchet MS" pitchFamily="34" charset="0"/>
                </a:rPr>
                <a:t>DESIGN</a:t>
              </a:r>
              <a:r>
                <a:rPr lang="en-US" sz="2400" b="1" spc="600" baseline="0" dirty="0">
                  <a:solidFill>
                    <a:schemeClr val="bg1"/>
                  </a:solidFill>
                  <a:latin typeface="Trebuchet MS" pitchFamily="34" charset="0"/>
                </a:rPr>
                <a:t> </a:t>
              </a:r>
              <a:r>
                <a:rPr lang="en-US" sz="2400" b="1" spc="600" dirty="0">
                  <a:solidFill>
                    <a:schemeClr val="bg1"/>
                  </a:solidFill>
                  <a:latin typeface="Trebuchet MS" pitchFamily="34" charset="0"/>
                </a:rPr>
                <a:t>GUIDE</a:t>
              </a:r>
            </a:p>
            <a:p>
              <a:pPr algn="ctr"/>
              <a:r>
                <a:rPr lang="en-US" sz="1000" b="1" dirty="0">
                  <a:latin typeface="Trebuchet MS" pitchFamily="34" charset="0"/>
                </a:rPr>
                <a:t> </a:t>
              </a:r>
            </a:p>
            <a:p>
              <a:pPr defTabSz="3765639"/>
              <a:r>
                <a:rPr lang="en-US" sz="1600" i="0" dirty="0">
                  <a:latin typeface="Trebuchet MS" pitchFamily="34" charset="0"/>
                </a:rPr>
                <a:t>This PowerPoint</a:t>
              </a:r>
              <a:r>
                <a:rPr lang="en-US" sz="1600" i="0" baseline="0" dirty="0">
                  <a:latin typeface="Trebuchet MS" pitchFamily="34" charset="0"/>
                </a:rPr>
                <a:t> </a:t>
              </a:r>
              <a:r>
                <a:rPr lang="en-US" sz="1600" i="0" dirty="0">
                  <a:latin typeface="Trebuchet MS" pitchFamily="34" charset="0"/>
                </a:rPr>
                <a:t>2007 template produces</a:t>
              </a:r>
              <a:r>
                <a:rPr lang="en-US" sz="1600" i="0" baseline="0" dirty="0">
                  <a:latin typeface="Trebuchet MS" pitchFamily="34" charset="0"/>
                </a:rPr>
                <a:t> </a:t>
              </a:r>
              <a:r>
                <a:rPr lang="en-US" sz="1600" i="0" dirty="0">
                  <a:latin typeface="Trebuchet MS" pitchFamily="34" charset="0"/>
                </a:rPr>
                <a:t>a 42”x60” presentation poster. </a:t>
              </a:r>
              <a:r>
                <a:rPr lang="en-US" sz="1600" dirty="0">
                  <a:latin typeface="Trebuchet MS" pitchFamily="34" charset="0"/>
                </a:rPr>
                <a:t>You</a:t>
              </a:r>
              <a:r>
                <a:rPr lang="en-US" sz="1600" baseline="0" dirty="0">
                  <a:latin typeface="Trebuchet MS" pitchFamily="34" charset="0"/>
                </a:rPr>
                <a:t> can u</a:t>
              </a:r>
              <a:r>
                <a:rPr lang="en-US" sz="1600" dirty="0">
                  <a:latin typeface="Trebuchet MS" pitchFamily="34" charset="0"/>
                </a:rPr>
                <a:t>se</a:t>
              </a:r>
              <a:r>
                <a:rPr lang="en-US" sz="1600" baseline="0" dirty="0">
                  <a:latin typeface="Trebuchet MS" pitchFamily="34" charset="0"/>
                </a:rPr>
                <a:t> it to create your research poster and </a:t>
              </a:r>
              <a:r>
                <a:rPr lang="en-US" sz="1600" dirty="0">
                  <a:latin typeface="Trebuchet MS" pitchFamily="34" charset="0"/>
                </a:rPr>
                <a:t>save valuable time placing titles, subtitles,</a:t>
              </a:r>
              <a:r>
                <a:rPr lang="en-US" sz="1600" baseline="0" dirty="0">
                  <a:latin typeface="Trebuchet MS" pitchFamily="34" charset="0"/>
                </a:rPr>
                <a:t> text, and graphics</a:t>
              </a:r>
              <a:r>
                <a:rPr lang="en-US" sz="1600" dirty="0">
                  <a:latin typeface="Trebuchet MS" pitchFamily="34" charset="0"/>
                </a:rPr>
                <a:t>. </a:t>
              </a:r>
            </a:p>
            <a:p>
              <a:pPr defTabSz="3765639"/>
              <a:r>
                <a:rPr lang="en-US" sz="1000" dirty="0">
                  <a:latin typeface="Trebuchet MS" pitchFamily="34" charset="0"/>
                </a:rPr>
                <a:t> </a:t>
              </a:r>
            </a:p>
            <a:p>
              <a:pPr defTabSz="4389219"/>
              <a:r>
                <a:rPr lang="en-US" sz="1600" dirty="0">
                  <a:latin typeface="Trebuchet MS" pitchFamily="34" charset="0"/>
                </a:rPr>
                <a:t>We provide a series of online answer your poster production questions. To view our template tutorials, go online to </a:t>
              </a:r>
              <a:r>
                <a:rPr lang="en-US" sz="1600" b="1" dirty="0">
                  <a:solidFill>
                    <a:srgbClr val="FFC000"/>
                  </a:solidFill>
                  <a:latin typeface="Trebuchet MS" pitchFamily="34" charset="0"/>
                </a:rPr>
                <a:t>PosterPresentations.com</a:t>
              </a:r>
              <a:r>
                <a:rPr lang="en-US" sz="1600" b="1" dirty="0">
                  <a:solidFill>
                    <a:schemeClr val="bg1"/>
                  </a:solidFill>
                  <a:latin typeface="Trebuchet MS" pitchFamily="34" charset="0"/>
                </a:rPr>
                <a:t> </a:t>
              </a:r>
              <a:r>
                <a:rPr lang="en-US" sz="1600" dirty="0">
                  <a:solidFill>
                    <a:schemeClr val="bg1"/>
                  </a:solidFill>
                  <a:latin typeface="Trebuchet MS" pitchFamily="34" charset="0"/>
                </a:rPr>
                <a:t>and click on HELP DESK.</a:t>
              </a:r>
            </a:p>
            <a:p>
              <a:pPr defTabSz="4389219"/>
              <a:r>
                <a:rPr lang="en-US" sz="1000" dirty="0">
                  <a:latin typeface="Trebuchet MS" pitchFamily="34" charset="0"/>
                </a:rPr>
                <a:t> </a:t>
              </a:r>
            </a:p>
            <a:p>
              <a:pPr defTabSz="4389219"/>
              <a:r>
                <a:rPr lang="en-US" sz="1600" dirty="0">
                  <a:solidFill>
                    <a:schemeClr val="bg1"/>
                  </a:solidFill>
                  <a:latin typeface="Trebuchet MS" pitchFamily="34" charset="0"/>
                </a:rPr>
                <a:t>When</a:t>
              </a:r>
              <a:r>
                <a:rPr lang="en-US" sz="1600" baseline="0" dirty="0">
                  <a:solidFill>
                    <a:schemeClr val="bg1"/>
                  </a:solidFill>
                  <a:latin typeface="Trebuchet MS" pitchFamily="34" charset="0"/>
                </a:rPr>
                <a:t> you are ready to</a:t>
              </a:r>
              <a:r>
                <a:rPr lang="en-US" sz="1600" dirty="0">
                  <a:solidFill>
                    <a:schemeClr val="bg1"/>
                  </a:solidFill>
                  <a:latin typeface="Trebuchet MS" pitchFamily="34" charset="0"/>
                </a:rPr>
                <a:t> </a:t>
              </a:r>
              <a:r>
                <a:rPr lang="en-US" sz="1600" baseline="0" dirty="0">
                  <a:solidFill>
                    <a:schemeClr val="bg1"/>
                  </a:solidFill>
                  <a:latin typeface="Trebuchet MS" pitchFamily="34" charset="0"/>
                </a:rPr>
                <a:t> print your poster</a:t>
              </a:r>
              <a:r>
                <a:rPr lang="en-US" sz="1600" dirty="0">
                  <a:solidFill>
                    <a:schemeClr val="bg1"/>
                  </a:solidFill>
                  <a:latin typeface="Trebuchet MS" pitchFamily="34" charset="0"/>
                </a:rPr>
                <a:t>,</a:t>
              </a:r>
              <a:r>
                <a:rPr lang="en-US" sz="1600" baseline="0" dirty="0">
                  <a:solidFill>
                    <a:schemeClr val="bg1"/>
                  </a:solidFill>
                  <a:latin typeface="Trebuchet MS" pitchFamily="34" charset="0"/>
                </a:rPr>
                <a:t> go online to </a:t>
              </a:r>
              <a:r>
                <a:rPr lang="en-US" sz="1600" b="0" dirty="0">
                  <a:solidFill>
                    <a:schemeClr val="bg1"/>
                  </a:solidFill>
                  <a:latin typeface="Trebuchet MS" pitchFamily="34" charset="0"/>
                </a:rPr>
                <a:t>PosterPresentations.com</a:t>
              </a:r>
              <a:br>
                <a:rPr lang="en-US" sz="1600" dirty="0">
                  <a:solidFill>
                    <a:schemeClr val="bg1"/>
                  </a:solidFill>
                  <a:latin typeface="Trebuchet MS" pitchFamily="34" charset="0"/>
                </a:rPr>
              </a:br>
              <a:r>
                <a:rPr lang="en-US" sz="1000" dirty="0">
                  <a:solidFill>
                    <a:schemeClr val="bg1"/>
                  </a:solidFill>
                  <a:latin typeface="Trebuchet MS" pitchFamily="34" charset="0"/>
                </a:rPr>
                <a:t> </a:t>
              </a:r>
            </a:p>
            <a:p>
              <a:pPr algn="l" defTabSz="3765639"/>
              <a:r>
                <a:rPr lang="en-US" sz="1600" b="0" dirty="0">
                  <a:solidFill>
                    <a:schemeClr val="bg1"/>
                  </a:solidFill>
                  <a:latin typeface="Trebuchet MS" pitchFamily="34" charset="0"/>
                </a:rPr>
                <a:t>Need</a:t>
              </a:r>
              <a:r>
                <a:rPr lang="en-US" sz="1600" b="0" baseline="0" dirty="0">
                  <a:solidFill>
                    <a:schemeClr val="bg1"/>
                  </a:solidFill>
                  <a:latin typeface="Trebuchet MS" pitchFamily="34" charset="0"/>
                </a:rPr>
                <a:t> assistance? Call us at </a:t>
              </a:r>
              <a:r>
                <a:rPr lang="en-US" sz="1600" b="0" dirty="0">
                  <a:solidFill>
                    <a:srgbClr val="FFC000"/>
                  </a:solidFill>
                  <a:latin typeface="Trebuchet MS" pitchFamily="34" charset="0"/>
                </a:rPr>
                <a:t>1.510.649.3001</a:t>
              </a:r>
            </a:p>
            <a:p>
              <a:pPr algn="l" defTabSz="3765639"/>
              <a:endParaRPr lang="en-US" sz="1600" b="0" dirty="0">
                <a:solidFill>
                  <a:srgbClr val="FFC000"/>
                </a:solidFill>
                <a:latin typeface="Trebuchet MS" pitchFamily="34" charset="0"/>
              </a:endParaRPr>
            </a:p>
            <a:p>
              <a:pPr algn="l" defTabSz="3765639"/>
              <a:endParaRPr lang="en-US" sz="1600" b="0" dirty="0">
                <a:solidFill>
                  <a:srgbClr val="FFC000"/>
                </a:solidFill>
                <a:latin typeface="Trebuchet MS" pitchFamily="34" charset="0"/>
              </a:endParaRPr>
            </a:p>
            <a:p>
              <a:pPr algn="l" defTabSz="3765639"/>
              <a:r>
                <a:rPr lang="en-US" sz="1000" b="1" dirty="0">
                  <a:solidFill>
                    <a:srgbClr val="FFFF00"/>
                  </a:solidFill>
                  <a:latin typeface="Trebuchet MS" pitchFamily="34" charset="0"/>
                </a:rPr>
                <a:t> </a:t>
              </a:r>
              <a:endParaRPr lang="en-US" sz="1600" b="1" dirty="0">
                <a:solidFill>
                  <a:schemeClr val="bg1"/>
                </a:solidFill>
                <a:latin typeface="Trebuchet MS" pitchFamily="34" charset="0"/>
              </a:endParaRPr>
            </a:p>
            <a:p>
              <a:pPr algn="ctr"/>
              <a:r>
                <a:rPr lang="en-US" sz="2400" b="1" spc="600" dirty="0">
                  <a:solidFill>
                    <a:schemeClr val="bg1"/>
                  </a:solidFill>
                  <a:latin typeface="Trebuchet MS" pitchFamily="34" charset="0"/>
                </a:rPr>
                <a:t>QUICK START</a:t>
              </a:r>
            </a:p>
            <a:p>
              <a:pPr algn="ctr"/>
              <a:r>
                <a:rPr lang="en-US" sz="1000" b="1" baseline="0" dirty="0">
                  <a:solidFill>
                    <a:schemeClr val="bg1"/>
                  </a:solidFill>
                  <a:latin typeface="Trebuchet MS" pitchFamily="34" charset="0"/>
                </a:rPr>
                <a:t> </a:t>
              </a:r>
            </a:p>
            <a:p>
              <a:pPr algn="ctr"/>
              <a:r>
                <a:rPr lang="en-US" sz="1800" b="1" baseline="0" dirty="0">
                  <a:solidFill>
                    <a:srgbClr val="FFC000"/>
                  </a:solidFill>
                  <a:latin typeface="Trebuchet MS" pitchFamily="34" charset="0"/>
                </a:rPr>
                <a:t>Zoom in and out</a:t>
              </a:r>
            </a:p>
            <a:p>
              <a:pPr marL="1203325" indent="0" algn="l" defTabSz="850900"/>
              <a:r>
                <a:rPr lang="en-US" sz="1400" b="0" baseline="0" dirty="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Title, Authors, and Affiliations</a:t>
              </a:r>
            </a:p>
            <a:p>
              <a:pPr algn="l"/>
              <a:r>
                <a:rPr lang="en-US" sz="1400" b="0" baseline="0" dirty="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a:solidFill>
                    <a:schemeClr val="bg1">
                      <a:lumMod val="75000"/>
                    </a:schemeClr>
                  </a:solidFill>
                  <a:latin typeface="Trebuchet MS" pitchFamily="34" charset="0"/>
                </a:rPr>
                <a:t> </a:t>
              </a:r>
            </a:p>
            <a:p>
              <a:pPr algn="l"/>
              <a:r>
                <a:rPr lang="en-US" sz="1400" b="1" spc="300" baseline="0" dirty="0">
                  <a:solidFill>
                    <a:srgbClr val="FFC000"/>
                  </a:solidFill>
                  <a:latin typeface="Trebuchet MS" pitchFamily="34" charset="0"/>
                </a:rPr>
                <a:t>TIP</a:t>
              </a:r>
              <a:r>
                <a:rPr lang="en-US" sz="1400" b="1"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The font size of your title should be bigger than your name(s) and institution name(s).</a:t>
              </a:r>
            </a:p>
            <a:p>
              <a:pPr algn="l"/>
              <a:endParaRPr lang="en-US" sz="1600" b="1" baseline="0" dirty="0">
                <a:solidFill>
                  <a:schemeClr val="bg1"/>
                </a:solidFill>
                <a:latin typeface="Trebuchet MS" pitchFamily="34" charset="0"/>
              </a:endParaRPr>
            </a:p>
            <a:p>
              <a:pPr algn="l"/>
              <a:br>
                <a:rPr lang="en-US" sz="1600" b="1" baseline="0" dirty="0">
                  <a:solidFill>
                    <a:schemeClr val="bg1"/>
                  </a:solidFill>
                  <a:latin typeface="Trebuchet MS" pitchFamily="34" charset="0"/>
                </a:rPr>
              </a:br>
              <a:endParaRPr lang="en-US" sz="1600" b="1" dirty="0">
                <a:solidFill>
                  <a:schemeClr val="bg1"/>
                </a:solidFill>
                <a:latin typeface="Trebuchet MS" pitchFamily="34" charset="0"/>
              </a:endParaRPr>
            </a:p>
            <a:p>
              <a:pPr algn="ctr"/>
              <a:endParaRPr lang="en-US" sz="1600" b="1" dirty="0">
                <a:solidFill>
                  <a:srgbClr val="FFC000"/>
                </a:solidFill>
                <a:latin typeface="Trebuchet MS" pitchFamily="34" charset="0"/>
              </a:endParaRPr>
            </a:p>
            <a:p>
              <a:pPr algn="ctr"/>
              <a:endParaRPr lang="en-US" sz="1600" b="1" dirty="0">
                <a:solidFill>
                  <a:srgbClr val="FFC000"/>
                </a:solidFill>
                <a:latin typeface="Trebuchet MS" pitchFamily="34" charset="0"/>
              </a:endParaRPr>
            </a:p>
            <a:p>
              <a:pPr algn="ctr"/>
              <a:r>
                <a:rPr lang="en-US" sz="1800" b="1" dirty="0">
                  <a:solidFill>
                    <a:srgbClr val="FFC000"/>
                  </a:solidFill>
                  <a:latin typeface="Trebuchet MS" pitchFamily="34" charset="0"/>
                </a:rPr>
                <a:t>Adding Logos</a:t>
              </a:r>
              <a:r>
                <a:rPr lang="en-US" sz="1800" b="1" baseline="0" dirty="0">
                  <a:solidFill>
                    <a:srgbClr val="FFC000"/>
                  </a:solidFill>
                  <a:latin typeface="Trebuchet MS" pitchFamily="34" charset="0"/>
                </a:rPr>
                <a:t> / Seals</a:t>
              </a:r>
            </a:p>
            <a:p>
              <a:pPr algn="l"/>
              <a:r>
                <a:rPr lang="en-US" sz="14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a:solidFill>
                  <a:schemeClr val="bg1">
                    <a:lumMod val="75000"/>
                  </a:schemeClr>
                </a:solidFill>
                <a:latin typeface="Trebuchet MS" pitchFamily="34" charset="0"/>
              </a:endParaRPr>
            </a:p>
            <a:p>
              <a:pPr algn="l"/>
              <a:r>
                <a:rPr lang="en-US" sz="1400" b="1" spc="300" baseline="0" dirty="0">
                  <a:solidFill>
                    <a:srgbClr val="FFC000"/>
                  </a:solidFill>
                  <a:latin typeface="Trebuchet MS" pitchFamily="34" charset="0"/>
                </a:rPr>
                <a:t>TIP:</a:t>
              </a:r>
              <a:r>
                <a:rPr lang="en-US" sz="1400" b="1" spc="0"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See if your company’s logo is available on our free poster templates page.</a:t>
              </a:r>
            </a:p>
            <a:p>
              <a:pPr algn="l"/>
              <a:endParaRPr lang="en-US" sz="1400" b="0" baseline="0" dirty="0">
                <a:latin typeface="Trebuchet MS" pitchFamily="34" charset="0"/>
              </a:endParaRPr>
            </a:p>
            <a:p>
              <a:pPr algn="ctr"/>
              <a:r>
                <a:rPr lang="en-US" sz="1800" b="1" baseline="0" dirty="0">
                  <a:solidFill>
                    <a:srgbClr val="FFC000"/>
                  </a:solidFill>
                  <a:latin typeface="Trebuchet MS" pitchFamily="34" charset="0"/>
                </a:rPr>
                <a:t>Photographs / Graphics</a:t>
              </a:r>
            </a:p>
            <a:p>
              <a:pPr algn="l" defTabSz="977900"/>
              <a:r>
                <a:rPr lang="en-US" sz="14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a:solidFill>
                    <a:schemeClr val="bg1">
                      <a:lumMod val="75000"/>
                    </a:schemeClr>
                  </a:solidFill>
                  <a:latin typeface="Trebuchet MS" pitchFamily="34" charset="0"/>
                </a:rPr>
                <a:t>disproportionally.</a:t>
              </a:r>
            </a:p>
            <a:p>
              <a:pPr algn="l" defTabSz="977900"/>
              <a:endParaRPr lang="en-US" sz="1400" b="0" baseline="0" dirty="0">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r>
                <a:rPr lang="en-US" sz="1800" b="1" baseline="0" dirty="0">
                  <a:solidFill>
                    <a:srgbClr val="FFC000"/>
                  </a:solidFill>
                  <a:latin typeface="Trebuchet MS" pitchFamily="34" charset="0"/>
                </a:rPr>
                <a:t>Image Quality Check</a:t>
              </a:r>
            </a:p>
            <a:p>
              <a:pPr lvl="0" algn="l" defTabSz="977900"/>
              <a:r>
                <a:rPr lang="en-US" sz="1400" b="0" baseline="0" dirty="0">
                  <a:solidFill>
                    <a:schemeClr val="bg1">
                      <a:lumMod val="75000"/>
                    </a:schemeClr>
                  </a:solidFill>
                  <a:latin typeface="Trebuchet MS" pitchFamily="34" charset="0"/>
                </a:rPr>
                <a:t>Zoom in and look at your images at 100% magnification. If they look good they will print well. </a:t>
              </a:r>
              <a:endParaRPr lang="en-US" sz="1600" b="0" dirty="0">
                <a:latin typeface="Trebuchet MS" pitchFamily="34" charset="0"/>
              </a:endParaRPr>
            </a:p>
          </p:txBody>
        </p:sp>
        <p:cxnSp>
          <p:nvCxnSpPr>
            <p:cNvPr id="31" name="Straight Connector 30"/>
            <p:cNvCxnSpPr/>
            <p:nvPr userDrawn="1"/>
          </p:nvCxnSpPr>
          <p:spPr>
            <a:xfrm>
              <a:off x="-11220549" y="5663750"/>
              <a:ext cx="10999745"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2" name="Picture 31"/>
            <p:cNvPicPr>
              <a:picLocks noChangeAspect="1"/>
            </p:cNvPicPr>
            <p:nvPr userDrawn="1"/>
          </p:nvPicPr>
          <p:blipFill>
            <a:blip r:embed="rId3"/>
            <a:stretch>
              <a:fillRect/>
            </a:stretch>
          </p:blipFill>
          <p:spPr>
            <a:xfrm>
              <a:off x="-10736022" y="7070058"/>
              <a:ext cx="1597665" cy="1001614"/>
            </a:xfrm>
            <a:prstGeom prst="rect">
              <a:avLst/>
            </a:prstGeom>
          </p:spPr>
        </p:pic>
        <p:pic>
          <p:nvPicPr>
            <p:cNvPr id="33" name="Picture 32"/>
            <p:cNvPicPr>
              <a:picLocks noChangeAspect="1"/>
            </p:cNvPicPr>
            <p:nvPr userDrawn="1"/>
          </p:nvPicPr>
          <p:blipFill>
            <a:blip r:embed="rId4"/>
            <a:stretch>
              <a:fillRect/>
            </a:stretch>
          </p:blipFill>
          <p:spPr>
            <a:xfrm>
              <a:off x="-10736022" y="11080322"/>
              <a:ext cx="9986807" cy="877997"/>
            </a:xfrm>
            <a:prstGeom prst="rect">
              <a:avLst/>
            </a:prstGeom>
          </p:spPr>
        </p:pic>
        <p:grpSp>
          <p:nvGrpSpPr>
            <p:cNvPr id="42" name="Group 41"/>
            <p:cNvGrpSpPr/>
            <p:nvPr userDrawn="1"/>
          </p:nvGrpSpPr>
          <p:grpSpPr>
            <a:xfrm>
              <a:off x="-9844889" y="17817181"/>
              <a:ext cx="7631078" cy="1987425"/>
              <a:chOff x="-4516464" y="10195245"/>
              <a:chExt cx="3516822" cy="1095727"/>
            </a:xfrm>
          </p:grpSpPr>
          <p:grpSp>
            <p:nvGrpSpPr>
              <p:cNvPr id="48" name="Group 47"/>
              <p:cNvGrpSpPr/>
              <p:nvPr userDrawn="1"/>
            </p:nvGrpSpPr>
            <p:grpSpPr>
              <a:xfrm>
                <a:off x="-2783494" y="10195289"/>
                <a:ext cx="624373" cy="894736"/>
                <a:chOff x="-3958698" y="9877015"/>
                <a:chExt cx="779266" cy="1282147"/>
              </a:xfrm>
            </p:grpSpPr>
            <p:pic>
              <p:nvPicPr>
                <p:cNvPr id="54" name="Picture 53"/>
                <p:cNvPicPr>
                  <a:picLocks noChangeAspect="1"/>
                </p:cNvPicPr>
                <p:nvPr userDrawn="1"/>
              </p:nvPicPr>
              <p:blipFill>
                <a:blip r:embed="rId5"/>
                <a:stretch>
                  <a:fillRect/>
                </a:stretch>
              </p:blipFill>
              <p:spPr>
                <a:xfrm>
                  <a:off x="-3948160" y="9877015"/>
                  <a:ext cx="768728" cy="1090752"/>
                </a:xfrm>
                <a:prstGeom prst="rect">
                  <a:avLst/>
                </a:prstGeom>
              </p:spPr>
            </p:pic>
            <p:sp>
              <p:nvSpPr>
                <p:cNvPr id="55" name="TextBox 56"/>
                <p:cNvSpPr txBox="1"/>
                <p:nvPr userDrawn="1"/>
              </p:nvSpPr>
              <p:spPr>
                <a:xfrm>
                  <a:off x="-3958698" y="10916003"/>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b="1" dirty="0">
                      <a:solidFill>
                        <a:schemeClr val="tx1"/>
                      </a:solidFill>
                    </a:rPr>
                    <a:t>ORIGINAL</a:t>
                  </a:r>
                </a:p>
              </p:txBody>
            </p:sp>
          </p:grpSp>
          <p:grpSp>
            <p:nvGrpSpPr>
              <p:cNvPr id="49" name="Group 48"/>
              <p:cNvGrpSpPr/>
              <p:nvPr userDrawn="1"/>
            </p:nvGrpSpPr>
            <p:grpSpPr>
              <a:xfrm>
                <a:off x="-2033159" y="10195245"/>
                <a:ext cx="1033517" cy="907667"/>
                <a:chOff x="-2921738" y="10010570"/>
                <a:chExt cx="1420279" cy="1247337"/>
              </a:xfrm>
            </p:grpSpPr>
            <p:pic>
              <p:nvPicPr>
                <p:cNvPr id="52" name="Picture 51"/>
                <p:cNvPicPr>
                  <a:picLocks noChangeAspect="1"/>
                </p:cNvPicPr>
                <p:nvPr userDrawn="1"/>
              </p:nvPicPr>
              <p:blipFill>
                <a:blip r:embed="rId5"/>
                <a:stretch>
                  <a:fillRect/>
                </a:stretch>
              </p:blipFill>
              <p:spPr>
                <a:xfrm>
                  <a:off x="-2921738" y="10010570"/>
                  <a:ext cx="1420279" cy="1029695"/>
                </a:xfrm>
                <a:prstGeom prst="rect">
                  <a:avLst/>
                </a:prstGeom>
              </p:spPr>
            </p:pic>
            <p:sp>
              <p:nvSpPr>
                <p:cNvPr id="53" name="TextBox 54"/>
                <p:cNvSpPr txBox="1"/>
                <p:nvPr userDrawn="1"/>
              </p:nvSpPr>
              <p:spPr>
                <a:xfrm>
                  <a:off x="-2918992" y="10985853"/>
                  <a:ext cx="1417533" cy="272054"/>
                </a:xfrm>
                <a:prstGeom prst="rect">
                  <a:avLst/>
                </a:prstGeom>
                <a:solidFill>
                  <a:srgbClr val="FF0000"/>
                </a:solid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b="1" dirty="0">
                      <a:solidFill>
                        <a:schemeClr val="bg1"/>
                      </a:solidFill>
                    </a:rPr>
                    <a:t>DISTORTED</a:t>
                  </a:r>
                  <a:endParaRPr lang="en-US" sz="700" b="1" dirty="0">
                    <a:solidFill>
                      <a:schemeClr val="bg1"/>
                    </a:solidFill>
                  </a:endParaRPr>
                </a:p>
              </p:txBody>
            </p:sp>
          </p:grpSp>
          <p:pic>
            <p:nvPicPr>
              <p:cNvPr id="50" name="Picture 49"/>
              <p:cNvPicPr>
                <a:picLocks noChangeAspect="1"/>
              </p:cNvPicPr>
              <p:nvPr userDrawn="1"/>
            </p:nvPicPr>
            <p:blipFill>
              <a:blip r:embed="rId6"/>
              <a:stretch>
                <a:fillRect/>
              </a:stretch>
            </p:blipFill>
            <p:spPr>
              <a:xfrm>
                <a:off x="-4516464" y="10195268"/>
                <a:ext cx="1098742" cy="847761"/>
              </a:xfrm>
              <a:prstGeom prst="rect">
                <a:avLst/>
              </a:prstGeom>
            </p:spPr>
          </p:pic>
          <p:sp>
            <p:nvSpPr>
              <p:cNvPr id="51" name="TextBox 52"/>
              <p:cNvSpPr txBox="1"/>
              <p:nvPr userDrawn="1"/>
            </p:nvSpPr>
            <p:spPr>
              <a:xfrm>
                <a:off x="-4471893" y="11093004"/>
                <a:ext cx="1035685" cy="197968"/>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dirty="0">
                    <a:solidFill>
                      <a:schemeClr val="bg1"/>
                    </a:solidFill>
                  </a:rPr>
                  <a:t>Corner</a:t>
                </a:r>
                <a:r>
                  <a:rPr lang="en-US" sz="1400" baseline="0" dirty="0">
                    <a:solidFill>
                      <a:schemeClr val="bg1"/>
                    </a:solidFill>
                  </a:rPr>
                  <a:t> handles</a:t>
                </a:r>
                <a:endParaRPr lang="en-US" sz="1400" dirty="0">
                  <a:solidFill>
                    <a:schemeClr val="bg1"/>
                  </a:solidFill>
                </a:endParaRPr>
              </a:p>
            </p:txBody>
          </p:sp>
        </p:grpSp>
        <p:grpSp>
          <p:nvGrpSpPr>
            <p:cNvPr id="43" name="Group 42"/>
            <p:cNvGrpSpPr/>
            <p:nvPr userDrawn="1"/>
          </p:nvGrpSpPr>
          <p:grpSpPr>
            <a:xfrm>
              <a:off x="-9604625" y="22201807"/>
              <a:ext cx="7832477" cy="2027097"/>
              <a:chOff x="-4427461" y="12587745"/>
              <a:chExt cx="3609638" cy="1117601"/>
            </a:xfrm>
          </p:grpSpPr>
          <p:pic>
            <p:nvPicPr>
              <p:cNvPr id="44" name="Picture 43"/>
              <p:cNvPicPr/>
              <p:nvPr userDrawn="1"/>
            </p:nvPicPr>
            <p:blipFill>
              <a:blip r:embed="rId7"/>
              <a:stretch>
                <a:fillRect/>
              </a:stretch>
            </p:blipFill>
            <p:spPr>
              <a:xfrm>
                <a:off x="-4179101" y="12737786"/>
                <a:ext cx="1512652" cy="772700"/>
              </a:xfrm>
              <a:prstGeom prst="rect">
                <a:avLst/>
              </a:prstGeom>
            </p:spPr>
          </p:pic>
          <p:pic>
            <p:nvPicPr>
              <p:cNvPr id="45" name="Picture 44"/>
              <p:cNvPicPr/>
              <p:nvPr userDrawn="1"/>
            </p:nvPicPr>
            <p:blipFill>
              <a:blip r:embed="rId8"/>
              <a:stretch>
                <a:fillRect/>
              </a:stretch>
            </p:blipFill>
            <p:spPr>
              <a:xfrm>
                <a:off x="-2596264" y="12737785"/>
                <a:ext cx="1512652" cy="772700"/>
              </a:xfrm>
              <a:prstGeom prst="rect">
                <a:avLst/>
              </a:prstGeom>
            </p:spPr>
          </p:pic>
          <p:sp>
            <p:nvSpPr>
              <p:cNvPr id="46" name="TextBox 47"/>
              <p:cNvSpPr txBox="1"/>
              <p:nvPr userDrawn="1"/>
            </p:nvSpPr>
            <p:spPr>
              <a:xfrm rot="16200000">
                <a:off x="-4921252" y="13081536"/>
                <a:ext cx="1117601" cy="130020"/>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100" dirty="0">
                    <a:solidFill>
                      <a:srgbClr val="92D050"/>
                    </a:solidFill>
                  </a:rPr>
                  <a:t>Good</a:t>
                </a:r>
                <a:r>
                  <a:rPr lang="en-US" sz="1100" baseline="0" dirty="0">
                    <a:solidFill>
                      <a:srgbClr val="92D050"/>
                    </a:solidFill>
                  </a:rPr>
                  <a:t> </a:t>
                </a:r>
                <a:r>
                  <a:rPr lang="en-US" sz="1100" baseline="0" dirty="0">
                    <a:solidFill>
                      <a:schemeClr val="bg1"/>
                    </a:solidFill>
                  </a:rPr>
                  <a:t>printing quality</a:t>
                </a:r>
                <a:endParaRPr lang="en-US" sz="1100" dirty="0">
                  <a:solidFill>
                    <a:schemeClr val="bg1"/>
                  </a:solidFill>
                </a:endParaRPr>
              </a:p>
            </p:txBody>
          </p:sp>
          <p:sp>
            <p:nvSpPr>
              <p:cNvPr id="47" name="TextBox 48"/>
              <p:cNvSpPr txBox="1"/>
              <p:nvPr userDrawn="1"/>
            </p:nvSpPr>
            <p:spPr>
              <a:xfrm rot="16200000">
                <a:off x="-1447544" y="13075625"/>
                <a:ext cx="1117601" cy="141841"/>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dirty="0">
                    <a:solidFill>
                      <a:srgbClr val="FF0000"/>
                    </a:solidFill>
                  </a:rPr>
                  <a:t>Bad </a:t>
                </a:r>
                <a:r>
                  <a:rPr lang="en-US" sz="1200" dirty="0">
                    <a:solidFill>
                      <a:schemeClr val="bg1"/>
                    </a:solidFill>
                  </a:rPr>
                  <a:t>printing quality</a:t>
                </a:r>
              </a:p>
            </p:txBody>
          </p:sp>
        </p:grpSp>
      </p:grpSp>
      <p:grpSp>
        <p:nvGrpSpPr>
          <p:cNvPr id="56" name="Group 55"/>
          <p:cNvGrpSpPr>
            <a:grpSpLocks noChangeAspect="1"/>
          </p:cNvGrpSpPr>
          <p:nvPr userDrawn="1"/>
        </p:nvGrpSpPr>
        <p:grpSpPr>
          <a:xfrm>
            <a:off x="27709929" y="11216"/>
            <a:ext cx="6632760" cy="19191183"/>
            <a:chOff x="36782324" y="0"/>
            <a:chExt cx="11062139" cy="27432000"/>
          </a:xfrm>
        </p:grpSpPr>
        <p:sp>
          <p:nvSpPr>
            <p:cNvPr id="57" name="Rectangle 56"/>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r>
                <a:rPr lang="en-US" sz="2800" b="1" spc="600" dirty="0">
                  <a:solidFill>
                    <a:schemeClr val="bg1"/>
                  </a:solidFill>
                  <a:latin typeface="Trebuchet MS" pitchFamily="34" charset="0"/>
                </a:rPr>
                <a:t>QUICK START (cont.)</a:t>
              </a:r>
            </a:p>
            <a:p>
              <a:pPr algn="ctr"/>
              <a:endParaRPr lang="en-US" sz="2400" b="1"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r>
                <a:rPr lang="en-US" sz="14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Text</a:t>
              </a:r>
            </a:p>
            <a:p>
              <a:pPr marL="1730375" lvl="2" indent="0" algn="l" defTabSz="114300"/>
              <a:r>
                <a:rPr lang="en-US" sz="14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 </a:t>
              </a:r>
              <a:r>
                <a:rPr kumimoji="0" lang="en-US" sz="180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a:solidFill>
                  <a:schemeClr val="bg1">
                    <a:lumMod val="75000"/>
                  </a:schemeClr>
                </a:solidFill>
                <a:latin typeface="Trebuchet MS" pitchFamily="34" charset="0"/>
              </a:endParaRPr>
            </a:p>
            <a:p>
              <a:pPr marL="1518341" lvl="2"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Tables</a:t>
              </a:r>
            </a:p>
            <a:p>
              <a:pPr marL="971550" lvl="1" indent="0" algn="l" defTabSz="114300"/>
              <a:r>
                <a:rPr lang="en-US" sz="1400" b="0" baseline="0" dirty="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lumMod val="75000"/>
                  </a:prstClr>
                </a:solidFill>
                <a:effectLst/>
                <a:uLnTx/>
                <a:uFillTx/>
                <a:latin typeface="Trebuchet MS" pitchFamily="34" charset="0"/>
              </a:endParaRPr>
            </a:p>
          </p:txBody>
        </p:sp>
        <p:pic>
          <p:nvPicPr>
            <p:cNvPr id="58" name="Picture 57"/>
            <p:cNvPicPr/>
            <p:nvPr userDrawn="1"/>
          </p:nvPicPr>
          <p:blipFill>
            <a:blip r:embed="rId9"/>
            <a:stretch>
              <a:fillRect/>
            </a:stretch>
          </p:blipFill>
          <p:spPr>
            <a:xfrm>
              <a:off x="39540164" y="3399421"/>
              <a:ext cx="5586150" cy="1716939"/>
            </a:xfrm>
            <a:prstGeom prst="rect">
              <a:avLst/>
            </a:prstGeom>
          </p:spPr>
        </p:pic>
        <p:pic>
          <p:nvPicPr>
            <p:cNvPr id="59" name="Picture 58"/>
            <p:cNvPicPr>
              <a:picLocks noChangeAspect="1"/>
            </p:cNvPicPr>
            <p:nvPr userDrawn="1"/>
          </p:nvPicPr>
          <p:blipFill>
            <a:blip r:embed="rId10"/>
            <a:stretch>
              <a:fillRect/>
            </a:stretch>
          </p:blipFill>
          <p:spPr>
            <a:xfrm>
              <a:off x="37296876" y="7200202"/>
              <a:ext cx="2969584" cy="1140240"/>
            </a:xfrm>
            <a:prstGeom prst="rect">
              <a:avLst/>
            </a:prstGeom>
            <a:ln>
              <a:noFill/>
            </a:ln>
          </p:spPr>
        </p:pic>
        <p:pic>
          <p:nvPicPr>
            <p:cNvPr id="60" name="Picture 59"/>
            <p:cNvPicPr/>
            <p:nvPr userDrawn="1"/>
          </p:nvPicPr>
          <p:blipFill>
            <a:blip r:embed="rId11"/>
            <a:stretch>
              <a:fillRect/>
            </a:stretch>
          </p:blipFill>
          <p:spPr>
            <a:xfrm>
              <a:off x="37524683" y="10986709"/>
              <a:ext cx="1482265" cy="825421"/>
            </a:xfrm>
            <a:prstGeom prst="rect">
              <a:avLst/>
            </a:prstGeom>
          </p:spPr>
        </p:pic>
        <p:grpSp>
          <p:nvGrpSpPr>
            <p:cNvPr id="61" name="Group 60"/>
            <p:cNvGrpSpPr/>
            <p:nvPr userDrawn="1"/>
          </p:nvGrpSpPr>
          <p:grpSpPr>
            <a:xfrm>
              <a:off x="37163426" y="23152352"/>
              <a:ext cx="10354213" cy="1052915"/>
              <a:chOff x="31687960" y="29635357"/>
              <a:chExt cx="9771399" cy="1090622"/>
            </a:xfrm>
          </p:grpSpPr>
          <p:sp>
            <p:nvSpPr>
              <p:cNvPr id="63" name="Rounded Rectangle 62"/>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endParaRPr lang="en-US"/>
              </a:p>
            </p:txBody>
          </p:sp>
          <p:pic>
            <p:nvPicPr>
              <p:cNvPr id="64" name="Picture 63"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65" name="TextBox 66"/>
              <p:cNvSpPr txBox="1"/>
              <p:nvPr userDrawn="1"/>
            </p:nvSpPr>
            <p:spPr>
              <a:xfrm>
                <a:off x="32788169" y="29700257"/>
                <a:ext cx="8671190" cy="903879"/>
              </a:xfrm>
              <a:prstGeom prst="rect">
                <a:avLst/>
              </a:prstGeom>
              <a:noFill/>
              <a:ln>
                <a:noFill/>
              </a:ln>
            </p:spPr>
            <p:txBody>
              <a:bodyPr wrap="square"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a:t>
                </a:r>
                <a:br>
                  <a:rPr lang="en-US" sz="1400" baseline="0" dirty="0">
                    <a:solidFill>
                      <a:schemeClr val="tx2"/>
                    </a:solidFill>
                    <a:latin typeface="Trebuchet MS" pitchFamily="34" charset="0"/>
                  </a:rPr>
                </a:br>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grpSp>
      <p:sp>
        <p:nvSpPr>
          <p:cNvPr id="37" name="TextBox 36"/>
          <p:cNvSpPr txBox="1"/>
          <p:nvPr userDrawn="1"/>
        </p:nvSpPr>
        <p:spPr>
          <a:xfrm>
            <a:off x="27884908" y="17387917"/>
            <a:ext cx="5229435" cy="989269"/>
          </a:xfrm>
          <a:prstGeom prst="rect">
            <a:avLst/>
          </a:prstGeom>
          <a:noFill/>
        </p:spPr>
        <p:txBody>
          <a:bodyPr wrap="square" lIns="65304" tIns="32651" rIns="65304" bIns="32651" rtlCol="0">
            <a:spAutoFit/>
          </a:bodyPr>
          <a:lstStyle/>
          <a:p>
            <a:pPr marL="285750" indent="-168275">
              <a:lnSpc>
                <a:spcPct val="100000"/>
              </a:lnSpc>
            </a:pPr>
            <a:r>
              <a:rPr lang="en-US" sz="1600" dirty="0">
                <a:solidFill>
                  <a:schemeClr val="bg1"/>
                </a:solidFill>
              </a:rPr>
              <a:t>©2015</a:t>
            </a:r>
            <a:r>
              <a:rPr lang="en-US" sz="1600" baseline="0" dirty="0">
                <a:solidFill>
                  <a:schemeClr val="bg1"/>
                </a:solidFill>
              </a:rPr>
              <a:t> </a:t>
            </a:r>
            <a:r>
              <a:rPr lang="en-US" sz="1600" dirty="0">
                <a:solidFill>
                  <a:schemeClr val="bg1"/>
                </a:solidFill>
              </a:rPr>
              <a:t>PosterPresentations.com</a:t>
            </a:r>
            <a:br>
              <a:rPr lang="en-US" sz="1600" dirty="0">
                <a:solidFill>
                  <a:schemeClr val="bg1"/>
                </a:solidFill>
              </a:rPr>
            </a:br>
            <a:r>
              <a:rPr lang="en-US" sz="1400" dirty="0">
                <a:solidFill>
                  <a:schemeClr val="bg1"/>
                </a:solidFill>
              </a:rPr>
              <a:t>2117 Fourth Street ,</a:t>
            </a:r>
            <a:r>
              <a:rPr lang="en-US" sz="1400" baseline="0" dirty="0">
                <a:solidFill>
                  <a:schemeClr val="bg1"/>
                </a:solidFill>
              </a:rPr>
              <a:t> Unit C        </a:t>
            </a:r>
          </a:p>
          <a:p>
            <a:pPr marL="285750" indent="1588">
              <a:lnSpc>
                <a:spcPct val="100000"/>
              </a:lnSpc>
            </a:pPr>
            <a:r>
              <a:rPr lang="en-US" sz="1400" baseline="0" dirty="0">
                <a:solidFill>
                  <a:schemeClr val="bg1"/>
                </a:solidFill>
              </a:rPr>
              <a:t>Berkeley CA </a:t>
            </a:r>
            <a:r>
              <a:rPr lang="en-US" sz="1200" baseline="0" dirty="0">
                <a:solidFill>
                  <a:schemeClr val="bg1"/>
                </a:solidFill>
              </a:rPr>
              <a:t>94710</a:t>
            </a:r>
            <a:br>
              <a:rPr lang="en-US" sz="1400" baseline="0" dirty="0">
                <a:solidFill>
                  <a:schemeClr val="bg1"/>
                </a:solidFill>
              </a:rPr>
            </a:br>
            <a:r>
              <a:rPr lang="en-US" sz="1400" b="1" baseline="0" dirty="0">
                <a:solidFill>
                  <a:srgbClr val="FFFF00"/>
                </a:solidFill>
              </a:rPr>
              <a:t>posterpresenter@gmail.com</a:t>
            </a:r>
            <a:endParaRPr lang="en-US" sz="1600" b="1" dirty="0">
              <a:solidFill>
                <a:srgbClr val="FFFF00"/>
              </a:solidFill>
            </a:endParaRPr>
          </a:p>
        </p:txBody>
      </p:sp>
      <p:sp>
        <p:nvSpPr>
          <p:cNvPr id="38" name="Text Box 14"/>
          <p:cNvSpPr txBox="1">
            <a:spLocks noChangeArrowheads="1"/>
          </p:cNvSpPr>
          <p:nvPr userDrawn="1"/>
        </p:nvSpPr>
        <p:spPr bwMode="auto">
          <a:xfrm>
            <a:off x="976188" y="18828233"/>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 name="Text Placeholder 287"/>
          <p:cNvSpPr>
            <a:spLocks noGrp="1"/>
          </p:cNvSpPr>
          <p:nvPr>
            <p:ph type="body" sz="quarter" idx="10"/>
          </p:nvPr>
        </p:nvSpPr>
        <p:spPr/>
        <p:txBody>
          <a:bodyPr/>
          <a:lstStyle/>
          <a:p>
            <a:endParaRPr lang="en-US"/>
          </a:p>
        </p:txBody>
      </p:sp>
      <p:sp>
        <p:nvSpPr>
          <p:cNvPr id="289" name="Text Placeholder 288"/>
          <p:cNvSpPr>
            <a:spLocks noGrp="1"/>
          </p:cNvSpPr>
          <p:nvPr>
            <p:ph type="body" sz="quarter" idx="11"/>
          </p:nvPr>
        </p:nvSpPr>
        <p:spPr/>
        <p:txBody>
          <a:bodyPr/>
          <a:lstStyle/>
          <a:p>
            <a:endParaRPr lang="en-US"/>
          </a:p>
        </p:txBody>
      </p:sp>
      <p:sp>
        <p:nvSpPr>
          <p:cNvPr id="292" name="Text Placeholder 291"/>
          <p:cNvSpPr>
            <a:spLocks noGrp="1"/>
          </p:cNvSpPr>
          <p:nvPr>
            <p:ph type="body" sz="quarter" idx="19"/>
          </p:nvPr>
        </p:nvSpPr>
        <p:spPr/>
        <p:txBody>
          <a:bodyPr/>
          <a:lstStyle/>
          <a:p>
            <a:endParaRPr lang="en-US"/>
          </a:p>
        </p:txBody>
      </p:sp>
      <p:sp>
        <p:nvSpPr>
          <p:cNvPr id="293" name="Text Placeholder 292"/>
          <p:cNvSpPr>
            <a:spLocks noGrp="1"/>
          </p:cNvSpPr>
          <p:nvPr>
            <p:ph type="body" sz="quarter" idx="20"/>
          </p:nvPr>
        </p:nvSpPr>
        <p:spPr/>
        <p:txBody>
          <a:bodyPr/>
          <a:lstStyle/>
          <a:p>
            <a:endParaRPr lang="en-US"/>
          </a:p>
        </p:txBody>
      </p:sp>
      <p:sp>
        <p:nvSpPr>
          <p:cNvPr id="294" name="Text Placeholder 293"/>
          <p:cNvSpPr>
            <a:spLocks noGrp="1"/>
          </p:cNvSpPr>
          <p:nvPr>
            <p:ph type="body" sz="quarter" idx="21"/>
          </p:nvPr>
        </p:nvSpPr>
        <p:spPr/>
        <p:txBody>
          <a:bodyPr/>
          <a:lstStyle/>
          <a:p>
            <a:endParaRPr lang="en-US"/>
          </a:p>
        </p:txBody>
      </p:sp>
      <p:sp>
        <p:nvSpPr>
          <p:cNvPr id="295" name="Text Placeholder 294"/>
          <p:cNvSpPr>
            <a:spLocks noGrp="1"/>
          </p:cNvSpPr>
          <p:nvPr>
            <p:ph type="body" sz="quarter" idx="22"/>
          </p:nvPr>
        </p:nvSpPr>
        <p:spPr/>
        <p:txBody>
          <a:bodyPr/>
          <a:lstStyle/>
          <a:p>
            <a:endParaRPr lang="en-US"/>
          </a:p>
        </p:txBody>
      </p:sp>
      <p:sp>
        <p:nvSpPr>
          <p:cNvPr id="296" name="Text Placeholder 295"/>
          <p:cNvSpPr>
            <a:spLocks noGrp="1"/>
          </p:cNvSpPr>
          <p:nvPr>
            <p:ph type="body" sz="quarter" idx="23"/>
          </p:nvPr>
        </p:nvSpPr>
        <p:spPr/>
        <p:txBody>
          <a:bodyPr/>
          <a:lstStyle/>
          <a:p>
            <a:endParaRPr lang="en-US"/>
          </a:p>
        </p:txBody>
      </p:sp>
      <p:sp>
        <p:nvSpPr>
          <p:cNvPr id="297" name="Text Placeholder 296"/>
          <p:cNvSpPr>
            <a:spLocks noGrp="1"/>
          </p:cNvSpPr>
          <p:nvPr>
            <p:ph type="body" sz="quarter" idx="24"/>
          </p:nvPr>
        </p:nvSpPr>
        <p:spPr/>
        <p:txBody>
          <a:bodyPr/>
          <a:lstStyle/>
          <a:p>
            <a:endParaRPr lang="en-US"/>
          </a:p>
        </p:txBody>
      </p:sp>
      <p:sp>
        <p:nvSpPr>
          <p:cNvPr id="298" name="Text Placeholder 297"/>
          <p:cNvSpPr>
            <a:spLocks noGrp="1"/>
          </p:cNvSpPr>
          <p:nvPr>
            <p:ph type="body" sz="quarter" idx="25"/>
          </p:nvPr>
        </p:nvSpPr>
        <p:spPr/>
        <p:txBody>
          <a:bodyPr/>
          <a:lstStyle/>
          <a:p>
            <a:endParaRPr lang="en-US"/>
          </a:p>
        </p:txBody>
      </p:sp>
      <p:sp>
        <p:nvSpPr>
          <p:cNvPr id="299" name="Text Placeholder 298"/>
          <p:cNvSpPr>
            <a:spLocks noGrp="1"/>
          </p:cNvSpPr>
          <p:nvPr>
            <p:ph type="body" sz="quarter" idx="26"/>
          </p:nvPr>
        </p:nvSpPr>
        <p:spPr/>
        <p:txBody>
          <a:bodyPr/>
          <a:lstStyle/>
          <a:p>
            <a:endParaRPr lang="en-US"/>
          </a:p>
        </p:txBody>
      </p:sp>
      <p:sp>
        <p:nvSpPr>
          <p:cNvPr id="300" name="Text Placeholder 299"/>
          <p:cNvSpPr>
            <a:spLocks noGrp="1"/>
          </p:cNvSpPr>
          <p:nvPr>
            <p:ph type="body" sz="quarter" idx="27"/>
          </p:nvPr>
        </p:nvSpPr>
        <p:spPr/>
        <p:txBody>
          <a:bodyPr/>
          <a:lstStyle/>
          <a:p>
            <a:endParaRPr lang="en-US"/>
          </a:p>
        </p:txBody>
      </p:sp>
      <p:sp>
        <p:nvSpPr>
          <p:cNvPr id="301" name="Text Placeholder 300"/>
          <p:cNvSpPr>
            <a:spLocks noGrp="1"/>
          </p:cNvSpPr>
          <p:nvPr>
            <p:ph type="body" sz="quarter" idx="28"/>
          </p:nvPr>
        </p:nvSpPr>
        <p:spPr/>
        <p:txBody>
          <a:bodyPr/>
          <a:lstStyle/>
          <a:p>
            <a:endParaRPr lang="en-US"/>
          </a:p>
        </p:txBody>
      </p:sp>
      <p:sp>
        <p:nvSpPr>
          <p:cNvPr id="302" name="Text Placeholder 301"/>
          <p:cNvSpPr>
            <a:spLocks noGrp="1"/>
          </p:cNvSpPr>
          <p:nvPr>
            <p:ph type="body" sz="quarter" idx="29"/>
          </p:nvPr>
        </p:nvSpPr>
        <p:spPr/>
        <p:txBody>
          <a:bodyPr/>
          <a:lstStyle/>
          <a:p>
            <a:endParaRPr lang="en-US"/>
          </a:p>
        </p:txBody>
      </p:sp>
      <p:sp>
        <p:nvSpPr>
          <p:cNvPr id="303" name="Text Placeholder 302"/>
          <p:cNvSpPr>
            <a:spLocks noGrp="1"/>
          </p:cNvSpPr>
          <p:nvPr>
            <p:ph type="body" sz="quarter" idx="30"/>
          </p:nvPr>
        </p:nvSpPr>
        <p:spPr/>
        <p:txBody>
          <a:bodyPr/>
          <a:lstStyle/>
          <a:p>
            <a:endParaRPr lang="en-US"/>
          </a:p>
        </p:txBody>
      </p:sp>
      <p:sp>
        <p:nvSpPr>
          <p:cNvPr id="304" name="Text Placeholder 303"/>
          <p:cNvSpPr>
            <a:spLocks noGrp="1"/>
          </p:cNvSpPr>
          <p:nvPr>
            <p:ph type="body" sz="quarter" idx="150"/>
          </p:nvPr>
        </p:nvSpPr>
        <p:spPr/>
        <p:txBody>
          <a:bodyPr>
            <a:normAutofit fontScale="92500" lnSpcReduction="20000"/>
          </a:bodyPr>
          <a:lstStyle/>
          <a:p>
            <a:endParaRPr lang="en-US"/>
          </a:p>
        </p:txBody>
      </p:sp>
      <p:sp>
        <p:nvSpPr>
          <p:cNvPr id="305" name="Text Placeholder 304"/>
          <p:cNvSpPr>
            <a:spLocks noGrp="1"/>
          </p:cNvSpPr>
          <p:nvPr>
            <p:ph type="body" sz="quarter" idx="184"/>
          </p:nvPr>
        </p:nvSpPr>
        <p:spPr/>
        <p:txBody>
          <a:bodyPr/>
          <a:lstStyle/>
          <a:p>
            <a:endParaRPr lang="en-US"/>
          </a:p>
        </p:txBody>
      </p:sp>
      <p:sp>
        <p:nvSpPr>
          <p:cNvPr id="306" name="Text Placeholder 305"/>
          <p:cNvSpPr>
            <a:spLocks noGrp="1"/>
          </p:cNvSpPr>
          <p:nvPr>
            <p:ph type="body" sz="quarter" idx="185"/>
          </p:nvPr>
        </p:nvSpPr>
        <p:spPr/>
        <p:txBody>
          <a:bodyPr>
            <a:normAutofit fontScale="92500" lnSpcReduction="20000"/>
          </a:bodyPr>
          <a:lstStyle/>
          <a:p>
            <a:endParaRPr lang="en-US" dirty="0"/>
          </a:p>
        </p:txBody>
      </p:sp>
    </p:spTree>
    <p:extLst>
      <p:ext uri="{BB962C8B-B14F-4D97-AF65-F5344CB8AC3E}">
        <p14:creationId xmlns:p14="http://schemas.microsoft.com/office/powerpoint/2010/main" val="3968967666"/>
      </p:ext>
    </p:extLst>
  </p:cSld>
  <p:clrMapOvr>
    <a:masterClrMapping/>
  </p:clrMapOvr>
</p:sld>
</file>

<file path=ppt/theme/theme1.xml><?xml version="1.0" encoding="utf-8"?>
<a:theme xmlns:a="http://schemas.openxmlformats.org/drawingml/2006/main" name="PosterPresentations.com-42x60-Templat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2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2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200" dirty="0">
            <a:latin typeface="Times New Roman" panose="02020603050405020304" pitchFamily="18" charset="0"/>
            <a:cs typeface="Times New Roman" panose="02020603050405020304" pitchFamily="18" charset="0"/>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PosterPresentations.com-42x60-Template</Template>
  <TotalTime>147</TotalTime>
  <Words>1</Words>
  <Application>Microsoft Macintosh PowerPoint</Application>
  <PresentationFormat>Custom</PresentationFormat>
  <Paragraphs>1</Paragraphs>
  <Slides>1</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vt:i4>
      </vt:variant>
    </vt:vector>
  </HeadingPairs>
  <TitlesOfParts>
    <vt:vector size="8" baseType="lpstr">
      <vt:lpstr>Arial</vt:lpstr>
      <vt:lpstr>Calibri</vt:lpstr>
      <vt:lpstr>Times New Roman</vt:lpstr>
      <vt:lpstr>Trebuchet MS</vt:lpstr>
      <vt:lpstr>PosterPresentations.com-42x60-Template</vt:lpstr>
      <vt:lpstr>1_Classic 3 Columns</vt:lpstr>
      <vt:lpstr>Classic - Wide Center</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Station 5</cp:lastModifiedBy>
  <cp:revision>27</cp:revision>
  <dcterms:created xsi:type="dcterms:W3CDTF">2012-02-07T00:08:52Z</dcterms:created>
  <dcterms:modified xsi:type="dcterms:W3CDTF">2019-06-13T23:03:49Z</dcterms:modified>
</cp:coreProperties>
</file>