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10" autoAdjust="0"/>
    <p:restoredTop sz="94741" autoAdjust="0"/>
  </p:normalViewPr>
  <p:slideViewPr>
    <p:cSldViewPr snapToGrid="0" snapToObjects="1" showGuides="1">
      <p:cViewPr varScale="1">
        <p:scale>
          <a:sx n="75" d="100"/>
          <a:sy n="75" d="100"/>
        </p:scale>
        <p:origin x="3040" y="176"/>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6/13/19</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74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22884"/>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65116" y="3170996"/>
            <a:ext cx="6280547" cy="413295"/>
          </a:xfrm>
          <a:prstGeom prst="rect">
            <a:avLst/>
          </a:prstGeom>
          <a:noFill/>
        </p:spPr>
        <p:txBody>
          <a:bodyPr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65116" y="8298326"/>
            <a:ext cx="6281539"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594190"/>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32897" y="3170996"/>
            <a:ext cx="6280547" cy="413295"/>
          </a:xfrm>
          <a:prstGeom prst="rect">
            <a:avLst/>
          </a:prstGeom>
          <a:noFill/>
        </p:spPr>
        <p:txBody>
          <a:bodyPr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598821"/>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0678" y="3170996"/>
            <a:ext cx="6286500" cy="413295"/>
          </a:xfrm>
          <a:prstGeom prst="rect">
            <a:avLst/>
          </a:prstGeom>
          <a:noFill/>
        </p:spPr>
        <p:txBody>
          <a:bodyPr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4412" y="3170996"/>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4412" y="3598821"/>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4412" y="8333457"/>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4412" y="14987344"/>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a:t>(click to edit)  ACKNOWLEDGEMENTS</a:t>
            </a:r>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8721738"/>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219914"/>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892285"/>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349416"/>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574758"/>
            <a:ext cx="849454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89179" y="3143870"/>
            <a:ext cx="8483204"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89179" y="10521359"/>
            <a:ext cx="849554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9179" y="10058401"/>
            <a:ext cx="8483203"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3" y="12427411"/>
            <a:ext cx="8482209"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3" y="12001154"/>
            <a:ext cx="848220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579388"/>
            <a:ext cx="8482209"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3143870"/>
            <a:ext cx="8487172"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8" y="3143870"/>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8" y="3574758"/>
            <a:ext cx="848501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8" y="10039671"/>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70766" y="10470559"/>
            <a:ext cx="8488163"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8" y="14979650"/>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0766" y="15410538"/>
            <a:ext cx="8488163"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0" name="Text Placeholder 76"/>
          <p:cNvSpPr>
            <a:spLocks noGrp="1"/>
          </p:cNvSpPr>
          <p:nvPr>
            <p:ph type="body" sz="quarter" idx="150" hasCustomPrompt="1"/>
          </p:nvPr>
        </p:nvSpPr>
        <p:spPr>
          <a:xfrm>
            <a:off x="3662362" y="1245178"/>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1" name="Text Placeholder 76"/>
          <p:cNvSpPr>
            <a:spLocks noGrp="1"/>
          </p:cNvSpPr>
          <p:nvPr>
            <p:ph type="body" sz="quarter" idx="184" hasCustomPrompt="1"/>
          </p:nvPr>
        </p:nvSpPr>
        <p:spPr>
          <a:xfrm>
            <a:off x="3662362" y="1917549"/>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3" name="Text Placeholder 76"/>
          <p:cNvSpPr>
            <a:spLocks noGrp="1"/>
          </p:cNvSpPr>
          <p:nvPr>
            <p:ph type="body" sz="quarter" idx="185" hasCustomPrompt="1"/>
          </p:nvPr>
        </p:nvSpPr>
        <p:spPr>
          <a:xfrm>
            <a:off x="3662362" y="374680"/>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4124" y="8702790"/>
            <a:ext cx="628650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97938"/>
            <a:ext cx="1295003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8" y="12724489"/>
            <a:ext cx="129500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574412" y="3502569"/>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7" name="Text Placeholder 76"/>
          <p:cNvSpPr>
            <a:spLocks noGrp="1"/>
          </p:cNvSpPr>
          <p:nvPr>
            <p:ph type="body" sz="quarter" idx="150" hasCustomPrompt="1"/>
          </p:nvPr>
        </p:nvSpPr>
        <p:spPr>
          <a:xfrm>
            <a:off x="3662362" y="1245178"/>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8" name="Text Placeholder 76"/>
          <p:cNvSpPr>
            <a:spLocks noGrp="1"/>
          </p:cNvSpPr>
          <p:nvPr>
            <p:ph type="body" sz="quarter" idx="184" hasCustomPrompt="1"/>
          </p:nvPr>
        </p:nvSpPr>
        <p:spPr>
          <a:xfrm>
            <a:off x="3662362" y="1917549"/>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9" name="Text Placeholder 76"/>
          <p:cNvSpPr>
            <a:spLocks noGrp="1"/>
          </p:cNvSpPr>
          <p:nvPr>
            <p:ph type="body" sz="quarter" idx="185" hasCustomPrompt="1"/>
          </p:nvPr>
        </p:nvSpPr>
        <p:spPr>
          <a:xfrm>
            <a:off x="3662362" y="374680"/>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7241249"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6" name="Rectangle 33"/>
          <p:cNvSpPr>
            <a:spLocks noChangeArrowheads="1"/>
          </p:cNvSpPr>
          <p:nvPr userDrawn="1"/>
        </p:nvSpPr>
        <p:spPr bwMode="auto">
          <a:xfrm>
            <a:off x="20570825"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97" name="Group 96"/>
          <p:cNvGrpSpPr>
            <a:grpSpLocks noChangeAspect="1"/>
          </p:cNvGrpSpPr>
          <p:nvPr userDrawn="1"/>
        </p:nvGrpSpPr>
        <p:grpSpPr>
          <a:xfrm>
            <a:off x="-6886463" y="2"/>
            <a:ext cx="6608534" cy="19202398"/>
            <a:chOff x="-11220549" y="-1"/>
            <a:chExt cx="11014225" cy="27432000"/>
          </a:xfrm>
        </p:grpSpPr>
        <p:sp>
          <p:nvSpPr>
            <p:cNvPr id="98" name="Rectangle 9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99" name="Straight Connector 9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00" name="Picture 99"/>
            <p:cNvPicPr>
              <a:picLocks noChangeAspect="1"/>
            </p:cNvPicPr>
            <p:nvPr userDrawn="1"/>
          </p:nvPicPr>
          <p:blipFill>
            <a:blip r:embed="rId3"/>
            <a:stretch>
              <a:fillRect/>
            </a:stretch>
          </p:blipFill>
          <p:spPr>
            <a:xfrm>
              <a:off x="-10736022" y="7070058"/>
              <a:ext cx="1597665" cy="1001614"/>
            </a:xfrm>
            <a:prstGeom prst="rect">
              <a:avLst/>
            </a:prstGeom>
          </p:spPr>
        </p:pic>
        <p:pic>
          <p:nvPicPr>
            <p:cNvPr id="101" name="Picture 10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102" name="Group 101"/>
            <p:cNvGrpSpPr/>
            <p:nvPr userDrawn="1"/>
          </p:nvGrpSpPr>
          <p:grpSpPr>
            <a:xfrm>
              <a:off x="-9844889" y="17817181"/>
              <a:ext cx="7631078" cy="1987425"/>
              <a:chOff x="-4516464" y="10195245"/>
              <a:chExt cx="3516822" cy="1095727"/>
            </a:xfrm>
          </p:grpSpPr>
          <p:grpSp>
            <p:nvGrpSpPr>
              <p:cNvPr id="108" name="Group 107"/>
              <p:cNvGrpSpPr/>
              <p:nvPr userDrawn="1"/>
            </p:nvGrpSpPr>
            <p:grpSpPr>
              <a:xfrm>
                <a:off x="-2783494" y="10195289"/>
                <a:ext cx="624373" cy="894736"/>
                <a:chOff x="-3958698" y="9877015"/>
                <a:chExt cx="779266" cy="1282147"/>
              </a:xfrm>
            </p:grpSpPr>
            <p:pic>
              <p:nvPicPr>
                <p:cNvPr id="114" name="Picture 113"/>
                <p:cNvPicPr>
                  <a:picLocks noChangeAspect="1"/>
                </p:cNvPicPr>
                <p:nvPr userDrawn="1"/>
              </p:nvPicPr>
              <p:blipFill>
                <a:blip r:embed="rId5"/>
                <a:stretch>
                  <a:fillRect/>
                </a:stretch>
              </p:blipFill>
              <p:spPr>
                <a:xfrm>
                  <a:off x="-3948160" y="9877015"/>
                  <a:ext cx="768728" cy="1090752"/>
                </a:xfrm>
                <a:prstGeom prst="rect">
                  <a:avLst/>
                </a:prstGeom>
              </p:spPr>
            </p:pic>
            <p:sp>
              <p:nvSpPr>
                <p:cNvPr id="11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109" name="Group 108"/>
              <p:cNvGrpSpPr/>
              <p:nvPr userDrawn="1"/>
            </p:nvGrpSpPr>
            <p:grpSpPr>
              <a:xfrm>
                <a:off x="-2033159" y="10195245"/>
                <a:ext cx="1033517" cy="907667"/>
                <a:chOff x="-2921738" y="10010570"/>
                <a:chExt cx="1420279" cy="1247337"/>
              </a:xfrm>
            </p:grpSpPr>
            <p:pic>
              <p:nvPicPr>
                <p:cNvPr id="112" name="Picture 111"/>
                <p:cNvPicPr>
                  <a:picLocks noChangeAspect="1"/>
                </p:cNvPicPr>
                <p:nvPr userDrawn="1"/>
              </p:nvPicPr>
              <p:blipFill>
                <a:blip r:embed="rId5"/>
                <a:stretch>
                  <a:fillRect/>
                </a:stretch>
              </p:blipFill>
              <p:spPr>
                <a:xfrm>
                  <a:off x="-2921738" y="10010570"/>
                  <a:ext cx="1420279" cy="1029695"/>
                </a:xfrm>
                <a:prstGeom prst="rect">
                  <a:avLst/>
                </a:prstGeom>
              </p:spPr>
            </p:pic>
            <p:sp>
              <p:nvSpPr>
                <p:cNvPr id="11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110" name="Picture 109"/>
              <p:cNvPicPr>
                <a:picLocks noChangeAspect="1"/>
              </p:cNvPicPr>
              <p:nvPr userDrawn="1"/>
            </p:nvPicPr>
            <p:blipFill>
              <a:blip r:embed="rId6"/>
              <a:stretch>
                <a:fillRect/>
              </a:stretch>
            </p:blipFill>
            <p:spPr>
              <a:xfrm>
                <a:off x="-4516464" y="10195268"/>
                <a:ext cx="1098742" cy="847761"/>
              </a:xfrm>
              <a:prstGeom prst="rect">
                <a:avLst/>
              </a:prstGeom>
            </p:spPr>
          </p:pic>
          <p:sp>
            <p:nvSpPr>
              <p:cNvPr id="11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103" name="Group 102"/>
            <p:cNvGrpSpPr/>
            <p:nvPr userDrawn="1"/>
          </p:nvGrpSpPr>
          <p:grpSpPr>
            <a:xfrm>
              <a:off x="-9604625" y="22201807"/>
              <a:ext cx="7832477" cy="2027097"/>
              <a:chOff x="-4427461" y="12587745"/>
              <a:chExt cx="3609638" cy="1117601"/>
            </a:xfrm>
          </p:grpSpPr>
          <p:pic>
            <p:nvPicPr>
              <p:cNvPr id="104" name="Picture 103"/>
              <p:cNvPicPr/>
              <p:nvPr userDrawn="1"/>
            </p:nvPicPr>
            <p:blipFill>
              <a:blip r:embed="rId7"/>
              <a:stretch>
                <a:fillRect/>
              </a:stretch>
            </p:blipFill>
            <p:spPr>
              <a:xfrm>
                <a:off x="-4179101" y="12737786"/>
                <a:ext cx="1512652" cy="772700"/>
              </a:xfrm>
              <a:prstGeom prst="rect">
                <a:avLst/>
              </a:prstGeom>
            </p:spPr>
          </p:pic>
          <p:pic>
            <p:nvPicPr>
              <p:cNvPr id="105" name="Picture 104"/>
              <p:cNvPicPr/>
              <p:nvPr userDrawn="1"/>
            </p:nvPicPr>
            <p:blipFill>
              <a:blip r:embed="rId8"/>
              <a:stretch>
                <a:fillRect/>
              </a:stretch>
            </p:blipFill>
            <p:spPr>
              <a:xfrm>
                <a:off x="-2596264" y="12737785"/>
                <a:ext cx="1512652" cy="772700"/>
              </a:xfrm>
              <a:prstGeom prst="rect">
                <a:avLst/>
              </a:prstGeom>
            </p:spPr>
          </p:pic>
          <p:sp>
            <p:nvSpPr>
              <p:cNvPr id="10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10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116" name="Group 115"/>
          <p:cNvGrpSpPr>
            <a:grpSpLocks noChangeAspect="1"/>
          </p:cNvGrpSpPr>
          <p:nvPr userDrawn="1"/>
        </p:nvGrpSpPr>
        <p:grpSpPr>
          <a:xfrm>
            <a:off x="27709929" y="11216"/>
            <a:ext cx="6632760" cy="19191183"/>
            <a:chOff x="36782324" y="0"/>
            <a:chExt cx="11062139" cy="27432000"/>
          </a:xfrm>
        </p:grpSpPr>
        <p:sp>
          <p:nvSpPr>
            <p:cNvPr id="117" name="Rectangle 11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118" name="Picture 117"/>
            <p:cNvPicPr/>
            <p:nvPr userDrawn="1"/>
          </p:nvPicPr>
          <p:blipFill>
            <a:blip r:embed="rId9"/>
            <a:stretch>
              <a:fillRect/>
            </a:stretch>
          </p:blipFill>
          <p:spPr>
            <a:xfrm>
              <a:off x="39540164" y="3399421"/>
              <a:ext cx="5586150" cy="1716939"/>
            </a:xfrm>
            <a:prstGeom prst="rect">
              <a:avLst/>
            </a:prstGeom>
          </p:spPr>
        </p:pic>
        <p:pic>
          <p:nvPicPr>
            <p:cNvPr id="119" name="Picture 11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20" name="Picture 119"/>
            <p:cNvPicPr/>
            <p:nvPr userDrawn="1"/>
          </p:nvPicPr>
          <p:blipFill>
            <a:blip r:embed="rId11"/>
            <a:stretch>
              <a:fillRect/>
            </a:stretch>
          </p:blipFill>
          <p:spPr>
            <a:xfrm>
              <a:off x="37524683" y="10986709"/>
              <a:ext cx="1482265" cy="825421"/>
            </a:xfrm>
            <a:prstGeom prst="rect">
              <a:avLst/>
            </a:prstGeom>
          </p:spPr>
        </p:pic>
        <p:grpSp>
          <p:nvGrpSpPr>
            <p:cNvPr id="121" name="Group 120"/>
            <p:cNvGrpSpPr/>
            <p:nvPr userDrawn="1"/>
          </p:nvGrpSpPr>
          <p:grpSpPr>
            <a:xfrm>
              <a:off x="37163426" y="23152352"/>
              <a:ext cx="10354213" cy="1052915"/>
              <a:chOff x="31687960" y="29635357"/>
              <a:chExt cx="9771399" cy="1090622"/>
            </a:xfrm>
          </p:grpSpPr>
          <p:sp>
            <p:nvSpPr>
              <p:cNvPr id="123" name="Rounded Rectangle 12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24" name="Picture 12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2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8" name="TextBox 37"/>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a:solidFill>
                  <a:schemeClr val="bg1"/>
                </a:solidFill>
              </a:rPr>
              <a:t>©2015</a:t>
            </a:r>
            <a:r>
              <a:rPr lang="en-US" sz="1600" baseline="0" dirty="0">
                <a:solidFill>
                  <a:schemeClr val="bg1"/>
                </a:solidFill>
              </a:rPr>
              <a:t> </a:t>
            </a:r>
            <a:r>
              <a:rPr lang="en-US" sz="1600" dirty="0">
                <a:solidFill>
                  <a:schemeClr val="bg1"/>
                </a:solidFill>
              </a:rPr>
              <a:t>PosterPresentations.com</a:t>
            </a:r>
            <a:br>
              <a:rPr lang="en-US" sz="1600" dirty="0">
                <a:solidFill>
                  <a:schemeClr val="bg1"/>
                </a:solidFill>
              </a:rPr>
            </a:br>
            <a:r>
              <a:rPr lang="en-US" sz="1400" dirty="0">
                <a:solidFill>
                  <a:schemeClr val="bg1"/>
                </a:solidFill>
              </a:rPr>
              <a:t>2117 Fourth Street ,</a:t>
            </a:r>
            <a:r>
              <a:rPr lang="en-US" sz="1400" baseline="0" dirty="0">
                <a:solidFill>
                  <a:schemeClr val="bg1"/>
                </a:solidFill>
              </a:rPr>
              <a:t> Unit C        </a:t>
            </a:r>
          </a:p>
          <a:p>
            <a:pPr marL="285750" indent="1588">
              <a:lnSpc>
                <a:spcPct val="100000"/>
              </a:lnSpc>
            </a:pPr>
            <a:r>
              <a:rPr lang="en-US" sz="1400" baseline="0" dirty="0">
                <a:solidFill>
                  <a:schemeClr val="bg1"/>
                </a:solidFill>
              </a:rPr>
              <a:t>Berkeley CA </a:t>
            </a:r>
            <a:r>
              <a:rPr lang="en-US" sz="1200" baseline="0" dirty="0">
                <a:solidFill>
                  <a:schemeClr val="bg1"/>
                </a:solidFill>
              </a:rPr>
              <a:t>94710</a:t>
            </a:r>
            <a:br>
              <a:rPr lang="en-US" sz="1400" baseline="0" dirty="0">
                <a:solidFill>
                  <a:schemeClr val="bg1"/>
                </a:solidFill>
              </a:rPr>
            </a:br>
            <a:r>
              <a:rPr lang="en-US" sz="1400" b="1" baseline="0" dirty="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1" y="3144838"/>
            <a:ext cx="8490857" cy="15601950"/>
          </a:xfrm>
          <a:prstGeom prst="roundRect">
            <a:avLst>
              <a:gd name="adj" fmla="val 391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27" name="Rectangle 33"/>
          <p:cNvSpPr>
            <a:spLocks noChangeArrowheads="1"/>
          </p:cNvSpPr>
          <p:nvPr userDrawn="1"/>
        </p:nvSpPr>
        <p:spPr bwMode="auto">
          <a:xfrm>
            <a:off x="9468985" y="3144838"/>
            <a:ext cx="8490857" cy="15601950"/>
          </a:xfrm>
          <a:prstGeom prst="roundRect">
            <a:avLst>
              <a:gd name="adj" fmla="val 391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8" name="Rectangle 33"/>
          <p:cNvSpPr>
            <a:spLocks noChangeArrowheads="1"/>
          </p:cNvSpPr>
          <p:nvPr userDrawn="1"/>
        </p:nvSpPr>
        <p:spPr bwMode="auto">
          <a:xfrm>
            <a:off x="18366468" y="3144838"/>
            <a:ext cx="8490857" cy="15601950"/>
          </a:xfrm>
          <a:prstGeom prst="roundRect">
            <a:avLst>
              <a:gd name="adj" fmla="val 391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22" name="Group 21"/>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25" name="Straight Connector 24"/>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3"/>
            <a:stretch>
              <a:fillRect/>
            </a:stretch>
          </p:blipFill>
          <p:spPr>
            <a:xfrm>
              <a:off x="-10736022" y="7070058"/>
              <a:ext cx="1597665" cy="1001614"/>
            </a:xfrm>
            <a:prstGeom prst="rect">
              <a:avLst/>
            </a:prstGeom>
          </p:spPr>
        </p:pic>
        <p:pic>
          <p:nvPicPr>
            <p:cNvPr id="42" name="Picture 4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3" name="Group 42"/>
            <p:cNvGrpSpPr/>
            <p:nvPr userDrawn="1"/>
          </p:nvGrpSpPr>
          <p:grpSpPr>
            <a:xfrm>
              <a:off x="-9844889" y="17817181"/>
              <a:ext cx="7631078" cy="1987425"/>
              <a:chOff x="-4516464" y="10195245"/>
              <a:chExt cx="3516822" cy="1095727"/>
            </a:xfrm>
          </p:grpSpPr>
          <p:grpSp>
            <p:nvGrpSpPr>
              <p:cNvPr id="49" name="Group 48"/>
              <p:cNvGrpSpPr/>
              <p:nvPr userDrawn="1"/>
            </p:nvGrpSpPr>
            <p:grpSpPr>
              <a:xfrm>
                <a:off x="-2783494" y="10195289"/>
                <a:ext cx="624373" cy="894736"/>
                <a:chOff x="-3958698" y="9877015"/>
                <a:chExt cx="779266" cy="1282147"/>
              </a:xfrm>
            </p:grpSpPr>
            <p:pic>
              <p:nvPicPr>
                <p:cNvPr id="55" name="Picture 54"/>
                <p:cNvPicPr>
                  <a:picLocks noChangeAspect="1"/>
                </p:cNvPicPr>
                <p:nvPr userDrawn="1"/>
              </p:nvPicPr>
              <p:blipFill>
                <a:blip r:embed="rId5"/>
                <a:stretch>
                  <a:fillRect/>
                </a:stretch>
              </p:blipFill>
              <p:spPr>
                <a:xfrm>
                  <a:off x="-3948160" y="9877015"/>
                  <a:ext cx="768728" cy="1090752"/>
                </a:xfrm>
                <a:prstGeom prst="rect">
                  <a:avLst/>
                </a:prstGeom>
              </p:spPr>
            </p:pic>
            <p:sp>
              <p:nvSpPr>
                <p:cNvPr id="56"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50" name="Group 49"/>
              <p:cNvGrpSpPr/>
              <p:nvPr userDrawn="1"/>
            </p:nvGrpSpPr>
            <p:grpSpPr>
              <a:xfrm>
                <a:off x="-2033159" y="10195245"/>
                <a:ext cx="1033517" cy="907667"/>
                <a:chOff x="-2921738" y="10010570"/>
                <a:chExt cx="1420279" cy="1247337"/>
              </a:xfrm>
            </p:grpSpPr>
            <p:pic>
              <p:nvPicPr>
                <p:cNvPr id="53" name="Picture 52"/>
                <p:cNvPicPr>
                  <a:picLocks noChangeAspect="1"/>
                </p:cNvPicPr>
                <p:nvPr userDrawn="1"/>
              </p:nvPicPr>
              <p:blipFill>
                <a:blip r:embed="rId5"/>
                <a:stretch>
                  <a:fillRect/>
                </a:stretch>
              </p:blipFill>
              <p:spPr>
                <a:xfrm>
                  <a:off x="-2921738" y="10010570"/>
                  <a:ext cx="1420279" cy="1029695"/>
                </a:xfrm>
                <a:prstGeom prst="rect">
                  <a:avLst/>
                </a:prstGeom>
              </p:spPr>
            </p:pic>
            <p:sp>
              <p:nvSpPr>
                <p:cNvPr id="54"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51" name="Picture 50"/>
              <p:cNvPicPr>
                <a:picLocks noChangeAspect="1"/>
              </p:cNvPicPr>
              <p:nvPr userDrawn="1"/>
            </p:nvPicPr>
            <p:blipFill>
              <a:blip r:embed="rId6"/>
              <a:stretch>
                <a:fillRect/>
              </a:stretch>
            </p:blipFill>
            <p:spPr>
              <a:xfrm>
                <a:off x="-4516464" y="10195268"/>
                <a:ext cx="1098742" cy="847761"/>
              </a:xfrm>
              <a:prstGeom prst="rect">
                <a:avLst/>
              </a:prstGeom>
            </p:spPr>
          </p:pic>
          <p:sp>
            <p:nvSpPr>
              <p:cNvPr id="52"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44" name="Group 43"/>
            <p:cNvGrpSpPr/>
            <p:nvPr userDrawn="1"/>
          </p:nvGrpSpPr>
          <p:grpSpPr>
            <a:xfrm>
              <a:off x="-9604625" y="22201807"/>
              <a:ext cx="7832477" cy="2027097"/>
              <a:chOff x="-4427461" y="12587745"/>
              <a:chExt cx="3609638" cy="1117601"/>
            </a:xfrm>
          </p:grpSpPr>
          <p:pic>
            <p:nvPicPr>
              <p:cNvPr id="45" name="Picture 44"/>
              <p:cNvPicPr/>
              <p:nvPr userDrawn="1"/>
            </p:nvPicPr>
            <p:blipFill>
              <a:blip r:embed="rId7"/>
              <a:stretch>
                <a:fillRect/>
              </a:stretch>
            </p:blipFill>
            <p:spPr>
              <a:xfrm>
                <a:off x="-4179101" y="12737786"/>
                <a:ext cx="1512652" cy="772700"/>
              </a:xfrm>
              <a:prstGeom prst="rect">
                <a:avLst/>
              </a:prstGeom>
            </p:spPr>
          </p:pic>
          <p:pic>
            <p:nvPicPr>
              <p:cNvPr id="46" name="Picture 45"/>
              <p:cNvPicPr/>
              <p:nvPr userDrawn="1"/>
            </p:nvPicPr>
            <p:blipFill>
              <a:blip r:embed="rId8"/>
              <a:stretch>
                <a:fillRect/>
              </a:stretch>
            </p:blipFill>
            <p:spPr>
              <a:xfrm>
                <a:off x="-2596264" y="12737785"/>
                <a:ext cx="1512652" cy="772700"/>
              </a:xfrm>
              <a:prstGeom prst="rect">
                <a:avLst/>
              </a:prstGeom>
            </p:spPr>
          </p:pic>
          <p:sp>
            <p:nvSpPr>
              <p:cNvPr id="4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4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57" name="Group 56"/>
          <p:cNvGrpSpPr>
            <a:grpSpLocks noChangeAspect="1"/>
          </p:cNvGrpSpPr>
          <p:nvPr userDrawn="1"/>
        </p:nvGrpSpPr>
        <p:grpSpPr>
          <a:xfrm>
            <a:off x="27709929" y="11216"/>
            <a:ext cx="6632760" cy="19191183"/>
            <a:chOff x="36782324" y="0"/>
            <a:chExt cx="11062139" cy="27432000"/>
          </a:xfrm>
        </p:grpSpPr>
        <p:sp>
          <p:nvSpPr>
            <p:cNvPr id="58" name="Rectangle 57"/>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59" name="Picture 58"/>
            <p:cNvPicPr/>
            <p:nvPr userDrawn="1"/>
          </p:nvPicPr>
          <p:blipFill>
            <a:blip r:embed="rId9"/>
            <a:stretch>
              <a:fillRect/>
            </a:stretch>
          </p:blipFill>
          <p:spPr>
            <a:xfrm>
              <a:off x="39540164" y="3399421"/>
              <a:ext cx="5586150" cy="1716939"/>
            </a:xfrm>
            <a:prstGeom prst="rect">
              <a:avLst/>
            </a:prstGeom>
          </p:spPr>
        </p:pic>
        <p:pic>
          <p:nvPicPr>
            <p:cNvPr id="60" name="Picture 59"/>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1" name="Picture 60"/>
            <p:cNvPicPr/>
            <p:nvPr userDrawn="1"/>
          </p:nvPicPr>
          <p:blipFill>
            <a:blip r:embed="rId11"/>
            <a:stretch>
              <a:fillRect/>
            </a:stretch>
          </p:blipFill>
          <p:spPr>
            <a:xfrm>
              <a:off x="37524683" y="10986709"/>
              <a:ext cx="1482265" cy="825421"/>
            </a:xfrm>
            <a:prstGeom prst="rect">
              <a:avLst/>
            </a:prstGeom>
          </p:spPr>
        </p:pic>
        <p:grpSp>
          <p:nvGrpSpPr>
            <p:cNvPr id="62" name="Group 61"/>
            <p:cNvGrpSpPr/>
            <p:nvPr userDrawn="1"/>
          </p:nvGrpSpPr>
          <p:grpSpPr>
            <a:xfrm>
              <a:off x="37163426" y="23152352"/>
              <a:ext cx="10354213" cy="1052915"/>
              <a:chOff x="31687960" y="29635357"/>
              <a:chExt cx="9771399" cy="1090622"/>
            </a:xfrm>
          </p:grpSpPr>
          <p:sp>
            <p:nvSpPr>
              <p:cNvPr id="64" name="Rounded Rectangle 63"/>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5" name="Picture 64"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6"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7" name="TextBox 36"/>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a:solidFill>
                  <a:schemeClr val="bg1"/>
                </a:solidFill>
              </a:rPr>
              <a:t>©2015</a:t>
            </a:r>
            <a:r>
              <a:rPr lang="en-US" sz="1600" baseline="0" dirty="0">
                <a:solidFill>
                  <a:schemeClr val="bg1"/>
                </a:solidFill>
              </a:rPr>
              <a:t> </a:t>
            </a:r>
            <a:r>
              <a:rPr lang="en-US" sz="1600" dirty="0">
                <a:solidFill>
                  <a:schemeClr val="bg1"/>
                </a:solidFill>
              </a:rPr>
              <a:t>PosterPresentations.com</a:t>
            </a:r>
            <a:br>
              <a:rPr lang="en-US" sz="1600" dirty="0">
                <a:solidFill>
                  <a:schemeClr val="bg1"/>
                </a:solidFill>
              </a:rPr>
            </a:br>
            <a:r>
              <a:rPr lang="en-US" sz="1400" dirty="0">
                <a:solidFill>
                  <a:schemeClr val="bg1"/>
                </a:solidFill>
              </a:rPr>
              <a:t>2117 Fourth Street ,</a:t>
            </a:r>
            <a:r>
              <a:rPr lang="en-US" sz="1400" baseline="0" dirty="0">
                <a:solidFill>
                  <a:schemeClr val="bg1"/>
                </a:solidFill>
              </a:rPr>
              <a:t> Unit C        </a:t>
            </a:r>
          </a:p>
          <a:p>
            <a:pPr marL="285750" indent="1588">
              <a:lnSpc>
                <a:spcPct val="100000"/>
              </a:lnSpc>
            </a:pPr>
            <a:r>
              <a:rPr lang="en-US" sz="1400" baseline="0" dirty="0">
                <a:solidFill>
                  <a:schemeClr val="bg1"/>
                </a:solidFill>
              </a:rPr>
              <a:t>Berkeley CA </a:t>
            </a:r>
            <a:r>
              <a:rPr lang="en-US" sz="1200" baseline="0" dirty="0">
                <a:solidFill>
                  <a:schemeClr val="bg1"/>
                </a:solidFill>
              </a:rPr>
              <a:t>94710</a:t>
            </a:r>
            <a:br>
              <a:rPr lang="en-US" sz="1400" baseline="0" dirty="0">
                <a:solidFill>
                  <a:schemeClr val="bg1"/>
                </a:solidFill>
              </a:rPr>
            </a:br>
            <a:r>
              <a:rPr lang="en-US" sz="1400" b="1" baseline="0" dirty="0">
                <a:solidFill>
                  <a:srgbClr val="FFFF00"/>
                </a:solidFill>
              </a:rPr>
              <a:t>posterpresenter@gmail.com</a:t>
            </a:r>
            <a:endParaRPr lang="en-US" sz="1600" b="1" dirty="0">
              <a:solidFill>
                <a:srgbClr val="FFFF00"/>
              </a:solidFill>
            </a:endParaRPr>
          </a:p>
        </p:txBody>
      </p:sp>
      <p:sp>
        <p:nvSpPr>
          <p:cNvPr id="38" name="Text Box 14"/>
          <p:cNvSpPr txBox="1">
            <a:spLocks noChangeArrowheads="1"/>
          </p:cNvSpPr>
          <p:nvPr userDrawn="1"/>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3067050"/>
            <a:ext cx="6286500" cy="15601950"/>
          </a:xfrm>
          <a:prstGeom prst="roundRect">
            <a:avLst>
              <a:gd name="adj" fmla="val 556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6" name="Rectangle 33"/>
          <p:cNvSpPr>
            <a:spLocks noChangeArrowheads="1"/>
          </p:cNvSpPr>
          <p:nvPr/>
        </p:nvSpPr>
        <p:spPr bwMode="auto">
          <a:xfrm>
            <a:off x="7237908" y="3067050"/>
            <a:ext cx="12953008" cy="15601950"/>
          </a:xfrm>
          <a:prstGeom prst="roundRect">
            <a:avLst>
              <a:gd name="adj" fmla="val 273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7" name="Rectangle 33"/>
          <p:cNvSpPr>
            <a:spLocks noChangeArrowheads="1"/>
          </p:cNvSpPr>
          <p:nvPr userDrawn="1"/>
        </p:nvSpPr>
        <p:spPr bwMode="auto">
          <a:xfrm>
            <a:off x="20570825" y="3067050"/>
            <a:ext cx="6286500" cy="15601950"/>
          </a:xfrm>
          <a:prstGeom prst="roundRect">
            <a:avLst>
              <a:gd name="adj" fmla="val 556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22" name="Group 21"/>
          <p:cNvGrpSpPr>
            <a:grpSpLocks noChangeAspect="1"/>
          </p:cNvGrpSpPr>
          <p:nvPr userDrawn="1"/>
        </p:nvGrpSpPr>
        <p:grpSpPr>
          <a:xfrm>
            <a:off x="-6886463" y="2"/>
            <a:ext cx="6608534" cy="19202398"/>
            <a:chOff x="-11220549" y="-1"/>
            <a:chExt cx="11014225" cy="27432000"/>
          </a:xfrm>
        </p:grpSpPr>
        <p:sp>
          <p:nvSpPr>
            <p:cNvPr id="29" name="Rectangle 28"/>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42”x60”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31" name="Straight Connector 3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userDrawn="1"/>
          </p:nvPicPr>
          <p:blipFill>
            <a:blip r:embed="rId3"/>
            <a:stretch>
              <a:fillRect/>
            </a:stretch>
          </p:blipFill>
          <p:spPr>
            <a:xfrm>
              <a:off x="-10736022" y="7070058"/>
              <a:ext cx="1597665" cy="1001614"/>
            </a:xfrm>
            <a:prstGeom prst="rect">
              <a:avLst/>
            </a:prstGeom>
          </p:spPr>
        </p:pic>
        <p:pic>
          <p:nvPicPr>
            <p:cNvPr id="33" name="Picture 3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2" name="Group 41"/>
            <p:cNvGrpSpPr/>
            <p:nvPr userDrawn="1"/>
          </p:nvGrpSpPr>
          <p:grpSpPr>
            <a:xfrm>
              <a:off x="-9844889" y="17817181"/>
              <a:ext cx="7631078" cy="1987425"/>
              <a:chOff x="-4516464" y="10195245"/>
              <a:chExt cx="3516822" cy="1095727"/>
            </a:xfrm>
          </p:grpSpPr>
          <p:grpSp>
            <p:nvGrpSpPr>
              <p:cNvPr id="48" name="Group 47"/>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49" name="Group 48"/>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50" name="Picture 49"/>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43" name="Group 42"/>
            <p:cNvGrpSpPr/>
            <p:nvPr userDrawn="1"/>
          </p:nvGrpSpPr>
          <p:grpSpPr>
            <a:xfrm>
              <a:off x="-9604625" y="22201807"/>
              <a:ext cx="7832477" cy="2027097"/>
              <a:chOff x="-4427461" y="12587745"/>
              <a:chExt cx="3609638" cy="1117601"/>
            </a:xfrm>
          </p:grpSpPr>
          <p:pic>
            <p:nvPicPr>
              <p:cNvPr id="44" name="Picture 43"/>
              <p:cNvPicPr/>
              <p:nvPr userDrawn="1"/>
            </p:nvPicPr>
            <p:blipFill>
              <a:blip r:embed="rId7"/>
              <a:stretch>
                <a:fillRect/>
              </a:stretch>
            </p:blipFill>
            <p:spPr>
              <a:xfrm>
                <a:off x="-4179101" y="12737786"/>
                <a:ext cx="1512652" cy="772700"/>
              </a:xfrm>
              <a:prstGeom prst="rect">
                <a:avLst/>
              </a:prstGeom>
            </p:spPr>
          </p:pic>
          <p:pic>
            <p:nvPicPr>
              <p:cNvPr id="45" name="Picture 44"/>
              <p:cNvPicPr/>
              <p:nvPr userDrawn="1"/>
            </p:nvPicPr>
            <p:blipFill>
              <a:blip r:embed="rId8"/>
              <a:stretch>
                <a:fillRect/>
              </a:stretch>
            </p:blipFill>
            <p:spPr>
              <a:xfrm>
                <a:off x="-2596264" y="12737785"/>
                <a:ext cx="1512652" cy="772700"/>
              </a:xfrm>
              <a:prstGeom prst="rect">
                <a:avLst/>
              </a:prstGeom>
            </p:spPr>
          </p:pic>
          <p:sp>
            <p:nvSpPr>
              <p:cNvPr id="4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4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56" name="Group 55"/>
          <p:cNvGrpSpPr>
            <a:grpSpLocks noChangeAspect="1"/>
          </p:cNvGrpSpPr>
          <p:nvPr userDrawn="1"/>
        </p:nvGrpSpPr>
        <p:grpSpPr>
          <a:xfrm>
            <a:off x="27709929" y="11216"/>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7" name="TextBox 36"/>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a:solidFill>
                  <a:schemeClr val="bg1"/>
                </a:solidFill>
              </a:rPr>
              <a:t>©2015</a:t>
            </a:r>
            <a:r>
              <a:rPr lang="en-US" sz="1600" baseline="0" dirty="0">
                <a:solidFill>
                  <a:schemeClr val="bg1"/>
                </a:solidFill>
              </a:rPr>
              <a:t> </a:t>
            </a:r>
            <a:r>
              <a:rPr lang="en-US" sz="1600" dirty="0">
                <a:solidFill>
                  <a:schemeClr val="bg1"/>
                </a:solidFill>
              </a:rPr>
              <a:t>PosterPresentations.com</a:t>
            </a:r>
            <a:br>
              <a:rPr lang="en-US" sz="1600" dirty="0">
                <a:solidFill>
                  <a:schemeClr val="bg1"/>
                </a:solidFill>
              </a:rPr>
            </a:br>
            <a:r>
              <a:rPr lang="en-US" sz="1400" dirty="0">
                <a:solidFill>
                  <a:schemeClr val="bg1"/>
                </a:solidFill>
              </a:rPr>
              <a:t>2117 Fourth Street ,</a:t>
            </a:r>
            <a:r>
              <a:rPr lang="en-US" sz="1400" baseline="0" dirty="0">
                <a:solidFill>
                  <a:schemeClr val="bg1"/>
                </a:solidFill>
              </a:rPr>
              <a:t> Unit C        </a:t>
            </a:r>
          </a:p>
          <a:p>
            <a:pPr marL="285750" indent="1588">
              <a:lnSpc>
                <a:spcPct val="100000"/>
              </a:lnSpc>
            </a:pPr>
            <a:r>
              <a:rPr lang="en-US" sz="1400" baseline="0" dirty="0">
                <a:solidFill>
                  <a:schemeClr val="bg1"/>
                </a:solidFill>
              </a:rPr>
              <a:t>Berkeley CA </a:t>
            </a:r>
            <a:r>
              <a:rPr lang="en-US" sz="1200" baseline="0" dirty="0">
                <a:solidFill>
                  <a:schemeClr val="bg1"/>
                </a:solidFill>
              </a:rPr>
              <a:t>94710</a:t>
            </a:r>
            <a:br>
              <a:rPr lang="en-US" sz="1400" baseline="0" dirty="0">
                <a:solidFill>
                  <a:schemeClr val="bg1"/>
                </a:solidFill>
              </a:rPr>
            </a:br>
            <a:r>
              <a:rPr lang="en-US" sz="1400" b="1" baseline="0" dirty="0">
                <a:solidFill>
                  <a:srgbClr val="FFFF00"/>
                </a:solidFill>
              </a:rPr>
              <a:t>posterpresenter@gmail.com</a:t>
            </a:r>
            <a:endParaRPr lang="en-US" sz="1600" b="1" dirty="0">
              <a:solidFill>
                <a:srgbClr val="FFFF00"/>
              </a:solidFill>
            </a:endParaRPr>
          </a:p>
        </p:txBody>
      </p:sp>
      <p:sp>
        <p:nvSpPr>
          <p:cNvPr id="38" name="Text Box 14"/>
          <p:cNvSpPr txBox="1">
            <a:spLocks noChangeArrowheads="1"/>
          </p:cNvSpPr>
          <p:nvPr userDrawn="1"/>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 Placeholder 287"/>
          <p:cNvSpPr>
            <a:spLocks noGrp="1"/>
          </p:cNvSpPr>
          <p:nvPr>
            <p:ph type="body" sz="quarter" idx="10"/>
          </p:nvPr>
        </p:nvSpPr>
        <p:spPr/>
        <p:txBody>
          <a:bodyPr/>
          <a:lstStyle/>
          <a:p>
            <a:endParaRPr lang="en-US"/>
          </a:p>
        </p:txBody>
      </p:sp>
      <p:sp>
        <p:nvSpPr>
          <p:cNvPr id="289" name="Text Placeholder 288"/>
          <p:cNvSpPr>
            <a:spLocks noGrp="1"/>
          </p:cNvSpPr>
          <p:nvPr>
            <p:ph type="body" sz="quarter" idx="11"/>
          </p:nvPr>
        </p:nvSpPr>
        <p:spPr/>
        <p:txBody>
          <a:bodyPr/>
          <a:lstStyle/>
          <a:p>
            <a:endParaRPr lang="en-US"/>
          </a:p>
        </p:txBody>
      </p:sp>
      <p:sp>
        <p:nvSpPr>
          <p:cNvPr id="292" name="Text Placeholder 291"/>
          <p:cNvSpPr>
            <a:spLocks noGrp="1"/>
          </p:cNvSpPr>
          <p:nvPr>
            <p:ph type="body" sz="quarter" idx="19"/>
          </p:nvPr>
        </p:nvSpPr>
        <p:spPr/>
        <p:txBody>
          <a:bodyPr/>
          <a:lstStyle/>
          <a:p>
            <a:endParaRPr lang="en-US"/>
          </a:p>
        </p:txBody>
      </p:sp>
      <p:sp>
        <p:nvSpPr>
          <p:cNvPr id="293" name="Text Placeholder 292"/>
          <p:cNvSpPr>
            <a:spLocks noGrp="1"/>
          </p:cNvSpPr>
          <p:nvPr>
            <p:ph type="body" sz="quarter" idx="20"/>
          </p:nvPr>
        </p:nvSpPr>
        <p:spPr/>
        <p:txBody>
          <a:bodyPr/>
          <a:lstStyle/>
          <a:p>
            <a:endParaRPr lang="en-US"/>
          </a:p>
        </p:txBody>
      </p:sp>
      <p:sp>
        <p:nvSpPr>
          <p:cNvPr id="294" name="Text Placeholder 293"/>
          <p:cNvSpPr>
            <a:spLocks noGrp="1"/>
          </p:cNvSpPr>
          <p:nvPr>
            <p:ph type="body" sz="quarter" idx="21"/>
          </p:nvPr>
        </p:nvSpPr>
        <p:spPr/>
        <p:txBody>
          <a:bodyPr/>
          <a:lstStyle/>
          <a:p>
            <a:endParaRPr lang="en-US"/>
          </a:p>
        </p:txBody>
      </p:sp>
      <p:sp>
        <p:nvSpPr>
          <p:cNvPr id="295" name="Text Placeholder 294"/>
          <p:cNvSpPr>
            <a:spLocks noGrp="1"/>
          </p:cNvSpPr>
          <p:nvPr>
            <p:ph type="body" sz="quarter" idx="22"/>
          </p:nvPr>
        </p:nvSpPr>
        <p:spPr/>
        <p:txBody>
          <a:bodyPr/>
          <a:lstStyle/>
          <a:p>
            <a:endParaRPr lang="en-US"/>
          </a:p>
        </p:txBody>
      </p:sp>
      <p:sp>
        <p:nvSpPr>
          <p:cNvPr id="296" name="Text Placeholder 295"/>
          <p:cNvSpPr>
            <a:spLocks noGrp="1"/>
          </p:cNvSpPr>
          <p:nvPr>
            <p:ph type="body" sz="quarter" idx="23"/>
          </p:nvPr>
        </p:nvSpPr>
        <p:spPr/>
        <p:txBody>
          <a:bodyPr/>
          <a:lstStyle/>
          <a:p>
            <a:endParaRPr lang="en-US"/>
          </a:p>
        </p:txBody>
      </p:sp>
      <p:sp>
        <p:nvSpPr>
          <p:cNvPr id="297" name="Text Placeholder 296"/>
          <p:cNvSpPr>
            <a:spLocks noGrp="1"/>
          </p:cNvSpPr>
          <p:nvPr>
            <p:ph type="body" sz="quarter" idx="24"/>
          </p:nvPr>
        </p:nvSpPr>
        <p:spPr/>
        <p:txBody>
          <a:bodyPr/>
          <a:lstStyle/>
          <a:p>
            <a:endParaRPr lang="en-US"/>
          </a:p>
        </p:txBody>
      </p:sp>
      <p:sp>
        <p:nvSpPr>
          <p:cNvPr id="298" name="Text Placeholder 297"/>
          <p:cNvSpPr>
            <a:spLocks noGrp="1"/>
          </p:cNvSpPr>
          <p:nvPr>
            <p:ph type="body" sz="quarter" idx="25"/>
          </p:nvPr>
        </p:nvSpPr>
        <p:spPr/>
        <p:txBody>
          <a:bodyPr/>
          <a:lstStyle/>
          <a:p>
            <a:endParaRPr lang="en-US"/>
          </a:p>
        </p:txBody>
      </p:sp>
      <p:sp>
        <p:nvSpPr>
          <p:cNvPr id="299" name="Text Placeholder 298"/>
          <p:cNvSpPr>
            <a:spLocks noGrp="1"/>
          </p:cNvSpPr>
          <p:nvPr>
            <p:ph type="body" sz="quarter" idx="26"/>
          </p:nvPr>
        </p:nvSpPr>
        <p:spPr/>
        <p:txBody>
          <a:bodyPr/>
          <a:lstStyle/>
          <a:p>
            <a:endParaRPr lang="en-US"/>
          </a:p>
        </p:txBody>
      </p:sp>
      <p:sp>
        <p:nvSpPr>
          <p:cNvPr id="300" name="Text Placeholder 299"/>
          <p:cNvSpPr>
            <a:spLocks noGrp="1"/>
          </p:cNvSpPr>
          <p:nvPr>
            <p:ph type="body" sz="quarter" idx="27"/>
          </p:nvPr>
        </p:nvSpPr>
        <p:spPr/>
        <p:txBody>
          <a:bodyPr/>
          <a:lstStyle/>
          <a:p>
            <a:endParaRPr lang="en-US"/>
          </a:p>
        </p:txBody>
      </p:sp>
      <p:sp>
        <p:nvSpPr>
          <p:cNvPr id="301" name="Text Placeholder 300"/>
          <p:cNvSpPr>
            <a:spLocks noGrp="1"/>
          </p:cNvSpPr>
          <p:nvPr>
            <p:ph type="body" sz="quarter" idx="28"/>
          </p:nvPr>
        </p:nvSpPr>
        <p:spPr/>
        <p:txBody>
          <a:bodyPr/>
          <a:lstStyle/>
          <a:p>
            <a:endParaRPr lang="en-US"/>
          </a:p>
        </p:txBody>
      </p:sp>
      <p:sp>
        <p:nvSpPr>
          <p:cNvPr id="302" name="Text Placeholder 301"/>
          <p:cNvSpPr>
            <a:spLocks noGrp="1"/>
          </p:cNvSpPr>
          <p:nvPr>
            <p:ph type="body" sz="quarter" idx="29"/>
          </p:nvPr>
        </p:nvSpPr>
        <p:spPr/>
        <p:txBody>
          <a:bodyPr/>
          <a:lstStyle/>
          <a:p>
            <a:endParaRPr lang="en-US"/>
          </a:p>
        </p:txBody>
      </p:sp>
      <p:sp>
        <p:nvSpPr>
          <p:cNvPr id="303" name="Text Placeholder 302"/>
          <p:cNvSpPr>
            <a:spLocks noGrp="1"/>
          </p:cNvSpPr>
          <p:nvPr>
            <p:ph type="body" sz="quarter" idx="30"/>
          </p:nvPr>
        </p:nvSpPr>
        <p:spPr/>
        <p:txBody>
          <a:bodyPr/>
          <a:lstStyle/>
          <a:p>
            <a:endParaRPr lang="en-US"/>
          </a:p>
        </p:txBody>
      </p:sp>
      <p:sp>
        <p:nvSpPr>
          <p:cNvPr id="304" name="Text Placeholder 303"/>
          <p:cNvSpPr>
            <a:spLocks noGrp="1"/>
          </p:cNvSpPr>
          <p:nvPr>
            <p:ph type="body" sz="quarter" idx="150"/>
          </p:nvPr>
        </p:nvSpPr>
        <p:spPr/>
        <p:txBody>
          <a:bodyPr>
            <a:normAutofit fontScale="92500" lnSpcReduction="20000"/>
          </a:bodyPr>
          <a:lstStyle/>
          <a:p>
            <a:endParaRPr lang="en-US"/>
          </a:p>
        </p:txBody>
      </p:sp>
      <p:sp>
        <p:nvSpPr>
          <p:cNvPr id="305" name="Text Placeholder 304"/>
          <p:cNvSpPr>
            <a:spLocks noGrp="1"/>
          </p:cNvSpPr>
          <p:nvPr>
            <p:ph type="body" sz="quarter" idx="184"/>
          </p:nvPr>
        </p:nvSpPr>
        <p:spPr/>
        <p:txBody>
          <a:bodyPr/>
          <a:lstStyle/>
          <a:p>
            <a:endParaRPr lang="en-US"/>
          </a:p>
        </p:txBody>
      </p:sp>
      <p:sp>
        <p:nvSpPr>
          <p:cNvPr id="306" name="Text Placeholder 305"/>
          <p:cNvSpPr>
            <a:spLocks noGrp="1"/>
          </p:cNvSpPr>
          <p:nvPr>
            <p:ph type="body" sz="quarter" idx="185"/>
          </p:nvPr>
        </p:nvSpPr>
        <p:spPr/>
        <p:txBody>
          <a:bodyPr>
            <a:normAutofit fontScale="92500" lnSpcReduction="20000"/>
          </a:bodyPr>
          <a:lstStyle/>
          <a:p>
            <a:endParaRPr lang="en-US" dirty="0"/>
          </a:p>
        </p:txBody>
      </p:sp>
    </p:spTree>
    <p:extLst>
      <p:ext uri="{BB962C8B-B14F-4D97-AF65-F5344CB8AC3E}">
        <p14:creationId xmlns:p14="http://schemas.microsoft.com/office/powerpoint/2010/main" val="3968967666"/>
      </p:ext>
    </p:extLst>
  </p:cSld>
  <p:clrMapOvr>
    <a:masterClrMapping/>
  </p:clrMapOvr>
</p:sld>
</file>

<file path=ppt/theme/theme1.xml><?xml version="1.0" encoding="utf-8"?>
<a:theme xmlns:a="http://schemas.openxmlformats.org/drawingml/2006/main" name="PosterPresentations.com-42x60-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147</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Station 5</cp:lastModifiedBy>
  <cp:revision>27</cp:revision>
  <dcterms:created xsi:type="dcterms:W3CDTF">2012-02-07T00:08:52Z</dcterms:created>
  <dcterms:modified xsi:type="dcterms:W3CDTF">2019-06-13T23:03:49Z</dcterms:modified>
</cp:coreProperties>
</file>