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9" autoAdjust="0"/>
    <p:restoredTop sz="94707" autoAdjust="0"/>
  </p:normalViewPr>
  <p:slideViewPr>
    <p:cSldViewPr snapToGrid="0" snapToObjects="1" showGuides="1">
      <p:cViewPr varScale="1">
        <p:scale>
          <a:sx n="44" d="100"/>
          <a:sy n="44" d="100"/>
        </p:scale>
        <p:origin x="1376" y="240"/>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6/13/19</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22884"/>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65116"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65116" y="8298326"/>
            <a:ext cx="6281539"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594190"/>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32897"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598821"/>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0678" y="3170996"/>
            <a:ext cx="6286500"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4412" y="3170996"/>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4412" y="3598821"/>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4412" y="8333457"/>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4412" y="14987344"/>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ACKNOWLEDGEMENTS</a:t>
            </a:r>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8721738"/>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574758"/>
            <a:ext cx="8494548"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89179" y="3143870"/>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89179" y="10521359"/>
            <a:ext cx="8495540"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9179" y="10058401"/>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3" y="12427411"/>
            <a:ext cx="8482209"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3" y="12001154"/>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579388"/>
            <a:ext cx="8482209"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3143870"/>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8" y="314387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8" y="3574758"/>
            <a:ext cx="8485018"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8" y="10039671"/>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70766" y="10470559"/>
            <a:ext cx="8488163"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8" y="1497965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0766" y="15410538"/>
            <a:ext cx="8488163"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0"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1"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3"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58" name="TextBox 57"/>
          <p:cNvSpPr txBox="1"/>
          <p:nvPr userDrawn="1"/>
        </p:nvSpPr>
        <p:spPr>
          <a:xfrm>
            <a:off x="9625263" y="6256421"/>
            <a:ext cx="3344779" cy="276999"/>
          </a:xfrm>
          <a:prstGeom prst="rect">
            <a:avLst/>
          </a:prstGeom>
          <a:noFill/>
        </p:spPr>
        <p:txBody>
          <a:bodyPr wrap="square" rtlCol="0">
            <a:spAutoFit/>
          </a:bodyPr>
          <a:lstStyle/>
          <a:p>
            <a:endParaRPr lang="en-US" sz="1200"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4124" y="8702790"/>
            <a:ext cx="6286500"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97938"/>
            <a:ext cx="12950030"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8" y="12724489"/>
            <a:ext cx="12950031"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574412" y="3502569"/>
            <a:ext cx="6279386"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7"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8"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9"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0" name="TextBox 59"/>
          <p:cNvSpPr txBox="1"/>
          <p:nvPr userDrawn="1"/>
        </p:nvSpPr>
        <p:spPr>
          <a:xfrm>
            <a:off x="9625263" y="6256421"/>
            <a:ext cx="3344779" cy="276999"/>
          </a:xfrm>
          <a:prstGeom prst="rect">
            <a:avLst/>
          </a:prstGeom>
          <a:noFill/>
        </p:spPr>
        <p:txBody>
          <a:bodyPr wrap="square" rtlCol="0">
            <a:spAutoFit/>
          </a:bodyPr>
          <a:lstStyle/>
          <a:p>
            <a:endParaRPr lang="en-US" sz="1200"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 name="Rectangle 31"/>
          <p:cNvSpPr/>
          <p:nvPr userDrawn="1"/>
        </p:nvSpPr>
        <p:spPr>
          <a:xfrm rot="10800000">
            <a:off x="-1" y="18667295"/>
            <a:ext cx="27431999"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1" y="-6938"/>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1" y="2706614"/>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userDrawn="1"/>
        </p:nvSpPr>
        <p:spPr>
          <a:xfrm>
            <a:off x="561549"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userDrawn="1"/>
        </p:nvSpPr>
        <p:spPr>
          <a:xfrm>
            <a:off x="7235862"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userDrawn="1"/>
        </p:nvSpPr>
        <p:spPr>
          <a:xfrm>
            <a:off x="13910175"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userDrawn="1"/>
        </p:nvSpPr>
        <p:spPr>
          <a:xfrm>
            <a:off x="20584488"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4"/>
          <p:cNvSpPr txBox="1">
            <a:spLocks noChangeArrowheads="1"/>
          </p:cNvSpPr>
          <p:nvPr userDrawn="1"/>
        </p:nvSpPr>
        <p:spPr bwMode="auto">
          <a:xfrm>
            <a:off x="888208" y="18851230"/>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10" name="Group 9"/>
          <p:cNvGrpSpPr>
            <a:grpSpLocks noChangeAspect="1"/>
          </p:cNvGrpSpPr>
          <p:nvPr userDrawn="1"/>
        </p:nvGrpSpPr>
        <p:grpSpPr>
          <a:xfrm>
            <a:off x="-6898576" y="1"/>
            <a:ext cx="6608534" cy="19202398"/>
            <a:chOff x="-11220549" y="-1"/>
            <a:chExt cx="11014225" cy="27432000"/>
          </a:xfrm>
        </p:grpSpPr>
        <p:sp>
          <p:nvSpPr>
            <p:cNvPr id="20" name="Rectangle 19"/>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21" name="Straight Connector 2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userDrawn="1"/>
          </p:nvPicPr>
          <p:blipFill>
            <a:blip r:embed="rId3"/>
            <a:stretch>
              <a:fillRect/>
            </a:stretch>
          </p:blipFill>
          <p:spPr>
            <a:xfrm>
              <a:off x="-10736022" y="7070058"/>
              <a:ext cx="1597665" cy="1001614"/>
            </a:xfrm>
            <a:prstGeom prst="rect">
              <a:avLst/>
            </a:prstGeom>
          </p:spPr>
        </p:pic>
        <p:pic>
          <p:nvPicPr>
            <p:cNvPr id="23" name="Picture 2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24" name="Group 23"/>
            <p:cNvGrpSpPr/>
            <p:nvPr userDrawn="1"/>
          </p:nvGrpSpPr>
          <p:grpSpPr>
            <a:xfrm>
              <a:off x="-9844889" y="17817152"/>
              <a:ext cx="7631078" cy="1987438"/>
              <a:chOff x="-4516464" y="10195237"/>
              <a:chExt cx="3516822" cy="1095735"/>
            </a:xfrm>
          </p:grpSpPr>
          <p:grpSp>
            <p:nvGrpSpPr>
              <p:cNvPr id="33" name="Group 32"/>
              <p:cNvGrpSpPr/>
              <p:nvPr userDrawn="1"/>
            </p:nvGrpSpPr>
            <p:grpSpPr>
              <a:xfrm>
                <a:off x="-2783494" y="10195296"/>
                <a:ext cx="624373" cy="894737"/>
                <a:chOff x="-3958698" y="9877015"/>
                <a:chExt cx="779266" cy="1282147"/>
              </a:xfrm>
            </p:grpSpPr>
            <p:pic>
              <p:nvPicPr>
                <p:cNvPr id="42" name="Picture 41"/>
                <p:cNvPicPr>
                  <a:picLocks noChangeAspect="1"/>
                </p:cNvPicPr>
                <p:nvPr userDrawn="1"/>
              </p:nvPicPr>
              <p:blipFill>
                <a:blip r:embed="rId5"/>
                <a:stretch>
                  <a:fillRect/>
                </a:stretch>
              </p:blipFill>
              <p:spPr>
                <a:xfrm>
                  <a:off x="-3948160" y="9877015"/>
                  <a:ext cx="768728" cy="1090752"/>
                </a:xfrm>
                <a:prstGeom prst="rect">
                  <a:avLst/>
                </a:prstGeom>
              </p:spPr>
            </p:pic>
            <p:sp>
              <p:nvSpPr>
                <p:cNvPr id="43"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34" name="Group 33"/>
              <p:cNvGrpSpPr/>
              <p:nvPr userDrawn="1"/>
            </p:nvGrpSpPr>
            <p:grpSpPr>
              <a:xfrm>
                <a:off x="-2033159" y="10195237"/>
                <a:ext cx="1033517" cy="907666"/>
                <a:chOff x="-2921738" y="10010570"/>
                <a:chExt cx="1420279" cy="1247337"/>
              </a:xfrm>
            </p:grpSpPr>
            <p:pic>
              <p:nvPicPr>
                <p:cNvPr id="40" name="Picture 39"/>
                <p:cNvPicPr>
                  <a:picLocks noChangeAspect="1"/>
                </p:cNvPicPr>
                <p:nvPr userDrawn="1"/>
              </p:nvPicPr>
              <p:blipFill>
                <a:blip r:embed="rId5"/>
                <a:stretch>
                  <a:fillRect/>
                </a:stretch>
              </p:blipFill>
              <p:spPr>
                <a:xfrm>
                  <a:off x="-2921738" y="10010570"/>
                  <a:ext cx="1420279" cy="1029695"/>
                </a:xfrm>
                <a:prstGeom prst="rect">
                  <a:avLst/>
                </a:prstGeom>
              </p:spPr>
            </p:pic>
            <p:sp>
              <p:nvSpPr>
                <p:cNvPr id="41"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35" name="Picture 34"/>
              <p:cNvPicPr>
                <a:picLocks noChangeAspect="1"/>
              </p:cNvPicPr>
              <p:nvPr userDrawn="1"/>
            </p:nvPicPr>
            <p:blipFill>
              <a:blip r:embed="rId6"/>
              <a:stretch>
                <a:fillRect/>
              </a:stretch>
            </p:blipFill>
            <p:spPr>
              <a:xfrm>
                <a:off x="-4516464" y="10195268"/>
                <a:ext cx="1098742" cy="847761"/>
              </a:xfrm>
              <a:prstGeom prst="rect">
                <a:avLst/>
              </a:prstGeom>
            </p:spPr>
          </p:pic>
          <p:sp>
            <p:nvSpPr>
              <p:cNvPr id="36"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25" name="Group 24"/>
            <p:cNvGrpSpPr/>
            <p:nvPr userDrawn="1"/>
          </p:nvGrpSpPr>
          <p:grpSpPr>
            <a:xfrm>
              <a:off x="-9604626" y="22201806"/>
              <a:ext cx="7832478" cy="2027097"/>
              <a:chOff x="-4427461" y="12587745"/>
              <a:chExt cx="3609638" cy="1117601"/>
            </a:xfrm>
          </p:grpSpPr>
          <p:pic>
            <p:nvPicPr>
              <p:cNvPr id="27" name="Picture 26"/>
              <p:cNvPicPr/>
              <p:nvPr userDrawn="1"/>
            </p:nvPicPr>
            <p:blipFill>
              <a:blip r:embed="rId7"/>
              <a:stretch>
                <a:fillRect/>
              </a:stretch>
            </p:blipFill>
            <p:spPr>
              <a:xfrm>
                <a:off x="-4179101" y="12737786"/>
                <a:ext cx="1512652" cy="772700"/>
              </a:xfrm>
              <a:prstGeom prst="rect">
                <a:avLst/>
              </a:prstGeom>
            </p:spPr>
          </p:pic>
          <p:pic>
            <p:nvPicPr>
              <p:cNvPr id="28" name="Picture 27"/>
              <p:cNvPicPr/>
              <p:nvPr userDrawn="1"/>
            </p:nvPicPr>
            <p:blipFill>
              <a:blip r:embed="rId8"/>
              <a:stretch>
                <a:fillRect/>
              </a:stretch>
            </p:blipFill>
            <p:spPr>
              <a:xfrm>
                <a:off x="-2596264" y="12737785"/>
                <a:ext cx="1512652" cy="772700"/>
              </a:xfrm>
              <a:prstGeom prst="rect">
                <a:avLst/>
              </a:prstGeom>
            </p:spPr>
          </p:pic>
          <p:sp>
            <p:nvSpPr>
              <p:cNvPr id="29"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30"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11" name="Group 10"/>
          <p:cNvGrpSpPr>
            <a:grpSpLocks noChangeAspect="1"/>
          </p:cNvGrpSpPr>
          <p:nvPr userDrawn="1"/>
        </p:nvGrpSpPr>
        <p:grpSpPr>
          <a:xfrm>
            <a:off x="27697816" y="11215"/>
            <a:ext cx="6632760" cy="19191183"/>
            <a:chOff x="36782324" y="0"/>
            <a:chExt cx="11062139" cy="27432000"/>
          </a:xfrm>
        </p:grpSpPr>
        <p:sp>
          <p:nvSpPr>
            <p:cNvPr id="12" name="Rectangle 11"/>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13" name="Picture 12"/>
            <p:cNvPicPr/>
            <p:nvPr userDrawn="1"/>
          </p:nvPicPr>
          <p:blipFill>
            <a:blip r:embed="rId9"/>
            <a:stretch>
              <a:fillRect/>
            </a:stretch>
          </p:blipFill>
          <p:spPr>
            <a:xfrm>
              <a:off x="39540164" y="3399421"/>
              <a:ext cx="5586150" cy="1716939"/>
            </a:xfrm>
            <a:prstGeom prst="rect">
              <a:avLst/>
            </a:prstGeom>
          </p:spPr>
        </p:pic>
        <p:pic>
          <p:nvPicPr>
            <p:cNvPr id="14" name="Picture 13"/>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5" name="Picture 14"/>
            <p:cNvPicPr/>
            <p:nvPr userDrawn="1"/>
          </p:nvPicPr>
          <p:blipFill>
            <a:blip r:embed="rId11"/>
            <a:stretch>
              <a:fillRect/>
            </a:stretch>
          </p:blipFill>
          <p:spPr>
            <a:xfrm>
              <a:off x="37524683" y="10986709"/>
              <a:ext cx="1482265" cy="825421"/>
            </a:xfrm>
            <a:prstGeom prst="rect">
              <a:avLst/>
            </a:prstGeom>
          </p:spPr>
        </p:pic>
        <p:grpSp>
          <p:nvGrpSpPr>
            <p:cNvPr id="16" name="Group 15"/>
            <p:cNvGrpSpPr/>
            <p:nvPr userDrawn="1"/>
          </p:nvGrpSpPr>
          <p:grpSpPr>
            <a:xfrm>
              <a:off x="37163426" y="23152352"/>
              <a:ext cx="10354213" cy="1052915"/>
              <a:chOff x="31687960" y="29635357"/>
              <a:chExt cx="9771399" cy="1090622"/>
            </a:xfrm>
          </p:grpSpPr>
          <p:sp>
            <p:nvSpPr>
              <p:cNvPr id="17" name="Rounded Rectangle 1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18" name="Picture 1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userDrawn="1"/>
        </p:nvSpPr>
        <p:spPr>
          <a:xfrm rot="10800000">
            <a:off x="-1" y="18654489"/>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1" y="10250"/>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1" y="2669537"/>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userDrawn="1"/>
        </p:nvSpPr>
        <p:spPr>
          <a:xfrm>
            <a:off x="584473" y="3177540"/>
            <a:ext cx="8517410" cy="1556924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userDrawn="1"/>
        </p:nvSpPr>
        <p:spPr>
          <a:xfrm>
            <a:off x="9479937" y="3177540"/>
            <a:ext cx="8490857" cy="1556924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userDrawn="1"/>
        </p:nvSpPr>
        <p:spPr>
          <a:xfrm>
            <a:off x="18348847" y="3177540"/>
            <a:ext cx="8490857" cy="1556924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4"/>
          <p:cNvSpPr txBox="1">
            <a:spLocks noChangeArrowheads="1"/>
          </p:cNvSpPr>
          <p:nvPr userDrawn="1"/>
        </p:nvSpPr>
        <p:spPr bwMode="auto">
          <a:xfrm>
            <a:off x="888208" y="18851230"/>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48" name="Group 47"/>
          <p:cNvGrpSpPr>
            <a:grpSpLocks noChangeAspect="1"/>
          </p:cNvGrpSpPr>
          <p:nvPr userDrawn="1"/>
        </p:nvGrpSpPr>
        <p:grpSpPr>
          <a:xfrm>
            <a:off x="-6898576" y="1"/>
            <a:ext cx="6608534" cy="19202398"/>
            <a:chOff x="-11220549" y="-1"/>
            <a:chExt cx="11014225" cy="27432000"/>
          </a:xfrm>
        </p:grpSpPr>
        <p:sp>
          <p:nvSpPr>
            <p:cNvPr id="58" name="Rectangle 5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59" name="Straight Connector 5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60" name="Picture 59"/>
            <p:cNvPicPr>
              <a:picLocks noChangeAspect="1"/>
            </p:cNvPicPr>
            <p:nvPr userDrawn="1"/>
          </p:nvPicPr>
          <p:blipFill>
            <a:blip r:embed="rId3"/>
            <a:stretch>
              <a:fillRect/>
            </a:stretch>
          </p:blipFill>
          <p:spPr>
            <a:xfrm>
              <a:off x="-10736022" y="7070058"/>
              <a:ext cx="1597665" cy="1001614"/>
            </a:xfrm>
            <a:prstGeom prst="rect">
              <a:avLst/>
            </a:prstGeom>
          </p:spPr>
        </p:pic>
        <p:pic>
          <p:nvPicPr>
            <p:cNvPr id="61" name="Picture 6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62" name="Group 61"/>
            <p:cNvGrpSpPr/>
            <p:nvPr userDrawn="1"/>
          </p:nvGrpSpPr>
          <p:grpSpPr>
            <a:xfrm>
              <a:off x="-9844889" y="17817152"/>
              <a:ext cx="7631078" cy="1987438"/>
              <a:chOff x="-4516464" y="10195237"/>
              <a:chExt cx="3516822" cy="1095735"/>
            </a:xfrm>
          </p:grpSpPr>
          <p:grpSp>
            <p:nvGrpSpPr>
              <p:cNvPr id="68" name="Group 67"/>
              <p:cNvGrpSpPr/>
              <p:nvPr userDrawn="1"/>
            </p:nvGrpSpPr>
            <p:grpSpPr>
              <a:xfrm>
                <a:off x="-2783494" y="10195296"/>
                <a:ext cx="624373" cy="894737"/>
                <a:chOff x="-3958698" y="9877015"/>
                <a:chExt cx="779266" cy="1282147"/>
              </a:xfrm>
            </p:grpSpPr>
            <p:pic>
              <p:nvPicPr>
                <p:cNvPr id="74" name="Picture 73"/>
                <p:cNvPicPr>
                  <a:picLocks noChangeAspect="1"/>
                </p:cNvPicPr>
                <p:nvPr userDrawn="1"/>
              </p:nvPicPr>
              <p:blipFill>
                <a:blip r:embed="rId5"/>
                <a:stretch>
                  <a:fillRect/>
                </a:stretch>
              </p:blipFill>
              <p:spPr>
                <a:xfrm>
                  <a:off x="-3948160" y="9877015"/>
                  <a:ext cx="768728" cy="1090752"/>
                </a:xfrm>
                <a:prstGeom prst="rect">
                  <a:avLst/>
                </a:prstGeom>
              </p:spPr>
            </p:pic>
            <p:sp>
              <p:nvSpPr>
                <p:cNvPr id="7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69" name="Group 68"/>
              <p:cNvGrpSpPr/>
              <p:nvPr userDrawn="1"/>
            </p:nvGrpSpPr>
            <p:grpSpPr>
              <a:xfrm>
                <a:off x="-2033159" y="10195237"/>
                <a:ext cx="1033517" cy="907666"/>
                <a:chOff x="-2921738" y="10010570"/>
                <a:chExt cx="1420279" cy="1247337"/>
              </a:xfrm>
            </p:grpSpPr>
            <p:pic>
              <p:nvPicPr>
                <p:cNvPr id="72" name="Picture 71"/>
                <p:cNvPicPr>
                  <a:picLocks noChangeAspect="1"/>
                </p:cNvPicPr>
                <p:nvPr userDrawn="1"/>
              </p:nvPicPr>
              <p:blipFill>
                <a:blip r:embed="rId5"/>
                <a:stretch>
                  <a:fillRect/>
                </a:stretch>
              </p:blipFill>
              <p:spPr>
                <a:xfrm>
                  <a:off x="-2921738" y="10010570"/>
                  <a:ext cx="1420279" cy="1029695"/>
                </a:xfrm>
                <a:prstGeom prst="rect">
                  <a:avLst/>
                </a:prstGeom>
              </p:spPr>
            </p:pic>
            <p:sp>
              <p:nvSpPr>
                <p:cNvPr id="7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70" name="Picture 69"/>
              <p:cNvPicPr>
                <a:picLocks noChangeAspect="1"/>
              </p:cNvPicPr>
              <p:nvPr userDrawn="1"/>
            </p:nvPicPr>
            <p:blipFill>
              <a:blip r:embed="rId6"/>
              <a:stretch>
                <a:fillRect/>
              </a:stretch>
            </p:blipFill>
            <p:spPr>
              <a:xfrm>
                <a:off x="-4516464" y="10195268"/>
                <a:ext cx="1098742" cy="847761"/>
              </a:xfrm>
              <a:prstGeom prst="rect">
                <a:avLst/>
              </a:prstGeom>
            </p:spPr>
          </p:pic>
          <p:sp>
            <p:nvSpPr>
              <p:cNvPr id="7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63" name="Group 62"/>
            <p:cNvGrpSpPr/>
            <p:nvPr userDrawn="1"/>
          </p:nvGrpSpPr>
          <p:grpSpPr>
            <a:xfrm>
              <a:off x="-9604626" y="22201806"/>
              <a:ext cx="7832478" cy="2027097"/>
              <a:chOff x="-4427461" y="12587745"/>
              <a:chExt cx="3609638" cy="1117601"/>
            </a:xfrm>
          </p:grpSpPr>
          <p:pic>
            <p:nvPicPr>
              <p:cNvPr id="64" name="Picture 63"/>
              <p:cNvPicPr/>
              <p:nvPr userDrawn="1"/>
            </p:nvPicPr>
            <p:blipFill>
              <a:blip r:embed="rId7"/>
              <a:stretch>
                <a:fillRect/>
              </a:stretch>
            </p:blipFill>
            <p:spPr>
              <a:xfrm>
                <a:off x="-4179101" y="12737786"/>
                <a:ext cx="1512652" cy="772700"/>
              </a:xfrm>
              <a:prstGeom prst="rect">
                <a:avLst/>
              </a:prstGeom>
            </p:spPr>
          </p:pic>
          <p:pic>
            <p:nvPicPr>
              <p:cNvPr id="65" name="Picture 64"/>
              <p:cNvPicPr/>
              <p:nvPr userDrawn="1"/>
            </p:nvPicPr>
            <p:blipFill>
              <a:blip r:embed="rId8"/>
              <a:stretch>
                <a:fillRect/>
              </a:stretch>
            </p:blipFill>
            <p:spPr>
              <a:xfrm>
                <a:off x="-2596264" y="12737785"/>
                <a:ext cx="1512652" cy="772700"/>
              </a:xfrm>
              <a:prstGeom prst="rect">
                <a:avLst/>
              </a:prstGeom>
            </p:spPr>
          </p:pic>
          <p:sp>
            <p:nvSpPr>
              <p:cNvPr id="6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6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49" name="Group 48"/>
          <p:cNvGrpSpPr>
            <a:grpSpLocks noChangeAspect="1"/>
          </p:cNvGrpSpPr>
          <p:nvPr userDrawn="1"/>
        </p:nvGrpSpPr>
        <p:grpSpPr>
          <a:xfrm>
            <a:off x="27697816" y="11215"/>
            <a:ext cx="6632760" cy="19191183"/>
            <a:chOff x="36782324" y="0"/>
            <a:chExt cx="11062139" cy="27432000"/>
          </a:xfrm>
        </p:grpSpPr>
        <p:sp>
          <p:nvSpPr>
            <p:cNvPr id="50" name="Rectangle 49"/>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51" name="Picture 50"/>
            <p:cNvPicPr/>
            <p:nvPr userDrawn="1"/>
          </p:nvPicPr>
          <p:blipFill>
            <a:blip r:embed="rId9"/>
            <a:stretch>
              <a:fillRect/>
            </a:stretch>
          </p:blipFill>
          <p:spPr>
            <a:xfrm>
              <a:off x="39540164" y="3399421"/>
              <a:ext cx="5586150" cy="1716939"/>
            </a:xfrm>
            <a:prstGeom prst="rect">
              <a:avLst/>
            </a:prstGeom>
          </p:spPr>
        </p:pic>
        <p:pic>
          <p:nvPicPr>
            <p:cNvPr id="52" name="Picture 51"/>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53" name="Picture 52"/>
            <p:cNvPicPr/>
            <p:nvPr userDrawn="1"/>
          </p:nvPicPr>
          <p:blipFill>
            <a:blip r:embed="rId11"/>
            <a:stretch>
              <a:fillRect/>
            </a:stretch>
          </p:blipFill>
          <p:spPr>
            <a:xfrm>
              <a:off x="37524683" y="10986709"/>
              <a:ext cx="1482265" cy="825421"/>
            </a:xfrm>
            <a:prstGeom prst="rect">
              <a:avLst/>
            </a:prstGeom>
          </p:spPr>
        </p:pic>
        <p:grpSp>
          <p:nvGrpSpPr>
            <p:cNvPr id="54" name="Group 53"/>
            <p:cNvGrpSpPr/>
            <p:nvPr userDrawn="1"/>
          </p:nvGrpSpPr>
          <p:grpSpPr>
            <a:xfrm>
              <a:off x="37163426" y="23152352"/>
              <a:ext cx="10354213" cy="1052915"/>
              <a:chOff x="31687960" y="29635357"/>
              <a:chExt cx="9771399" cy="1090622"/>
            </a:xfrm>
          </p:grpSpPr>
          <p:sp>
            <p:nvSpPr>
              <p:cNvPr id="55" name="Rounded Rectangle 54"/>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56" name="Picture 55"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57"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34"/>
          <p:cNvSpPr/>
          <p:nvPr userDrawn="1"/>
        </p:nvSpPr>
        <p:spPr>
          <a:xfrm rot="10800000">
            <a:off x="-1" y="18669000"/>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888208" y="18779171"/>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34" name="Rectangle 33"/>
          <p:cNvSpPr/>
          <p:nvPr userDrawn="1"/>
        </p:nvSpPr>
        <p:spPr>
          <a:xfrm>
            <a:off x="-1" y="10250"/>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1" y="2604223"/>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userDrawn="1"/>
        </p:nvSpPr>
        <p:spPr>
          <a:xfrm>
            <a:off x="584473" y="3063240"/>
            <a:ext cx="6273527" cy="1560576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userDrawn="1"/>
        </p:nvSpPr>
        <p:spPr>
          <a:xfrm>
            <a:off x="20586973" y="3063240"/>
            <a:ext cx="6273527" cy="1560576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userDrawn="1"/>
        </p:nvSpPr>
        <p:spPr>
          <a:xfrm>
            <a:off x="7216277" y="3063240"/>
            <a:ext cx="13012420" cy="15605760"/>
          </a:xfrm>
          <a:prstGeom prst="roundRect">
            <a:avLst>
              <a:gd name="adj" fmla="val 87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userDrawn="1"/>
        </p:nvGrpSpPr>
        <p:grpSpPr>
          <a:xfrm>
            <a:off x="-6898576" y="1"/>
            <a:ext cx="6608534" cy="19202398"/>
            <a:chOff x="-11220549" y="-1"/>
            <a:chExt cx="11014225" cy="27432000"/>
          </a:xfrm>
        </p:grpSpPr>
        <p:sp>
          <p:nvSpPr>
            <p:cNvPr id="20" name="Rectangle 19"/>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21" name="Straight Connector 2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userDrawn="1"/>
          </p:nvPicPr>
          <p:blipFill>
            <a:blip r:embed="rId3"/>
            <a:stretch>
              <a:fillRect/>
            </a:stretch>
          </p:blipFill>
          <p:spPr>
            <a:xfrm>
              <a:off x="-10736022" y="7070058"/>
              <a:ext cx="1597665" cy="1001614"/>
            </a:xfrm>
            <a:prstGeom prst="rect">
              <a:avLst/>
            </a:prstGeom>
          </p:spPr>
        </p:pic>
        <p:pic>
          <p:nvPicPr>
            <p:cNvPr id="23" name="Picture 2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24" name="Group 23"/>
            <p:cNvGrpSpPr/>
            <p:nvPr userDrawn="1"/>
          </p:nvGrpSpPr>
          <p:grpSpPr>
            <a:xfrm>
              <a:off x="-9844889" y="17817152"/>
              <a:ext cx="7631078" cy="1987438"/>
              <a:chOff x="-4516464" y="10195237"/>
              <a:chExt cx="3516822" cy="1095735"/>
            </a:xfrm>
          </p:grpSpPr>
          <p:grpSp>
            <p:nvGrpSpPr>
              <p:cNvPr id="30" name="Group 29"/>
              <p:cNvGrpSpPr/>
              <p:nvPr userDrawn="1"/>
            </p:nvGrpSpPr>
            <p:grpSpPr>
              <a:xfrm>
                <a:off x="-2783494" y="10195296"/>
                <a:ext cx="624373" cy="894737"/>
                <a:chOff x="-3958698" y="9877015"/>
                <a:chExt cx="779266" cy="1282147"/>
              </a:xfrm>
            </p:grpSpPr>
            <p:pic>
              <p:nvPicPr>
                <p:cNvPr id="42" name="Picture 41"/>
                <p:cNvPicPr>
                  <a:picLocks noChangeAspect="1"/>
                </p:cNvPicPr>
                <p:nvPr userDrawn="1"/>
              </p:nvPicPr>
              <p:blipFill>
                <a:blip r:embed="rId5"/>
                <a:stretch>
                  <a:fillRect/>
                </a:stretch>
              </p:blipFill>
              <p:spPr>
                <a:xfrm>
                  <a:off x="-3948160" y="9877015"/>
                  <a:ext cx="768728" cy="1090752"/>
                </a:xfrm>
                <a:prstGeom prst="rect">
                  <a:avLst/>
                </a:prstGeom>
              </p:spPr>
            </p:pic>
            <p:sp>
              <p:nvSpPr>
                <p:cNvPr id="43"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31" name="Group 30"/>
              <p:cNvGrpSpPr/>
              <p:nvPr userDrawn="1"/>
            </p:nvGrpSpPr>
            <p:grpSpPr>
              <a:xfrm>
                <a:off x="-2033159" y="10195237"/>
                <a:ext cx="1033517" cy="907666"/>
                <a:chOff x="-2921738" y="10010570"/>
                <a:chExt cx="1420279" cy="1247337"/>
              </a:xfrm>
            </p:grpSpPr>
            <p:pic>
              <p:nvPicPr>
                <p:cNvPr id="40" name="Picture 39"/>
                <p:cNvPicPr>
                  <a:picLocks noChangeAspect="1"/>
                </p:cNvPicPr>
                <p:nvPr userDrawn="1"/>
              </p:nvPicPr>
              <p:blipFill>
                <a:blip r:embed="rId5"/>
                <a:stretch>
                  <a:fillRect/>
                </a:stretch>
              </p:blipFill>
              <p:spPr>
                <a:xfrm>
                  <a:off x="-2921738" y="10010570"/>
                  <a:ext cx="1420279" cy="1029695"/>
                </a:xfrm>
                <a:prstGeom prst="rect">
                  <a:avLst/>
                </a:prstGeom>
              </p:spPr>
            </p:pic>
            <p:sp>
              <p:nvSpPr>
                <p:cNvPr id="41"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32" name="Picture 31"/>
              <p:cNvPicPr>
                <a:picLocks noChangeAspect="1"/>
              </p:cNvPicPr>
              <p:nvPr userDrawn="1"/>
            </p:nvPicPr>
            <p:blipFill>
              <a:blip r:embed="rId6"/>
              <a:stretch>
                <a:fillRect/>
              </a:stretch>
            </p:blipFill>
            <p:spPr>
              <a:xfrm>
                <a:off x="-4516464" y="10195268"/>
                <a:ext cx="1098742" cy="847761"/>
              </a:xfrm>
              <a:prstGeom prst="rect">
                <a:avLst/>
              </a:prstGeom>
            </p:spPr>
          </p:pic>
          <p:sp>
            <p:nvSpPr>
              <p:cNvPr id="33"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25" name="Group 24"/>
            <p:cNvGrpSpPr/>
            <p:nvPr userDrawn="1"/>
          </p:nvGrpSpPr>
          <p:grpSpPr>
            <a:xfrm>
              <a:off x="-9604626" y="22201806"/>
              <a:ext cx="7832478" cy="2027097"/>
              <a:chOff x="-4427461" y="12587745"/>
              <a:chExt cx="3609638" cy="1117601"/>
            </a:xfrm>
          </p:grpSpPr>
          <p:pic>
            <p:nvPicPr>
              <p:cNvPr id="26" name="Picture 25"/>
              <p:cNvPicPr/>
              <p:nvPr userDrawn="1"/>
            </p:nvPicPr>
            <p:blipFill>
              <a:blip r:embed="rId7"/>
              <a:stretch>
                <a:fillRect/>
              </a:stretch>
            </p:blipFill>
            <p:spPr>
              <a:xfrm>
                <a:off x="-4179101" y="12737786"/>
                <a:ext cx="1512652" cy="772700"/>
              </a:xfrm>
              <a:prstGeom prst="rect">
                <a:avLst/>
              </a:prstGeom>
            </p:spPr>
          </p:pic>
          <p:pic>
            <p:nvPicPr>
              <p:cNvPr id="27" name="Picture 26"/>
              <p:cNvPicPr/>
              <p:nvPr userDrawn="1"/>
            </p:nvPicPr>
            <p:blipFill>
              <a:blip r:embed="rId8"/>
              <a:stretch>
                <a:fillRect/>
              </a:stretch>
            </p:blipFill>
            <p:spPr>
              <a:xfrm>
                <a:off x="-2596264" y="12737785"/>
                <a:ext cx="1512652" cy="772700"/>
              </a:xfrm>
              <a:prstGeom prst="rect">
                <a:avLst/>
              </a:prstGeom>
            </p:spPr>
          </p:pic>
          <p:sp>
            <p:nvSpPr>
              <p:cNvPr id="28"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29"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11" name="Group 10"/>
          <p:cNvGrpSpPr>
            <a:grpSpLocks noChangeAspect="1"/>
          </p:cNvGrpSpPr>
          <p:nvPr userDrawn="1"/>
        </p:nvGrpSpPr>
        <p:grpSpPr>
          <a:xfrm>
            <a:off x="27697816" y="11215"/>
            <a:ext cx="6632760" cy="19191183"/>
            <a:chOff x="36782324" y="0"/>
            <a:chExt cx="11062139" cy="27432000"/>
          </a:xfrm>
        </p:grpSpPr>
        <p:sp>
          <p:nvSpPr>
            <p:cNvPr id="12" name="Rectangle 11"/>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13" name="Picture 12"/>
            <p:cNvPicPr/>
            <p:nvPr userDrawn="1"/>
          </p:nvPicPr>
          <p:blipFill>
            <a:blip r:embed="rId9"/>
            <a:stretch>
              <a:fillRect/>
            </a:stretch>
          </p:blipFill>
          <p:spPr>
            <a:xfrm>
              <a:off x="39540164" y="3399421"/>
              <a:ext cx="5586150" cy="1716939"/>
            </a:xfrm>
            <a:prstGeom prst="rect">
              <a:avLst/>
            </a:prstGeom>
          </p:spPr>
        </p:pic>
        <p:pic>
          <p:nvPicPr>
            <p:cNvPr id="14" name="Picture 13"/>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5" name="Picture 14"/>
            <p:cNvPicPr/>
            <p:nvPr userDrawn="1"/>
          </p:nvPicPr>
          <p:blipFill>
            <a:blip r:embed="rId11"/>
            <a:stretch>
              <a:fillRect/>
            </a:stretch>
          </p:blipFill>
          <p:spPr>
            <a:xfrm>
              <a:off x="37524683" y="10986709"/>
              <a:ext cx="1482265" cy="825421"/>
            </a:xfrm>
            <a:prstGeom prst="rect">
              <a:avLst/>
            </a:prstGeom>
          </p:spPr>
        </p:pic>
        <p:grpSp>
          <p:nvGrpSpPr>
            <p:cNvPr id="16" name="Group 15"/>
            <p:cNvGrpSpPr/>
            <p:nvPr userDrawn="1"/>
          </p:nvGrpSpPr>
          <p:grpSpPr>
            <a:xfrm>
              <a:off x="37163426" y="23152352"/>
              <a:ext cx="10354213" cy="1052915"/>
              <a:chOff x="31687960" y="29635357"/>
              <a:chExt cx="9771399" cy="1090622"/>
            </a:xfrm>
          </p:grpSpPr>
          <p:sp>
            <p:nvSpPr>
              <p:cNvPr id="17" name="Rounded Rectangle 1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18" name="Picture 1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 Placeholder 89"/>
          <p:cNvSpPr>
            <a:spLocks noGrp="1"/>
          </p:cNvSpPr>
          <p:nvPr>
            <p:ph type="body" sz="quarter" idx="10"/>
          </p:nvPr>
        </p:nvSpPr>
        <p:spPr/>
        <p:txBody>
          <a:bodyPr/>
          <a:lstStyle/>
          <a:p>
            <a:endParaRPr lang="en-US"/>
          </a:p>
        </p:txBody>
      </p:sp>
      <p:sp>
        <p:nvSpPr>
          <p:cNvPr id="91" name="Text Placeholder 90"/>
          <p:cNvSpPr>
            <a:spLocks noGrp="1"/>
          </p:cNvSpPr>
          <p:nvPr>
            <p:ph type="body" sz="quarter" idx="11"/>
          </p:nvPr>
        </p:nvSpPr>
        <p:spPr/>
        <p:txBody>
          <a:bodyPr/>
          <a:lstStyle/>
          <a:p>
            <a:endParaRPr lang="en-US"/>
          </a:p>
        </p:txBody>
      </p:sp>
      <p:sp>
        <p:nvSpPr>
          <p:cNvPr id="92" name="Text Placeholder 91"/>
          <p:cNvSpPr>
            <a:spLocks noGrp="1"/>
          </p:cNvSpPr>
          <p:nvPr>
            <p:ph type="body" sz="quarter" idx="19"/>
          </p:nvPr>
        </p:nvSpPr>
        <p:spPr/>
        <p:txBody>
          <a:bodyPr/>
          <a:lstStyle/>
          <a:p>
            <a:endParaRPr lang="en-US"/>
          </a:p>
        </p:txBody>
      </p:sp>
      <p:sp>
        <p:nvSpPr>
          <p:cNvPr id="93" name="Text Placeholder 92"/>
          <p:cNvSpPr>
            <a:spLocks noGrp="1"/>
          </p:cNvSpPr>
          <p:nvPr>
            <p:ph type="body" sz="quarter" idx="20"/>
          </p:nvPr>
        </p:nvSpPr>
        <p:spPr/>
        <p:txBody>
          <a:bodyPr/>
          <a:lstStyle/>
          <a:p>
            <a:endParaRPr lang="en-US"/>
          </a:p>
        </p:txBody>
      </p:sp>
      <p:sp>
        <p:nvSpPr>
          <p:cNvPr id="94" name="Text Placeholder 93"/>
          <p:cNvSpPr>
            <a:spLocks noGrp="1"/>
          </p:cNvSpPr>
          <p:nvPr>
            <p:ph type="body" sz="quarter" idx="21"/>
          </p:nvPr>
        </p:nvSpPr>
        <p:spPr/>
        <p:txBody>
          <a:bodyPr/>
          <a:lstStyle/>
          <a:p>
            <a:endParaRPr lang="en-US"/>
          </a:p>
        </p:txBody>
      </p:sp>
      <p:sp>
        <p:nvSpPr>
          <p:cNvPr id="95" name="Text Placeholder 94"/>
          <p:cNvSpPr>
            <a:spLocks noGrp="1"/>
          </p:cNvSpPr>
          <p:nvPr>
            <p:ph type="body" sz="quarter" idx="22"/>
          </p:nvPr>
        </p:nvSpPr>
        <p:spPr/>
        <p:txBody>
          <a:bodyPr/>
          <a:lstStyle/>
          <a:p>
            <a:endParaRPr lang="en-US"/>
          </a:p>
        </p:txBody>
      </p:sp>
      <p:sp>
        <p:nvSpPr>
          <p:cNvPr id="96" name="Text Placeholder 95"/>
          <p:cNvSpPr>
            <a:spLocks noGrp="1"/>
          </p:cNvSpPr>
          <p:nvPr>
            <p:ph type="body" sz="quarter" idx="23"/>
          </p:nvPr>
        </p:nvSpPr>
        <p:spPr/>
        <p:txBody>
          <a:bodyPr/>
          <a:lstStyle/>
          <a:p>
            <a:endParaRPr lang="en-US"/>
          </a:p>
        </p:txBody>
      </p:sp>
      <p:sp>
        <p:nvSpPr>
          <p:cNvPr id="97" name="Text Placeholder 96"/>
          <p:cNvSpPr>
            <a:spLocks noGrp="1"/>
          </p:cNvSpPr>
          <p:nvPr>
            <p:ph type="body" sz="quarter" idx="24"/>
          </p:nvPr>
        </p:nvSpPr>
        <p:spPr/>
        <p:txBody>
          <a:bodyPr/>
          <a:lstStyle/>
          <a:p>
            <a:endParaRPr lang="en-US"/>
          </a:p>
        </p:txBody>
      </p:sp>
      <p:sp>
        <p:nvSpPr>
          <p:cNvPr id="98" name="Text Placeholder 97"/>
          <p:cNvSpPr>
            <a:spLocks noGrp="1"/>
          </p:cNvSpPr>
          <p:nvPr>
            <p:ph type="body" sz="quarter" idx="25"/>
          </p:nvPr>
        </p:nvSpPr>
        <p:spPr/>
        <p:txBody>
          <a:bodyPr/>
          <a:lstStyle/>
          <a:p>
            <a:endParaRPr lang="en-US"/>
          </a:p>
        </p:txBody>
      </p:sp>
      <p:sp>
        <p:nvSpPr>
          <p:cNvPr id="99" name="Text Placeholder 98"/>
          <p:cNvSpPr>
            <a:spLocks noGrp="1"/>
          </p:cNvSpPr>
          <p:nvPr>
            <p:ph type="body" sz="quarter" idx="26"/>
          </p:nvPr>
        </p:nvSpPr>
        <p:spPr/>
        <p:txBody>
          <a:bodyPr/>
          <a:lstStyle/>
          <a:p>
            <a:endParaRPr lang="en-US"/>
          </a:p>
        </p:txBody>
      </p:sp>
      <p:sp>
        <p:nvSpPr>
          <p:cNvPr id="100" name="Text Placeholder 99"/>
          <p:cNvSpPr>
            <a:spLocks noGrp="1"/>
          </p:cNvSpPr>
          <p:nvPr>
            <p:ph type="body" sz="quarter" idx="27"/>
          </p:nvPr>
        </p:nvSpPr>
        <p:spPr/>
        <p:txBody>
          <a:bodyPr/>
          <a:lstStyle/>
          <a:p>
            <a:endParaRPr lang="en-US"/>
          </a:p>
        </p:txBody>
      </p:sp>
      <p:sp>
        <p:nvSpPr>
          <p:cNvPr id="101" name="Text Placeholder 100"/>
          <p:cNvSpPr>
            <a:spLocks noGrp="1"/>
          </p:cNvSpPr>
          <p:nvPr>
            <p:ph type="body" sz="quarter" idx="28"/>
          </p:nvPr>
        </p:nvSpPr>
        <p:spPr/>
        <p:txBody>
          <a:bodyPr/>
          <a:lstStyle/>
          <a:p>
            <a:endParaRPr lang="en-US"/>
          </a:p>
        </p:txBody>
      </p:sp>
      <p:sp>
        <p:nvSpPr>
          <p:cNvPr id="102" name="Text Placeholder 101"/>
          <p:cNvSpPr>
            <a:spLocks noGrp="1"/>
          </p:cNvSpPr>
          <p:nvPr>
            <p:ph type="body" sz="quarter" idx="29"/>
          </p:nvPr>
        </p:nvSpPr>
        <p:spPr/>
        <p:txBody>
          <a:bodyPr/>
          <a:lstStyle/>
          <a:p>
            <a:endParaRPr lang="en-US"/>
          </a:p>
        </p:txBody>
      </p:sp>
      <p:sp>
        <p:nvSpPr>
          <p:cNvPr id="103" name="Text Placeholder 102"/>
          <p:cNvSpPr>
            <a:spLocks noGrp="1"/>
          </p:cNvSpPr>
          <p:nvPr>
            <p:ph type="body" sz="quarter" idx="30"/>
          </p:nvPr>
        </p:nvSpPr>
        <p:spPr/>
        <p:txBody>
          <a:bodyPr/>
          <a:lstStyle/>
          <a:p>
            <a:endParaRPr lang="en-US"/>
          </a:p>
        </p:txBody>
      </p:sp>
      <p:sp>
        <p:nvSpPr>
          <p:cNvPr id="104" name="Text Placeholder 103"/>
          <p:cNvSpPr>
            <a:spLocks noGrp="1"/>
          </p:cNvSpPr>
          <p:nvPr>
            <p:ph type="body" sz="quarter" idx="150"/>
          </p:nvPr>
        </p:nvSpPr>
        <p:spPr/>
        <p:txBody>
          <a:bodyPr>
            <a:normAutofit fontScale="92500" lnSpcReduction="20000"/>
          </a:bodyPr>
          <a:lstStyle/>
          <a:p>
            <a:endParaRPr lang="en-US"/>
          </a:p>
        </p:txBody>
      </p:sp>
      <p:sp>
        <p:nvSpPr>
          <p:cNvPr id="105" name="Text Placeholder 104"/>
          <p:cNvSpPr>
            <a:spLocks noGrp="1"/>
          </p:cNvSpPr>
          <p:nvPr>
            <p:ph type="body" sz="quarter" idx="184"/>
          </p:nvPr>
        </p:nvSpPr>
        <p:spPr/>
        <p:txBody>
          <a:bodyPr/>
          <a:lstStyle/>
          <a:p>
            <a:endParaRPr lang="en-US"/>
          </a:p>
        </p:txBody>
      </p:sp>
      <p:sp>
        <p:nvSpPr>
          <p:cNvPr id="106" name="Text Placeholder 105"/>
          <p:cNvSpPr>
            <a:spLocks noGrp="1"/>
          </p:cNvSpPr>
          <p:nvPr>
            <p:ph type="body" sz="quarter" idx="185"/>
          </p:nvPr>
        </p:nvSpPr>
        <p:spPr/>
        <p:txBody>
          <a:bodyPr>
            <a:normAutofit fontScale="92500" lnSpcReduction="20000"/>
          </a:bodyPr>
          <a:lstStyle/>
          <a:p>
            <a:endParaRPr lang="en-US"/>
          </a:p>
        </p:txBody>
      </p:sp>
    </p:spTree>
    <p:extLst>
      <p:ext uri="{BB962C8B-B14F-4D97-AF65-F5344CB8AC3E}">
        <p14:creationId xmlns:p14="http://schemas.microsoft.com/office/powerpoint/2010/main" val="3968967666"/>
      </p:ext>
    </p:extLst>
  </p:cSld>
  <p:clrMapOvr>
    <a:masterClrMapping/>
  </p:clrMapOvr>
</p:sld>
</file>

<file path=ppt/theme/theme1.xml><?xml version="1.0" encoding="utf-8"?>
<a:theme xmlns:a="http://schemas.openxmlformats.org/drawingml/2006/main" name="PosterPresentations.com-42x60-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95</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Station 5</cp:lastModifiedBy>
  <cp:revision>24</cp:revision>
  <dcterms:created xsi:type="dcterms:W3CDTF">2012-02-07T00:08:52Z</dcterms:created>
  <dcterms:modified xsi:type="dcterms:W3CDTF">2019-06-13T23:12:10Z</dcterms:modified>
</cp:coreProperties>
</file>