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92024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81">
          <p15:clr>
            <a:srgbClr val="A4A3A4"/>
          </p15:clr>
        </p15:guide>
        <p15:guide id="2" orient="horz" pos="168">
          <p15:clr>
            <a:srgbClr val="A4A3A4"/>
          </p15:clr>
        </p15:guide>
        <p15:guide id="3" orient="horz" pos="11821">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89" autoAdjust="0"/>
    <p:restoredTop sz="94707" autoAdjust="0"/>
  </p:normalViewPr>
  <p:slideViewPr>
    <p:cSldViewPr snapToGrid="0" snapToObjects="1" showGuides="1">
      <p:cViewPr varScale="1">
        <p:scale>
          <a:sx n="44" d="100"/>
          <a:sy n="44" d="100"/>
        </p:scale>
        <p:origin x="1376" y="240"/>
      </p:cViewPr>
      <p:guideLst>
        <p:guide orient="horz" pos="1981"/>
        <p:guide orient="horz" pos="168"/>
        <p:guide orient="horz" pos="11821"/>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6/13/19</a:t>
            </a:fld>
            <a:endParaRPr lang="en-US" dirty="0"/>
          </a:p>
        </p:txBody>
      </p:sp>
      <p:sp>
        <p:nvSpPr>
          <p:cNvPr id="4" name="Slide Image Placeholder 3"/>
          <p:cNvSpPr>
            <a:spLocks noGrp="1" noRot="1" noChangeAspect="1"/>
          </p:cNvSpPr>
          <p:nvPr>
            <p:ph type="sldImg" idx="2"/>
          </p:nvPr>
        </p:nvSpPr>
        <p:spPr>
          <a:xfrm>
            <a:off x="979488" y="685800"/>
            <a:ext cx="48990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955874534"/>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622884"/>
            <a:ext cx="628550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65116" y="3170996"/>
            <a:ext cx="6280547"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565116" y="8298326"/>
            <a:ext cx="6281539"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594190"/>
            <a:ext cx="628054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32897" y="3170996"/>
            <a:ext cx="6280547"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11462" y="3598821"/>
            <a:ext cx="628054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900678" y="3170996"/>
            <a:ext cx="6286500" cy="413295"/>
          </a:xfrm>
          <a:prstGeom prst="rect">
            <a:avLst/>
          </a:prstGeom>
          <a:noFill/>
        </p:spPr>
        <p:txBody>
          <a:bodyPr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20574412" y="3170996"/>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4412" y="3598821"/>
            <a:ext cx="627938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574412" y="8333457"/>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574412" y="8756651"/>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574412" y="14987344"/>
            <a:ext cx="6279386" cy="413295"/>
          </a:xfrm>
          <a:prstGeom prst="rect">
            <a:avLst/>
          </a:prstGeom>
          <a:noFill/>
        </p:spPr>
        <p:txBody>
          <a:bodyPr wrap="square" lIns="52249" tIns="52249" rIns="52249" bIns="52249" anchor="ctr" anchorCtr="0">
            <a:spAutoFit/>
          </a:bodyPr>
          <a:lstStyle>
            <a:lvl1pPr algn="ctr">
              <a:buNone/>
              <a:defRPr sz="2000" b="1" u="sng" baseline="0">
                <a:solidFill>
                  <a:schemeClr val="accent5">
                    <a:lumMod val="50000"/>
                  </a:schemeClr>
                </a:solidFill>
              </a:defRPr>
            </a:lvl1pPr>
          </a:lstStyle>
          <a:p>
            <a:pPr lvl="0"/>
            <a:r>
              <a:rPr lang="en-US" dirty="0"/>
              <a:t>(click to edit)  ACKNOWLEDGEMENTS</a:t>
            </a:r>
          </a:p>
        </p:txBody>
      </p:sp>
      <p:sp>
        <p:nvSpPr>
          <p:cNvPr id="30" name="Text Placeholder 3"/>
          <p:cNvSpPr>
            <a:spLocks noGrp="1"/>
          </p:cNvSpPr>
          <p:nvPr>
            <p:ph type="body" sz="quarter" idx="30" hasCustomPrompt="1"/>
          </p:nvPr>
        </p:nvSpPr>
        <p:spPr>
          <a:xfrm>
            <a:off x="20574412" y="15410538"/>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565116" y="8721738"/>
            <a:ext cx="628550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89179" y="3574758"/>
            <a:ext cx="8494548"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89179" y="3143870"/>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89179" y="10521359"/>
            <a:ext cx="8495540"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9179" y="10058401"/>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3" y="12427411"/>
            <a:ext cx="8482209"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3" y="12001154"/>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579388"/>
            <a:ext cx="8482209"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3143870"/>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8" y="314387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8" y="3574758"/>
            <a:ext cx="8485018"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8" y="10039671"/>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70766" y="10470559"/>
            <a:ext cx="8488163"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8" y="1497965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0766" y="15410538"/>
            <a:ext cx="8488163"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0"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1"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3"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502569"/>
            <a:ext cx="6285508"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76462" y="3071681"/>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4124" y="8702790"/>
            <a:ext cx="6286500"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76461" y="8290632"/>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497938"/>
            <a:ext cx="12950030"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241978" y="3071681"/>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8" y="12724489"/>
            <a:ext cx="12950031"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241977" y="12293601"/>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0574412" y="3071681"/>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0574412" y="3502569"/>
            <a:ext cx="6279386"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0574412" y="8325763"/>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0574412" y="8756651"/>
            <a:ext cx="6282531"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0574412" y="1497965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74412" y="15410538"/>
            <a:ext cx="6282531" cy="479239"/>
          </a:xfrm>
          <a:prstGeom prst="rect">
            <a:avLst/>
          </a:prstGeom>
        </p:spPr>
        <p:txBody>
          <a:bodyPr wrap="square" lIns="130622" tIns="130622" rIns="130622" bIns="130622">
            <a:spAutoFit/>
          </a:bodyPr>
          <a:lstStyle>
            <a:lvl1pPr marL="195933" indent="-195933">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7" name="Text Placeholder 76"/>
          <p:cNvSpPr>
            <a:spLocks noGrp="1"/>
          </p:cNvSpPr>
          <p:nvPr>
            <p:ph type="body" sz="quarter" idx="150" hasCustomPrompt="1"/>
          </p:nvPr>
        </p:nvSpPr>
        <p:spPr>
          <a:xfrm>
            <a:off x="3662362" y="1300596"/>
            <a:ext cx="20107276" cy="598230"/>
          </a:xfrm>
          <a:prstGeom prst="rect">
            <a:avLst/>
          </a:prstGeom>
        </p:spPr>
        <p:txBody>
          <a:bodyPr>
            <a:normAutofit/>
          </a:bodyPr>
          <a:lstStyle>
            <a:lvl1pPr algn="ctr">
              <a:buFontTx/>
              <a:buNone/>
              <a:defRPr sz="40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68" name="Text Placeholder 76"/>
          <p:cNvSpPr>
            <a:spLocks noGrp="1"/>
          </p:cNvSpPr>
          <p:nvPr>
            <p:ph type="body" sz="quarter" idx="184" hasCustomPrompt="1"/>
          </p:nvPr>
        </p:nvSpPr>
        <p:spPr>
          <a:xfrm>
            <a:off x="3662362" y="1972967"/>
            <a:ext cx="20107276" cy="634555"/>
          </a:xfrm>
          <a:prstGeom prst="rect">
            <a:avLst/>
          </a:prstGeom>
        </p:spPr>
        <p:txBody>
          <a:bodyPr>
            <a:normAutofit/>
          </a:bodyPr>
          <a:lstStyle>
            <a:lvl1pPr algn="ctr">
              <a:buFontTx/>
              <a:buNone/>
              <a:defRPr sz="32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69" name="Text Placeholder 76"/>
          <p:cNvSpPr>
            <a:spLocks noGrp="1"/>
          </p:cNvSpPr>
          <p:nvPr>
            <p:ph type="body" sz="quarter" idx="185" hasCustomPrompt="1"/>
          </p:nvPr>
        </p:nvSpPr>
        <p:spPr>
          <a:xfrm>
            <a:off x="3662362" y="430098"/>
            <a:ext cx="20107276" cy="834414"/>
          </a:xfrm>
          <a:prstGeom prst="rect">
            <a:avLst/>
          </a:prstGeom>
        </p:spPr>
        <p:txBody>
          <a:bodyPr>
            <a:normAutofit/>
          </a:bodyPr>
          <a:lstStyle>
            <a:lvl1pPr algn="ctr">
              <a:buFontTx/>
              <a:buNone/>
              <a:defRPr sz="60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image" Target="../media/image10.jpe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png"/><Relationship Id="rId11" Type="http://schemas.openxmlformats.org/officeDocument/2006/relationships/image" Target="../media/image9.wmf"/><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w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6">
                <a:lumMod val="20000"/>
                <a:lumOff val="80000"/>
              </a:schemeClr>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37" name="Rounded Rectangle 36"/>
          <p:cNvSpPr/>
          <p:nvPr userDrawn="1"/>
        </p:nvSpPr>
        <p:spPr>
          <a:xfrm>
            <a:off x="0" y="-1"/>
            <a:ext cx="27432000" cy="2758907"/>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37"/>
          <p:cNvCxnSpPr/>
          <p:nvPr userDrawn="1"/>
        </p:nvCxnSpPr>
        <p:spPr>
          <a:xfrm>
            <a:off x="0" y="2758907"/>
            <a:ext cx="27432000" cy="0"/>
          </a:xfrm>
          <a:prstGeom prst="line">
            <a:avLst/>
          </a:prstGeom>
          <a:ln w="87376" cmpd="sng">
            <a:solidFill>
              <a:schemeClr val="accent6">
                <a:lumMod val="40000"/>
                <a:lumOff val="60000"/>
              </a:schemeClr>
            </a:solidFill>
            <a:prstDash val="solid"/>
          </a:ln>
        </p:spPr>
        <p:style>
          <a:lnRef idx="1">
            <a:schemeClr val="accent1"/>
          </a:lnRef>
          <a:fillRef idx="0">
            <a:schemeClr val="accent1"/>
          </a:fillRef>
          <a:effectRef idx="0">
            <a:schemeClr val="accent1"/>
          </a:effectRef>
          <a:fontRef idx="minor">
            <a:schemeClr val="tx1"/>
          </a:fontRef>
        </p:style>
      </p:cxnSp>
      <p:sp>
        <p:nvSpPr>
          <p:cNvPr id="39" name="Rounded Rectangle 38"/>
          <p:cNvSpPr/>
          <p:nvPr userDrawn="1"/>
        </p:nvSpPr>
        <p:spPr>
          <a:xfrm>
            <a:off x="576462" y="3139240"/>
            <a:ext cx="6286500" cy="15601950"/>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userDrawn="1"/>
        </p:nvSpPr>
        <p:spPr>
          <a:xfrm>
            <a:off x="7241248" y="3139240"/>
            <a:ext cx="6286500" cy="15601950"/>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p:cNvSpPr/>
          <p:nvPr userDrawn="1"/>
        </p:nvSpPr>
        <p:spPr>
          <a:xfrm>
            <a:off x="13904239" y="3139240"/>
            <a:ext cx="6286500" cy="15601950"/>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45"/>
          <p:cNvSpPr/>
          <p:nvPr userDrawn="1"/>
        </p:nvSpPr>
        <p:spPr>
          <a:xfrm>
            <a:off x="20567229" y="3139240"/>
            <a:ext cx="6286500" cy="15601950"/>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4"/>
          <p:cNvSpPr txBox="1">
            <a:spLocks noChangeArrowheads="1"/>
          </p:cNvSpPr>
          <p:nvPr/>
        </p:nvSpPr>
        <p:spPr bwMode="auto">
          <a:xfrm>
            <a:off x="1036893" y="18763267"/>
            <a:ext cx="1571625" cy="2165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4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grpSp>
        <p:nvGrpSpPr>
          <p:cNvPr id="25" name="Group 24"/>
          <p:cNvGrpSpPr>
            <a:grpSpLocks noChangeAspect="1"/>
          </p:cNvGrpSpPr>
          <p:nvPr userDrawn="1"/>
        </p:nvGrpSpPr>
        <p:grpSpPr>
          <a:xfrm>
            <a:off x="-6898576" y="1"/>
            <a:ext cx="6608534" cy="19202398"/>
            <a:chOff x="-11220549" y="-1"/>
            <a:chExt cx="11014225" cy="27432000"/>
          </a:xfrm>
        </p:grpSpPr>
        <p:sp>
          <p:nvSpPr>
            <p:cNvPr id="52" name="Rectangle 51"/>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53" name="Straight Connector 52"/>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4" name="Picture 53"/>
            <p:cNvPicPr>
              <a:picLocks noChangeAspect="1"/>
            </p:cNvPicPr>
            <p:nvPr userDrawn="1"/>
          </p:nvPicPr>
          <p:blipFill>
            <a:blip r:embed="rId3"/>
            <a:stretch>
              <a:fillRect/>
            </a:stretch>
          </p:blipFill>
          <p:spPr>
            <a:xfrm>
              <a:off x="-10736022" y="7070058"/>
              <a:ext cx="1597665" cy="1001614"/>
            </a:xfrm>
            <a:prstGeom prst="rect">
              <a:avLst/>
            </a:prstGeom>
          </p:spPr>
        </p:pic>
        <p:pic>
          <p:nvPicPr>
            <p:cNvPr id="55" name="Picture 54"/>
            <p:cNvPicPr>
              <a:picLocks noChangeAspect="1"/>
            </p:cNvPicPr>
            <p:nvPr userDrawn="1"/>
          </p:nvPicPr>
          <p:blipFill>
            <a:blip r:embed="rId4"/>
            <a:stretch>
              <a:fillRect/>
            </a:stretch>
          </p:blipFill>
          <p:spPr>
            <a:xfrm>
              <a:off x="-10736022" y="11080322"/>
              <a:ext cx="9986807" cy="877997"/>
            </a:xfrm>
            <a:prstGeom prst="rect">
              <a:avLst/>
            </a:prstGeom>
          </p:spPr>
        </p:pic>
        <p:grpSp>
          <p:nvGrpSpPr>
            <p:cNvPr id="56" name="Group 55"/>
            <p:cNvGrpSpPr/>
            <p:nvPr userDrawn="1"/>
          </p:nvGrpSpPr>
          <p:grpSpPr>
            <a:xfrm>
              <a:off x="-9844889" y="17817152"/>
              <a:ext cx="7631078" cy="1987438"/>
              <a:chOff x="-4516464" y="10195237"/>
              <a:chExt cx="3516822" cy="1095735"/>
            </a:xfrm>
          </p:grpSpPr>
          <p:grpSp>
            <p:nvGrpSpPr>
              <p:cNvPr id="62" name="Group 61"/>
              <p:cNvGrpSpPr/>
              <p:nvPr userDrawn="1"/>
            </p:nvGrpSpPr>
            <p:grpSpPr>
              <a:xfrm>
                <a:off x="-2783494" y="10195296"/>
                <a:ext cx="624373" cy="894737"/>
                <a:chOff x="-3958698" y="9877015"/>
                <a:chExt cx="779266" cy="1282147"/>
              </a:xfrm>
            </p:grpSpPr>
            <p:pic>
              <p:nvPicPr>
                <p:cNvPr id="68" name="Picture 67"/>
                <p:cNvPicPr>
                  <a:picLocks noChangeAspect="1"/>
                </p:cNvPicPr>
                <p:nvPr userDrawn="1"/>
              </p:nvPicPr>
              <p:blipFill>
                <a:blip r:embed="rId5"/>
                <a:stretch>
                  <a:fillRect/>
                </a:stretch>
              </p:blipFill>
              <p:spPr>
                <a:xfrm>
                  <a:off x="-3948160" y="9877015"/>
                  <a:ext cx="768728" cy="1090752"/>
                </a:xfrm>
                <a:prstGeom prst="rect">
                  <a:avLst/>
                </a:prstGeom>
              </p:spPr>
            </p:pic>
            <p:sp>
              <p:nvSpPr>
                <p:cNvPr id="69"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63" name="Group 62"/>
              <p:cNvGrpSpPr/>
              <p:nvPr userDrawn="1"/>
            </p:nvGrpSpPr>
            <p:grpSpPr>
              <a:xfrm>
                <a:off x="-2033159" y="10195237"/>
                <a:ext cx="1033517" cy="907666"/>
                <a:chOff x="-2921738" y="10010570"/>
                <a:chExt cx="1420279" cy="1247337"/>
              </a:xfrm>
            </p:grpSpPr>
            <p:pic>
              <p:nvPicPr>
                <p:cNvPr id="66" name="Picture 65"/>
                <p:cNvPicPr>
                  <a:picLocks noChangeAspect="1"/>
                </p:cNvPicPr>
                <p:nvPr userDrawn="1"/>
              </p:nvPicPr>
              <p:blipFill>
                <a:blip r:embed="rId5"/>
                <a:stretch>
                  <a:fillRect/>
                </a:stretch>
              </p:blipFill>
              <p:spPr>
                <a:xfrm>
                  <a:off x="-2921738" y="10010570"/>
                  <a:ext cx="1420279" cy="1029695"/>
                </a:xfrm>
                <a:prstGeom prst="rect">
                  <a:avLst/>
                </a:prstGeom>
              </p:spPr>
            </p:pic>
            <p:sp>
              <p:nvSpPr>
                <p:cNvPr id="67"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64" name="Picture 63"/>
              <p:cNvPicPr>
                <a:picLocks noChangeAspect="1"/>
              </p:cNvPicPr>
              <p:nvPr userDrawn="1"/>
            </p:nvPicPr>
            <p:blipFill>
              <a:blip r:embed="rId6"/>
              <a:stretch>
                <a:fillRect/>
              </a:stretch>
            </p:blipFill>
            <p:spPr>
              <a:xfrm>
                <a:off x="-4516464" y="10195268"/>
                <a:ext cx="1098742" cy="847761"/>
              </a:xfrm>
              <a:prstGeom prst="rect">
                <a:avLst/>
              </a:prstGeom>
            </p:spPr>
          </p:pic>
          <p:sp>
            <p:nvSpPr>
              <p:cNvPr id="65"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57" name="Group 56"/>
            <p:cNvGrpSpPr/>
            <p:nvPr userDrawn="1"/>
          </p:nvGrpSpPr>
          <p:grpSpPr>
            <a:xfrm>
              <a:off x="-9604626" y="22201806"/>
              <a:ext cx="7832478" cy="2027097"/>
              <a:chOff x="-4427461" y="12587745"/>
              <a:chExt cx="3609638" cy="1117601"/>
            </a:xfrm>
          </p:grpSpPr>
          <p:pic>
            <p:nvPicPr>
              <p:cNvPr id="58" name="Picture 57"/>
              <p:cNvPicPr/>
              <p:nvPr userDrawn="1"/>
            </p:nvPicPr>
            <p:blipFill>
              <a:blip r:embed="rId7"/>
              <a:stretch>
                <a:fillRect/>
              </a:stretch>
            </p:blipFill>
            <p:spPr>
              <a:xfrm>
                <a:off x="-4179101" y="12737786"/>
                <a:ext cx="1512652" cy="772700"/>
              </a:xfrm>
              <a:prstGeom prst="rect">
                <a:avLst/>
              </a:prstGeom>
            </p:spPr>
          </p:pic>
          <p:pic>
            <p:nvPicPr>
              <p:cNvPr id="59" name="Picture 58"/>
              <p:cNvPicPr/>
              <p:nvPr userDrawn="1"/>
            </p:nvPicPr>
            <p:blipFill>
              <a:blip r:embed="rId8"/>
              <a:stretch>
                <a:fillRect/>
              </a:stretch>
            </p:blipFill>
            <p:spPr>
              <a:xfrm>
                <a:off x="-2596264" y="12737785"/>
                <a:ext cx="1512652" cy="772700"/>
              </a:xfrm>
              <a:prstGeom prst="rect">
                <a:avLst/>
              </a:prstGeom>
            </p:spPr>
          </p:pic>
          <p:sp>
            <p:nvSpPr>
              <p:cNvPr id="60"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61"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26" name="Group 25"/>
          <p:cNvGrpSpPr>
            <a:grpSpLocks noChangeAspect="1"/>
          </p:cNvGrpSpPr>
          <p:nvPr userDrawn="1"/>
        </p:nvGrpSpPr>
        <p:grpSpPr>
          <a:xfrm>
            <a:off x="27697816" y="11215"/>
            <a:ext cx="6632760" cy="19191183"/>
            <a:chOff x="36782324" y="0"/>
            <a:chExt cx="11062139" cy="27432000"/>
          </a:xfrm>
        </p:grpSpPr>
        <p:sp>
          <p:nvSpPr>
            <p:cNvPr id="31" name="Rectangle 30"/>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32" name="Picture 31"/>
            <p:cNvPicPr/>
            <p:nvPr userDrawn="1"/>
          </p:nvPicPr>
          <p:blipFill>
            <a:blip r:embed="rId9"/>
            <a:stretch>
              <a:fillRect/>
            </a:stretch>
          </p:blipFill>
          <p:spPr>
            <a:xfrm>
              <a:off x="39540164" y="3399421"/>
              <a:ext cx="5586150" cy="1716939"/>
            </a:xfrm>
            <a:prstGeom prst="rect">
              <a:avLst/>
            </a:prstGeom>
          </p:spPr>
        </p:pic>
        <p:pic>
          <p:nvPicPr>
            <p:cNvPr id="44" name="Picture 43"/>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47" name="Picture 46"/>
            <p:cNvPicPr/>
            <p:nvPr userDrawn="1"/>
          </p:nvPicPr>
          <p:blipFill>
            <a:blip r:embed="rId11"/>
            <a:stretch>
              <a:fillRect/>
            </a:stretch>
          </p:blipFill>
          <p:spPr>
            <a:xfrm>
              <a:off x="37524683" y="10986709"/>
              <a:ext cx="1482265" cy="825421"/>
            </a:xfrm>
            <a:prstGeom prst="rect">
              <a:avLst/>
            </a:prstGeom>
          </p:spPr>
        </p:pic>
        <p:grpSp>
          <p:nvGrpSpPr>
            <p:cNvPr id="48" name="Group 47"/>
            <p:cNvGrpSpPr/>
            <p:nvPr userDrawn="1"/>
          </p:nvGrpSpPr>
          <p:grpSpPr>
            <a:xfrm>
              <a:off x="37163426" y="23152352"/>
              <a:ext cx="10354213" cy="1052915"/>
              <a:chOff x="31687960" y="29635357"/>
              <a:chExt cx="9771399" cy="1090622"/>
            </a:xfrm>
          </p:grpSpPr>
          <p:sp>
            <p:nvSpPr>
              <p:cNvPr id="49" name="Rounded Rectangle 48"/>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50" name="Picture 49"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51"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6">
                <a:lumMod val="20000"/>
                <a:lumOff val="80000"/>
              </a:schemeClr>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30" name="Rounded Rectangle 29"/>
          <p:cNvSpPr/>
          <p:nvPr userDrawn="1"/>
        </p:nvSpPr>
        <p:spPr>
          <a:xfrm>
            <a:off x="0" y="-1"/>
            <a:ext cx="27432000" cy="2758907"/>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userDrawn="1"/>
        </p:nvCxnSpPr>
        <p:spPr>
          <a:xfrm>
            <a:off x="0" y="2758907"/>
            <a:ext cx="27432000" cy="0"/>
          </a:xfrm>
          <a:prstGeom prst="line">
            <a:avLst/>
          </a:prstGeom>
          <a:ln w="87376" cmpd="sng">
            <a:solidFill>
              <a:schemeClr val="accent6">
                <a:lumMod val="40000"/>
                <a:lumOff val="60000"/>
              </a:schemeClr>
            </a:solidFill>
            <a:prstDash val="solid"/>
          </a:ln>
        </p:spPr>
        <p:style>
          <a:lnRef idx="1">
            <a:schemeClr val="accent1"/>
          </a:lnRef>
          <a:fillRef idx="0">
            <a:schemeClr val="accent1"/>
          </a:fillRef>
          <a:effectRef idx="0">
            <a:schemeClr val="accent1"/>
          </a:effectRef>
          <a:fontRef idx="minor">
            <a:schemeClr val="tx1"/>
          </a:fontRef>
        </p:style>
      </p:cxnSp>
      <p:sp>
        <p:nvSpPr>
          <p:cNvPr id="32" name="Rounded Rectangle 31"/>
          <p:cNvSpPr/>
          <p:nvPr userDrawn="1"/>
        </p:nvSpPr>
        <p:spPr>
          <a:xfrm>
            <a:off x="576462" y="3139240"/>
            <a:ext cx="8485896" cy="15601950"/>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ounded Rectangle 32"/>
          <p:cNvSpPr/>
          <p:nvPr userDrawn="1"/>
        </p:nvSpPr>
        <p:spPr>
          <a:xfrm>
            <a:off x="9459032" y="3139240"/>
            <a:ext cx="8485896" cy="15601950"/>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p:cNvSpPr/>
          <p:nvPr userDrawn="1"/>
        </p:nvSpPr>
        <p:spPr>
          <a:xfrm>
            <a:off x="18368948" y="3139240"/>
            <a:ext cx="8485896" cy="15601950"/>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4"/>
          <p:cNvSpPr txBox="1">
            <a:spLocks noChangeArrowheads="1"/>
          </p:cNvSpPr>
          <p:nvPr userDrawn="1"/>
        </p:nvSpPr>
        <p:spPr bwMode="auto">
          <a:xfrm>
            <a:off x="1036893" y="18763267"/>
            <a:ext cx="1571625" cy="2165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4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grpSp>
        <p:nvGrpSpPr>
          <p:cNvPr id="26" name="Group 25"/>
          <p:cNvGrpSpPr>
            <a:grpSpLocks noChangeAspect="1"/>
          </p:cNvGrpSpPr>
          <p:nvPr userDrawn="1"/>
        </p:nvGrpSpPr>
        <p:grpSpPr>
          <a:xfrm>
            <a:off x="-6898576" y="1"/>
            <a:ext cx="6608534" cy="19202398"/>
            <a:chOff x="-11220549" y="-1"/>
            <a:chExt cx="11014225" cy="27432000"/>
          </a:xfrm>
        </p:grpSpPr>
        <p:sp>
          <p:nvSpPr>
            <p:cNvPr id="51" name="Rectangle 50"/>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52" name="Straight Connector 51"/>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3" name="Picture 52"/>
            <p:cNvPicPr>
              <a:picLocks noChangeAspect="1"/>
            </p:cNvPicPr>
            <p:nvPr userDrawn="1"/>
          </p:nvPicPr>
          <p:blipFill>
            <a:blip r:embed="rId3"/>
            <a:stretch>
              <a:fillRect/>
            </a:stretch>
          </p:blipFill>
          <p:spPr>
            <a:xfrm>
              <a:off x="-10736022" y="7070058"/>
              <a:ext cx="1597665" cy="1001614"/>
            </a:xfrm>
            <a:prstGeom prst="rect">
              <a:avLst/>
            </a:prstGeom>
          </p:spPr>
        </p:pic>
        <p:pic>
          <p:nvPicPr>
            <p:cNvPr id="54" name="Picture 53"/>
            <p:cNvPicPr>
              <a:picLocks noChangeAspect="1"/>
            </p:cNvPicPr>
            <p:nvPr userDrawn="1"/>
          </p:nvPicPr>
          <p:blipFill>
            <a:blip r:embed="rId4"/>
            <a:stretch>
              <a:fillRect/>
            </a:stretch>
          </p:blipFill>
          <p:spPr>
            <a:xfrm>
              <a:off x="-10736022" y="11080322"/>
              <a:ext cx="9986807" cy="877997"/>
            </a:xfrm>
            <a:prstGeom prst="rect">
              <a:avLst/>
            </a:prstGeom>
          </p:spPr>
        </p:pic>
        <p:grpSp>
          <p:nvGrpSpPr>
            <p:cNvPr id="55" name="Group 54"/>
            <p:cNvGrpSpPr/>
            <p:nvPr userDrawn="1"/>
          </p:nvGrpSpPr>
          <p:grpSpPr>
            <a:xfrm>
              <a:off x="-9844889" y="17817152"/>
              <a:ext cx="7631078" cy="1987438"/>
              <a:chOff x="-4516464" y="10195237"/>
              <a:chExt cx="3516822" cy="1095735"/>
            </a:xfrm>
          </p:grpSpPr>
          <p:grpSp>
            <p:nvGrpSpPr>
              <p:cNvPr id="61" name="Group 60"/>
              <p:cNvGrpSpPr/>
              <p:nvPr userDrawn="1"/>
            </p:nvGrpSpPr>
            <p:grpSpPr>
              <a:xfrm>
                <a:off x="-2783494" y="10195296"/>
                <a:ext cx="624373" cy="894737"/>
                <a:chOff x="-3958698" y="9877015"/>
                <a:chExt cx="779266" cy="1282147"/>
              </a:xfrm>
            </p:grpSpPr>
            <p:pic>
              <p:nvPicPr>
                <p:cNvPr id="67" name="Picture 66"/>
                <p:cNvPicPr>
                  <a:picLocks noChangeAspect="1"/>
                </p:cNvPicPr>
                <p:nvPr userDrawn="1"/>
              </p:nvPicPr>
              <p:blipFill>
                <a:blip r:embed="rId5"/>
                <a:stretch>
                  <a:fillRect/>
                </a:stretch>
              </p:blipFill>
              <p:spPr>
                <a:xfrm>
                  <a:off x="-3948160" y="9877015"/>
                  <a:ext cx="768728" cy="1090752"/>
                </a:xfrm>
                <a:prstGeom prst="rect">
                  <a:avLst/>
                </a:prstGeom>
              </p:spPr>
            </p:pic>
            <p:sp>
              <p:nvSpPr>
                <p:cNvPr id="68"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62" name="Group 61"/>
              <p:cNvGrpSpPr/>
              <p:nvPr userDrawn="1"/>
            </p:nvGrpSpPr>
            <p:grpSpPr>
              <a:xfrm>
                <a:off x="-2033159" y="10195237"/>
                <a:ext cx="1033517" cy="907666"/>
                <a:chOff x="-2921738" y="10010570"/>
                <a:chExt cx="1420279" cy="1247337"/>
              </a:xfrm>
            </p:grpSpPr>
            <p:pic>
              <p:nvPicPr>
                <p:cNvPr id="65" name="Picture 64"/>
                <p:cNvPicPr>
                  <a:picLocks noChangeAspect="1"/>
                </p:cNvPicPr>
                <p:nvPr userDrawn="1"/>
              </p:nvPicPr>
              <p:blipFill>
                <a:blip r:embed="rId5"/>
                <a:stretch>
                  <a:fillRect/>
                </a:stretch>
              </p:blipFill>
              <p:spPr>
                <a:xfrm>
                  <a:off x="-2921738" y="10010570"/>
                  <a:ext cx="1420279" cy="1029695"/>
                </a:xfrm>
                <a:prstGeom prst="rect">
                  <a:avLst/>
                </a:prstGeom>
              </p:spPr>
            </p:pic>
            <p:sp>
              <p:nvSpPr>
                <p:cNvPr id="66"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63" name="Picture 62"/>
              <p:cNvPicPr>
                <a:picLocks noChangeAspect="1"/>
              </p:cNvPicPr>
              <p:nvPr userDrawn="1"/>
            </p:nvPicPr>
            <p:blipFill>
              <a:blip r:embed="rId6"/>
              <a:stretch>
                <a:fillRect/>
              </a:stretch>
            </p:blipFill>
            <p:spPr>
              <a:xfrm>
                <a:off x="-4516464" y="10195268"/>
                <a:ext cx="1098742" cy="847761"/>
              </a:xfrm>
              <a:prstGeom prst="rect">
                <a:avLst/>
              </a:prstGeom>
            </p:spPr>
          </p:pic>
          <p:sp>
            <p:nvSpPr>
              <p:cNvPr id="64"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56" name="Group 55"/>
            <p:cNvGrpSpPr/>
            <p:nvPr userDrawn="1"/>
          </p:nvGrpSpPr>
          <p:grpSpPr>
            <a:xfrm>
              <a:off x="-9604626" y="22201806"/>
              <a:ext cx="7832478" cy="2027097"/>
              <a:chOff x="-4427461" y="12587745"/>
              <a:chExt cx="3609638" cy="1117601"/>
            </a:xfrm>
          </p:grpSpPr>
          <p:pic>
            <p:nvPicPr>
              <p:cNvPr id="57" name="Picture 56"/>
              <p:cNvPicPr/>
              <p:nvPr userDrawn="1"/>
            </p:nvPicPr>
            <p:blipFill>
              <a:blip r:embed="rId7"/>
              <a:stretch>
                <a:fillRect/>
              </a:stretch>
            </p:blipFill>
            <p:spPr>
              <a:xfrm>
                <a:off x="-4179101" y="12737786"/>
                <a:ext cx="1512652" cy="772700"/>
              </a:xfrm>
              <a:prstGeom prst="rect">
                <a:avLst/>
              </a:prstGeom>
            </p:spPr>
          </p:pic>
          <p:pic>
            <p:nvPicPr>
              <p:cNvPr id="58" name="Picture 57"/>
              <p:cNvPicPr/>
              <p:nvPr userDrawn="1"/>
            </p:nvPicPr>
            <p:blipFill>
              <a:blip r:embed="rId8"/>
              <a:stretch>
                <a:fillRect/>
              </a:stretch>
            </p:blipFill>
            <p:spPr>
              <a:xfrm>
                <a:off x="-2596264" y="12737785"/>
                <a:ext cx="1512652" cy="772700"/>
              </a:xfrm>
              <a:prstGeom prst="rect">
                <a:avLst/>
              </a:prstGeom>
            </p:spPr>
          </p:pic>
          <p:sp>
            <p:nvSpPr>
              <p:cNvPr id="59"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60"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28" name="Group 27"/>
          <p:cNvGrpSpPr>
            <a:grpSpLocks noChangeAspect="1"/>
          </p:cNvGrpSpPr>
          <p:nvPr userDrawn="1"/>
        </p:nvGrpSpPr>
        <p:grpSpPr>
          <a:xfrm>
            <a:off x="27697816" y="11215"/>
            <a:ext cx="6632760" cy="19191183"/>
            <a:chOff x="36782324" y="0"/>
            <a:chExt cx="11062139" cy="27432000"/>
          </a:xfrm>
        </p:grpSpPr>
        <p:sp>
          <p:nvSpPr>
            <p:cNvPr id="36" name="Rectangle 35"/>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37" name="Picture 36"/>
            <p:cNvPicPr/>
            <p:nvPr userDrawn="1"/>
          </p:nvPicPr>
          <p:blipFill>
            <a:blip r:embed="rId9"/>
            <a:stretch>
              <a:fillRect/>
            </a:stretch>
          </p:blipFill>
          <p:spPr>
            <a:xfrm>
              <a:off x="39540164" y="3399421"/>
              <a:ext cx="5586150" cy="1716939"/>
            </a:xfrm>
            <a:prstGeom prst="rect">
              <a:avLst/>
            </a:prstGeom>
          </p:spPr>
        </p:pic>
        <p:pic>
          <p:nvPicPr>
            <p:cNvPr id="39" name="Picture 38"/>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43" name="Picture 42"/>
            <p:cNvPicPr/>
            <p:nvPr userDrawn="1"/>
          </p:nvPicPr>
          <p:blipFill>
            <a:blip r:embed="rId11"/>
            <a:stretch>
              <a:fillRect/>
            </a:stretch>
          </p:blipFill>
          <p:spPr>
            <a:xfrm>
              <a:off x="37524683" y="10986709"/>
              <a:ext cx="1482265" cy="825421"/>
            </a:xfrm>
            <a:prstGeom prst="rect">
              <a:avLst/>
            </a:prstGeom>
          </p:spPr>
        </p:pic>
        <p:grpSp>
          <p:nvGrpSpPr>
            <p:cNvPr id="47" name="Group 46"/>
            <p:cNvGrpSpPr/>
            <p:nvPr userDrawn="1"/>
          </p:nvGrpSpPr>
          <p:grpSpPr>
            <a:xfrm>
              <a:off x="37163426" y="23152352"/>
              <a:ext cx="10354213" cy="1052915"/>
              <a:chOff x="31687960" y="29635357"/>
              <a:chExt cx="9771399" cy="1090622"/>
            </a:xfrm>
          </p:grpSpPr>
          <p:sp>
            <p:nvSpPr>
              <p:cNvPr id="48" name="Rounded Rectangle 47"/>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49" name="Picture 48"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50"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6">
                <a:lumMod val="20000"/>
                <a:lumOff val="80000"/>
              </a:schemeClr>
            </a:gs>
            <a:gs pos="100000">
              <a:schemeClr val="bg1"/>
            </a:gs>
          </a:gsLst>
          <a:lin ang="5400000" scaled="0"/>
          <a:tileRect/>
        </a:gradFill>
        <a:effectLst/>
      </p:bgPr>
    </p:bg>
    <p:spTree>
      <p:nvGrpSpPr>
        <p:cNvPr id="1" name=""/>
        <p:cNvGrpSpPr/>
        <p:nvPr/>
      </p:nvGrpSpPr>
      <p:grpSpPr>
        <a:xfrm>
          <a:off x="0" y="0"/>
          <a:ext cx="0" cy="0"/>
          <a:chOff x="0" y="0"/>
          <a:chExt cx="0" cy="0"/>
        </a:xfrm>
      </p:grpSpPr>
      <p:sp>
        <p:nvSpPr>
          <p:cNvPr id="30" name="Rounded Rectangle 29"/>
          <p:cNvSpPr/>
          <p:nvPr userDrawn="1"/>
        </p:nvSpPr>
        <p:spPr>
          <a:xfrm>
            <a:off x="0" y="-1"/>
            <a:ext cx="27432000" cy="2758907"/>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p:cNvCxnSpPr/>
          <p:nvPr userDrawn="1"/>
        </p:nvCxnSpPr>
        <p:spPr>
          <a:xfrm>
            <a:off x="0" y="2758907"/>
            <a:ext cx="27432000" cy="0"/>
          </a:xfrm>
          <a:prstGeom prst="line">
            <a:avLst/>
          </a:prstGeom>
          <a:ln w="87376" cmpd="sng">
            <a:solidFill>
              <a:schemeClr val="accent6">
                <a:lumMod val="40000"/>
                <a:lumOff val="60000"/>
              </a:schemeClr>
            </a:solidFill>
            <a:prstDash val="solid"/>
          </a:ln>
        </p:spPr>
        <p:style>
          <a:lnRef idx="1">
            <a:schemeClr val="accent1"/>
          </a:lnRef>
          <a:fillRef idx="0">
            <a:schemeClr val="accent1"/>
          </a:fillRef>
          <a:effectRef idx="0">
            <a:schemeClr val="accent1"/>
          </a:effectRef>
          <a:fontRef idx="minor">
            <a:schemeClr val="tx1"/>
          </a:fontRef>
        </p:style>
      </p:cxnSp>
      <p:sp>
        <p:nvSpPr>
          <p:cNvPr id="35" name="Rounded Rectangle 34"/>
          <p:cNvSpPr/>
          <p:nvPr userDrawn="1"/>
        </p:nvSpPr>
        <p:spPr>
          <a:xfrm>
            <a:off x="576462" y="3086988"/>
            <a:ext cx="6281538" cy="15601950"/>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p:cNvSpPr/>
          <p:nvPr userDrawn="1"/>
        </p:nvSpPr>
        <p:spPr>
          <a:xfrm>
            <a:off x="7245996" y="3086988"/>
            <a:ext cx="12953008" cy="15601950"/>
          </a:xfrm>
          <a:prstGeom prst="roundRect">
            <a:avLst>
              <a:gd name="adj" fmla="val 1011"/>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p:cNvSpPr/>
          <p:nvPr userDrawn="1"/>
        </p:nvSpPr>
        <p:spPr>
          <a:xfrm>
            <a:off x="20587000" y="3086988"/>
            <a:ext cx="6281538" cy="15601950"/>
          </a:xfrm>
          <a:prstGeom prst="roundRect">
            <a:avLst>
              <a:gd name="adj" fmla="val 1956"/>
            </a:avLst>
          </a:prstGeom>
          <a:gradFill>
            <a:gsLst>
              <a:gs pos="0">
                <a:schemeClr val="accent6">
                  <a:lumMod val="40000"/>
                  <a:lumOff val="60000"/>
                </a:schemeClr>
              </a:gs>
              <a:gs pos="100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 Box 14"/>
          <p:cNvSpPr txBox="1">
            <a:spLocks noChangeArrowheads="1"/>
          </p:cNvSpPr>
          <p:nvPr userDrawn="1"/>
        </p:nvSpPr>
        <p:spPr bwMode="auto">
          <a:xfrm>
            <a:off x="1036893" y="18763267"/>
            <a:ext cx="1571625" cy="2165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4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700" b="1" dirty="0">
                <a:solidFill>
                  <a:schemeClr val="bg1">
                    <a:lumMod val="75000"/>
                  </a:schemeClr>
                </a:solidFill>
                <a:latin typeface="Arial" charset="0"/>
              </a:rPr>
              <a:t>www.PosterPresentations.com</a:t>
            </a:r>
          </a:p>
        </p:txBody>
      </p:sp>
      <p:grpSp>
        <p:nvGrpSpPr>
          <p:cNvPr id="69" name="Group 68"/>
          <p:cNvGrpSpPr>
            <a:grpSpLocks noChangeAspect="1"/>
          </p:cNvGrpSpPr>
          <p:nvPr userDrawn="1"/>
        </p:nvGrpSpPr>
        <p:grpSpPr>
          <a:xfrm>
            <a:off x="-6898576" y="1"/>
            <a:ext cx="6608534" cy="19202398"/>
            <a:chOff x="-11220549" y="-1"/>
            <a:chExt cx="11014225" cy="27432000"/>
          </a:xfrm>
        </p:grpSpPr>
        <p:sp>
          <p:nvSpPr>
            <p:cNvPr id="79" name="Rectangle 78"/>
            <p:cNvSpPr/>
            <p:nvPr userDrawn="1"/>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40”x60”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endParaRPr lang="en-US" sz="1600" b="0" dirty="0">
                <a:solidFill>
                  <a:srgbClr val="FFC000"/>
                </a:solidFill>
                <a:latin typeface="Trebuchet MS" pitchFamily="34" charset="0"/>
              </a:endParaRPr>
            </a:p>
            <a:p>
              <a:pPr algn="l" defTabSz="3765639"/>
              <a:endParaRPr lang="en-US" sz="1600" b="0" dirty="0">
                <a:solidFill>
                  <a:srgbClr val="FFC000"/>
                </a:solidFill>
                <a:latin typeface="Trebuchet MS" pitchFamily="34" charset="0"/>
              </a:endParaRPr>
            </a:p>
            <a:p>
              <a:pPr algn="l" defTabSz="3765639"/>
              <a:r>
                <a:rPr lang="en-US" sz="1000" b="1" dirty="0">
                  <a:solidFill>
                    <a:srgbClr val="FFFF00"/>
                  </a:solidFill>
                  <a:latin typeface="Trebuchet MS" pitchFamily="34" charset="0"/>
                </a:rPr>
                <a:t> </a:t>
              </a:r>
              <a:endParaRPr lang="en-US" sz="16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endParaRPr lang="en-US" sz="1600" b="1" baseline="0" dirty="0">
                <a:solidFill>
                  <a:schemeClr val="bg1"/>
                </a:solidFill>
                <a:latin typeface="Trebuchet MS" pitchFamily="34" charset="0"/>
              </a:endParaRP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80" name="Straight Connector 79"/>
            <p:cNvCxnSpPr/>
            <p:nvPr userDrawn="1"/>
          </p:nvCxnSpPr>
          <p:spPr>
            <a:xfrm>
              <a:off x="-11220549" y="5663750"/>
              <a:ext cx="10999745"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81" name="Picture 80"/>
            <p:cNvPicPr>
              <a:picLocks noChangeAspect="1"/>
            </p:cNvPicPr>
            <p:nvPr userDrawn="1"/>
          </p:nvPicPr>
          <p:blipFill>
            <a:blip r:embed="rId3"/>
            <a:stretch>
              <a:fillRect/>
            </a:stretch>
          </p:blipFill>
          <p:spPr>
            <a:xfrm>
              <a:off x="-10736022" y="7070058"/>
              <a:ext cx="1597665" cy="1001614"/>
            </a:xfrm>
            <a:prstGeom prst="rect">
              <a:avLst/>
            </a:prstGeom>
          </p:spPr>
        </p:pic>
        <p:pic>
          <p:nvPicPr>
            <p:cNvPr id="82" name="Picture 81"/>
            <p:cNvPicPr>
              <a:picLocks noChangeAspect="1"/>
            </p:cNvPicPr>
            <p:nvPr userDrawn="1"/>
          </p:nvPicPr>
          <p:blipFill>
            <a:blip r:embed="rId4"/>
            <a:stretch>
              <a:fillRect/>
            </a:stretch>
          </p:blipFill>
          <p:spPr>
            <a:xfrm>
              <a:off x="-10736022" y="11080322"/>
              <a:ext cx="9986807" cy="877997"/>
            </a:xfrm>
            <a:prstGeom prst="rect">
              <a:avLst/>
            </a:prstGeom>
          </p:spPr>
        </p:pic>
        <p:grpSp>
          <p:nvGrpSpPr>
            <p:cNvPr id="83" name="Group 82"/>
            <p:cNvGrpSpPr/>
            <p:nvPr userDrawn="1"/>
          </p:nvGrpSpPr>
          <p:grpSpPr>
            <a:xfrm>
              <a:off x="-9844889" y="17817152"/>
              <a:ext cx="7631078" cy="1987438"/>
              <a:chOff x="-4516464" y="10195237"/>
              <a:chExt cx="3516822" cy="1095735"/>
            </a:xfrm>
          </p:grpSpPr>
          <p:grpSp>
            <p:nvGrpSpPr>
              <p:cNvPr id="89" name="Group 88"/>
              <p:cNvGrpSpPr/>
              <p:nvPr userDrawn="1"/>
            </p:nvGrpSpPr>
            <p:grpSpPr>
              <a:xfrm>
                <a:off x="-2783494" y="10195296"/>
                <a:ext cx="624373" cy="894737"/>
                <a:chOff x="-3958698" y="9877015"/>
                <a:chExt cx="779266" cy="1282147"/>
              </a:xfrm>
            </p:grpSpPr>
            <p:pic>
              <p:nvPicPr>
                <p:cNvPr id="95" name="Picture 94"/>
                <p:cNvPicPr>
                  <a:picLocks noChangeAspect="1"/>
                </p:cNvPicPr>
                <p:nvPr userDrawn="1"/>
              </p:nvPicPr>
              <p:blipFill>
                <a:blip r:embed="rId5"/>
                <a:stretch>
                  <a:fillRect/>
                </a:stretch>
              </p:blipFill>
              <p:spPr>
                <a:xfrm>
                  <a:off x="-3948160" y="9877015"/>
                  <a:ext cx="768728" cy="1090752"/>
                </a:xfrm>
                <a:prstGeom prst="rect">
                  <a:avLst/>
                </a:prstGeom>
              </p:spPr>
            </p:pic>
            <p:sp>
              <p:nvSpPr>
                <p:cNvPr id="96" name="TextBox 56"/>
                <p:cNvSpPr txBox="1"/>
                <p:nvPr userDrawn="1"/>
              </p:nvSpPr>
              <p:spPr>
                <a:xfrm>
                  <a:off x="-3958698" y="10916003"/>
                  <a:ext cx="779263" cy="243159"/>
                </a:xfrm>
                <a:prstGeom prst="rect">
                  <a:avLst/>
                </a:prstGeom>
                <a:solidFill>
                  <a:schemeClr val="accent1"/>
                </a:solidFill>
                <a:ln>
                  <a:noFill/>
                </a:ln>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b="1" dirty="0">
                      <a:solidFill>
                        <a:schemeClr val="tx1"/>
                      </a:solidFill>
                    </a:rPr>
                    <a:t>ORIGINAL</a:t>
                  </a:r>
                </a:p>
              </p:txBody>
            </p:sp>
          </p:grpSp>
          <p:grpSp>
            <p:nvGrpSpPr>
              <p:cNvPr id="90" name="Group 89"/>
              <p:cNvGrpSpPr/>
              <p:nvPr userDrawn="1"/>
            </p:nvGrpSpPr>
            <p:grpSpPr>
              <a:xfrm>
                <a:off x="-2033159" y="10195237"/>
                <a:ext cx="1033517" cy="907666"/>
                <a:chOff x="-2921738" y="10010570"/>
                <a:chExt cx="1420279" cy="1247337"/>
              </a:xfrm>
            </p:grpSpPr>
            <p:pic>
              <p:nvPicPr>
                <p:cNvPr id="93" name="Picture 92"/>
                <p:cNvPicPr>
                  <a:picLocks noChangeAspect="1"/>
                </p:cNvPicPr>
                <p:nvPr userDrawn="1"/>
              </p:nvPicPr>
              <p:blipFill>
                <a:blip r:embed="rId5"/>
                <a:stretch>
                  <a:fillRect/>
                </a:stretch>
              </p:blipFill>
              <p:spPr>
                <a:xfrm>
                  <a:off x="-2921738" y="10010570"/>
                  <a:ext cx="1420279" cy="1029695"/>
                </a:xfrm>
                <a:prstGeom prst="rect">
                  <a:avLst/>
                </a:prstGeom>
              </p:spPr>
            </p:pic>
            <p:sp>
              <p:nvSpPr>
                <p:cNvPr id="94" name="TextBox 54"/>
                <p:cNvSpPr txBox="1"/>
                <p:nvPr userDrawn="1"/>
              </p:nvSpPr>
              <p:spPr>
                <a:xfrm>
                  <a:off x="-2918992" y="10985853"/>
                  <a:ext cx="1417533" cy="272054"/>
                </a:xfrm>
                <a:prstGeom prst="rect">
                  <a:avLst/>
                </a:prstGeom>
                <a:solidFill>
                  <a:srgbClr val="FF0000"/>
                </a:solid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b="1" dirty="0">
                      <a:solidFill>
                        <a:schemeClr val="bg1"/>
                      </a:solidFill>
                    </a:rPr>
                    <a:t>DISTORTED</a:t>
                  </a:r>
                  <a:endParaRPr lang="en-US" sz="700" b="1" dirty="0">
                    <a:solidFill>
                      <a:schemeClr val="bg1"/>
                    </a:solidFill>
                  </a:endParaRPr>
                </a:p>
              </p:txBody>
            </p:sp>
          </p:grpSp>
          <p:pic>
            <p:nvPicPr>
              <p:cNvPr id="91" name="Picture 90"/>
              <p:cNvPicPr>
                <a:picLocks noChangeAspect="1"/>
              </p:cNvPicPr>
              <p:nvPr userDrawn="1"/>
            </p:nvPicPr>
            <p:blipFill>
              <a:blip r:embed="rId6"/>
              <a:stretch>
                <a:fillRect/>
              </a:stretch>
            </p:blipFill>
            <p:spPr>
              <a:xfrm>
                <a:off x="-4516464" y="10195268"/>
                <a:ext cx="1098742" cy="847761"/>
              </a:xfrm>
              <a:prstGeom prst="rect">
                <a:avLst/>
              </a:prstGeom>
            </p:spPr>
          </p:pic>
          <p:sp>
            <p:nvSpPr>
              <p:cNvPr id="92" name="TextBox 52"/>
              <p:cNvSpPr txBox="1"/>
              <p:nvPr userDrawn="1"/>
            </p:nvSpPr>
            <p:spPr>
              <a:xfrm>
                <a:off x="-4471893" y="11093004"/>
                <a:ext cx="1035685" cy="197968"/>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84" name="Group 83"/>
            <p:cNvGrpSpPr/>
            <p:nvPr userDrawn="1"/>
          </p:nvGrpSpPr>
          <p:grpSpPr>
            <a:xfrm>
              <a:off x="-9604626" y="22201806"/>
              <a:ext cx="7832478" cy="2027097"/>
              <a:chOff x="-4427461" y="12587745"/>
              <a:chExt cx="3609638" cy="1117601"/>
            </a:xfrm>
          </p:grpSpPr>
          <p:pic>
            <p:nvPicPr>
              <p:cNvPr id="85" name="Picture 84"/>
              <p:cNvPicPr/>
              <p:nvPr userDrawn="1"/>
            </p:nvPicPr>
            <p:blipFill>
              <a:blip r:embed="rId7"/>
              <a:stretch>
                <a:fillRect/>
              </a:stretch>
            </p:blipFill>
            <p:spPr>
              <a:xfrm>
                <a:off x="-4179101" y="12737786"/>
                <a:ext cx="1512652" cy="772700"/>
              </a:xfrm>
              <a:prstGeom prst="rect">
                <a:avLst/>
              </a:prstGeom>
            </p:spPr>
          </p:pic>
          <p:pic>
            <p:nvPicPr>
              <p:cNvPr id="86" name="Picture 85"/>
              <p:cNvPicPr/>
              <p:nvPr userDrawn="1"/>
            </p:nvPicPr>
            <p:blipFill>
              <a:blip r:embed="rId8"/>
              <a:stretch>
                <a:fillRect/>
              </a:stretch>
            </p:blipFill>
            <p:spPr>
              <a:xfrm>
                <a:off x="-2596264" y="12737785"/>
                <a:ext cx="1512652" cy="772700"/>
              </a:xfrm>
              <a:prstGeom prst="rect">
                <a:avLst/>
              </a:prstGeom>
            </p:spPr>
          </p:pic>
          <p:sp>
            <p:nvSpPr>
              <p:cNvPr id="87" name="TextBox 47"/>
              <p:cNvSpPr txBox="1"/>
              <p:nvPr userDrawn="1"/>
            </p:nvSpPr>
            <p:spPr>
              <a:xfrm rot="16200000">
                <a:off x="-4921252" y="13081536"/>
                <a:ext cx="1117601" cy="130020"/>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88" name="TextBox 48"/>
              <p:cNvSpPr txBox="1"/>
              <p:nvPr userDrawn="1"/>
            </p:nvSpPr>
            <p:spPr>
              <a:xfrm rot="16200000">
                <a:off x="-1447544" y="13075625"/>
                <a:ext cx="1117601" cy="141841"/>
              </a:xfrm>
              <a:prstGeom prst="rect">
                <a:avLst/>
              </a:prstGeom>
              <a:noFill/>
            </p:spPr>
            <p:txBody>
              <a:bodyPr wrap="square" lIns="0" tIns="0" rIns="0" bIns="0"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pPr algn="ctr"/>
                <a:r>
                  <a:rPr lang="en-US" sz="1200" dirty="0">
                    <a:solidFill>
                      <a:srgbClr val="FF0000"/>
                    </a:solidFill>
                  </a:rPr>
                  <a:t>Bad </a:t>
                </a:r>
                <a:r>
                  <a:rPr lang="en-US" sz="1200" dirty="0">
                    <a:solidFill>
                      <a:schemeClr val="bg1"/>
                    </a:solidFill>
                  </a:rPr>
                  <a:t>printing quality</a:t>
                </a:r>
              </a:p>
            </p:txBody>
          </p:sp>
        </p:grpSp>
      </p:grpSp>
      <p:grpSp>
        <p:nvGrpSpPr>
          <p:cNvPr id="70" name="Group 69"/>
          <p:cNvGrpSpPr>
            <a:grpSpLocks noChangeAspect="1"/>
          </p:cNvGrpSpPr>
          <p:nvPr userDrawn="1"/>
        </p:nvGrpSpPr>
        <p:grpSpPr>
          <a:xfrm>
            <a:off x="27697816" y="11215"/>
            <a:ext cx="6632760" cy="19191183"/>
            <a:chOff x="36782324" y="0"/>
            <a:chExt cx="11062139" cy="27432000"/>
          </a:xfrm>
        </p:grpSpPr>
        <p:sp>
          <p:nvSpPr>
            <p:cNvPr id="71" name="Rectangle 70"/>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pic>
          <p:nvPicPr>
            <p:cNvPr id="72" name="Picture 71"/>
            <p:cNvPicPr/>
            <p:nvPr userDrawn="1"/>
          </p:nvPicPr>
          <p:blipFill>
            <a:blip r:embed="rId9"/>
            <a:stretch>
              <a:fillRect/>
            </a:stretch>
          </p:blipFill>
          <p:spPr>
            <a:xfrm>
              <a:off x="39540164" y="3399421"/>
              <a:ext cx="5586150" cy="1716939"/>
            </a:xfrm>
            <a:prstGeom prst="rect">
              <a:avLst/>
            </a:prstGeom>
          </p:spPr>
        </p:pic>
        <p:pic>
          <p:nvPicPr>
            <p:cNvPr id="73" name="Picture 72"/>
            <p:cNvPicPr>
              <a:picLocks noChangeAspect="1"/>
            </p:cNvPicPr>
            <p:nvPr userDrawn="1"/>
          </p:nvPicPr>
          <p:blipFill>
            <a:blip r:embed="rId10"/>
            <a:stretch>
              <a:fillRect/>
            </a:stretch>
          </p:blipFill>
          <p:spPr>
            <a:xfrm>
              <a:off x="37296876" y="7200202"/>
              <a:ext cx="2969584" cy="1140240"/>
            </a:xfrm>
            <a:prstGeom prst="rect">
              <a:avLst/>
            </a:prstGeom>
            <a:ln>
              <a:noFill/>
            </a:ln>
          </p:spPr>
        </p:pic>
        <p:pic>
          <p:nvPicPr>
            <p:cNvPr id="74" name="Picture 73"/>
            <p:cNvPicPr/>
            <p:nvPr userDrawn="1"/>
          </p:nvPicPr>
          <p:blipFill>
            <a:blip r:embed="rId11"/>
            <a:stretch>
              <a:fillRect/>
            </a:stretch>
          </p:blipFill>
          <p:spPr>
            <a:xfrm>
              <a:off x="37524683" y="10986709"/>
              <a:ext cx="1482265" cy="825421"/>
            </a:xfrm>
            <a:prstGeom prst="rect">
              <a:avLst/>
            </a:prstGeom>
          </p:spPr>
        </p:pic>
        <p:grpSp>
          <p:nvGrpSpPr>
            <p:cNvPr id="75" name="Group 74"/>
            <p:cNvGrpSpPr/>
            <p:nvPr userDrawn="1"/>
          </p:nvGrpSpPr>
          <p:grpSpPr>
            <a:xfrm>
              <a:off x="37163426" y="23152352"/>
              <a:ext cx="10354213" cy="1052915"/>
              <a:chOff x="31687960" y="29635357"/>
              <a:chExt cx="9771399" cy="1090622"/>
            </a:xfrm>
          </p:grpSpPr>
          <p:sp>
            <p:nvSpPr>
              <p:cNvPr id="76" name="Rounded Rectangle 75"/>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2507943" rtl="0" eaLnBrk="1" latinLnBrk="0" hangingPunct="1">
                  <a:defRPr sz="4900" kern="1200">
                    <a:solidFill>
                      <a:schemeClr val="lt1"/>
                    </a:solidFill>
                    <a:latin typeface="+mn-lt"/>
                    <a:ea typeface="+mn-ea"/>
                    <a:cs typeface="+mn-cs"/>
                  </a:defRPr>
                </a:lvl1pPr>
                <a:lvl2pPr marL="1253972" algn="l" defTabSz="2507943" rtl="0" eaLnBrk="1" latinLnBrk="0" hangingPunct="1">
                  <a:defRPr sz="4900" kern="1200">
                    <a:solidFill>
                      <a:schemeClr val="lt1"/>
                    </a:solidFill>
                    <a:latin typeface="+mn-lt"/>
                    <a:ea typeface="+mn-ea"/>
                    <a:cs typeface="+mn-cs"/>
                  </a:defRPr>
                </a:lvl2pPr>
                <a:lvl3pPr marL="2507943" algn="l" defTabSz="2507943" rtl="0" eaLnBrk="1" latinLnBrk="0" hangingPunct="1">
                  <a:defRPr sz="4900" kern="1200">
                    <a:solidFill>
                      <a:schemeClr val="lt1"/>
                    </a:solidFill>
                    <a:latin typeface="+mn-lt"/>
                    <a:ea typeface="+mn-ea"/>
                    <a:cs typeface="+mn-cs"/>
                  </a:defRPr>
                </a:lvl3pPr>
                <a:lvl4pPr marL="3761915" algn="l" defTabSz="2507943" rtl="0" eaLnBrk="1" latinLnBrk="0" hangingPunct="1">
                  <a:defRPr sz="4900" kern="1200">
                    <a:solidFill>
                      <a:schemeClr val="lt1"/>
                    </a:solidFill>
                    <a:latin typeface="+mn-lt"/>
                    <a:ea typeface="+mn-ea"/>
                    <a:cs typeface="+mn-cs"/>
                  </a:defRPr>
                </a:lvl4pPr>
                <a:lvl5pPr marL="5015886" algn="l" defTabSz="2507943" rtl="0" eaLnBrk="1" latinLnBrk="0" hangingPunct="1">
                  <a:defRPr sz="4900" kern="1200">
                    <a:solidFill>
                      <a:schemeClr val="lt1"/>
                    </a:solidFill>
                    <a:latin typeface="+mn-lt"/>
                    <a:ea typeface="+mn-ea"/>
                    <a:cs typeface="+mn-cs"/>
                  </a:defRPr>
                </a:lvl5pPr>
                <a:lvl6pPr marL="6269858" algn="l" defTabSz="2507943" rtl="0" eaLnBrk="1" latinLnBrk="0" hangingPunct="1">
                  <a:defRPr sz="4900" kern="1200">
                    <a:solidFill>
                      <a:schemeClr val="lt1"/>
                    </a:solidFill>
                    <a:latin typeface="+mn-lt"/>
                    <a:ea typeface="+mn-ea"/>
                    <a:cs typeface="+mn-cs"/>
                  </a:defRPr>
                </a:lvl6pPr>
                <a:lvl7pPr marL="7523830" algn="l" defTabSz="2507943" rtl="0" eaLnBrk="1" latinLnBrk="0" hangingPunct="1">
                  <a:defRPr sz="4900" kern="1200">
                    <a:solidFill>
                      <a:schemeClr val="lt1"/>
                    </a:solidFill>
                    <a:latin typeface="+mn-lt"/>
                    <a:ea typeface="+mn-ea"/>
                    <a:cs typeface="+mn-cs"/>
                  </a:defRPr>
                </a:lvl7pPr>
                <a:lvl8pPr marL="8777801" algn="l" defTabSz="2507943" rtl="0" eaLnBrk="1" latinLnBrk="0" hangingPunct="1">
                  <a:defRPr sz="4900" kern="1200">
                    <a:solidFill>
                      <a:schemeClr val="lt1"/>
                    </a:solidFill>
                    <a:latin typeface="+mn-lt"/>
                    <a:ea typeface="+mn-ea"/>
                    <a:cs typeface="+mn-cs"/>
                  </a:defRPr>
                </a:lvl8pPr>
                <a:lvl9pPr marL="10031773" algn="l" defTabSz="2507943" rtl="0" eaLnBrk="1" latinLnBrk="0" hangingPunct="1">
                  <a:defRPr sz="4900" kern="1200">
                    <a:solidFill>
                      <a:schemeClr val="lt1"/>
                    </a:solidFill>
                    <a:latin typeface="+mn-lt"/>
                    <a:ea typeface="+mn-ea"/>
                    <a:cs typeface="+mn-cs"/>
                  </a:defRPr>
                </a:lvl9pPr>
              </a:lstStyle>
              <a:p>
                <a:pPr algn="ctr"/>
                <a:endParaRPr lang="en-US"/>
              </a:p>
            </p:txBody>
          </p:sp>
          <p:pic>
            <p:nvPicPr>
              <p:cNvPr id="77" name="Picture 76" descr="http://t2.gstatic.com/images?q=tbn:ANd9GcR4APHC6TT9w54M2zn_pvCiBxUNcspYPoVxirLRphBoJabfSvu7zw">
                <a:hlinkClick r:id="rId12"/>
              </p:cNvPr>
              <p:cNvPicPr>
                <a:picLocks noChangeAspect="1" noChangeArrowheads="1"/>
              </p:cNvPicPr>
              <p:nvPr userDrawn="1"/>
            </p:nvPicPr>
            <p:blipFill>
              <a:blip r:embed="rId13" cstate="print"/>
              <a:srcRect/>
              <a:stretch>
                <a:fillRect/>
              </a:stretch>
            </p:blipFill>
            <p:spPr bwMode="auto">
              <a:xfrm>
                <a:off x="31813900" y="29733687"/>
                <a:ext cx="914401" cy="914399"/>
              </a:xfrm>
              <a:prstGeom prst="rect">
                <a:avLst/>
              </a:prstGeom>
              <a:noFill/>
              <a:ln>
                <a:noFill/>
              </a:ln>
            </p:spPr>
          </p:pic>
          <p:sp>
            <p:nvSpPr>
              <p:cNvPr id="78" name="TextBox 66"/>
              <p:cNvSpPr txBox="1"/>
              <p:nvPr userDrawn="1"/>
            </p:nvSpPr>
            <p:spPr>
              <a:xfrm>
                <a:off x="32788169" y="29700257"/>
                <a:ext cx="8671190" cy="903879"/>
              </a:xfrm>
              <a:prstGeom prst="rect">
                <a:avLst/>
              </a:prstGeom>
              <a:noFill/>
              <a:ln>
                <a:noFill/>
              </a:ln>
            </p:spPr>
            <p:txBody>
              <a:bodyPr wrap="square" rtlCol="0">
                <a:spAutoFit/>
              </a:bodyPr>
              <a:ls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 Placeholder 89"/>
          <p:cNvSpPr>
            <a:spLocks noGrp="1"/>
          </p:cNvSpPr>
          <p:nvPr>
            <p:ph type="body" sz="quarter" idx="10"/>
          </p:nvPr>
        </p:nvSpPr>
        <p:spPr/>
        <p:txBody>
          <a:bodyPr/>
          <a:lstStyle/>
          <a:p>
            <a:endParaRPr lang="en-US"/>
          </a:p>
        </p:txBody>
      </p:sp>
      <p:sp>
        <p:nvSpPr>
          <p:cNvPr id="91" name="Text Placeholder 90"/>
          <p:cNvSpPr>
            <a:spLocks noGrp="1"/>
          </p:cNvSpPr>
          <p:nvPr>
            <p:ph type="body" sz="quarter" idx="11"/>
          </p:nvPr>
        </p:nvSpPr>
        <p:spPr/>
        <p:txBody>
          <a:bodyPr/>
          <a:lstStyle/>
          <a:p>
            <a:endParaRPr lang="en-US"/>
          </a:p>
        </p:txBody>
      </p:sp>
      <p:sp>
        <p:nvSpPr>
          <p:cNvPr id="92" name="Text Placeholder 91"/>
          <p:cNvSpPr>
            <a:spLocks noGrp="1"/>
          </p:cNvSpPr>
          <p:nvPr>
            <p:ph type="body" sz="quarter" idx="19"/>
          </p:nvPr>
        </p:nvSpPr>
        <p:spPr/>
        <p:txBody>
          <a:bodyPr/>
          <a:lstStyle/>
          <a:p>
            <a:endParaRPr lang="en-US"/>
          </a:p>
        </p:txBody>
      </p:sp>
      <p:sp>
        <p:nvSpPr>
          <p:cNvPr id="93" name="Text Placeholder 92"/>
          <p:cNvSpPr>
            <a:spLocks noGrp="1"/>
          </p:cNvSpPr>
          <p:nvPr>
            <p:ph type="body" sz="quarter" idx="20"/>
          </p:nvPr>
        </p:nvSpPr>
        <p:spPr/>
        <p:txBody>
          <a:bodyPr/>
          <a:lstStyle/>
          <a:p>
            <a:endParaRPr lang="en-US"/>
          </a:p>
        </p:txBody>
      </p:sp>
      <p:sp>
        <p:nvSpPr>
          <p:cNvPr id="94" name="Text Placeholder 93"/>
          <p:cNvSpPr>
            <a:spLocks noGrp="1"/>
          </p:cNvSpPr>
          <p:nvPr>
            <p:ph type="body" sz="quarter" idx="21"/>
          </p:nvPr>
        </p:nvSpPr>
        <p:spPr/>
        <p:txBody>
          <a:bodyPr/>
          <a:lstStyle/>
          <a:p>
            <a:endParaRPr lang="en-US"/>
          </a:p>
        </p:txBody>
      </p:sp>
      <p:sp>
        <p:nvSpPr>
          <p:cNvPr id="95" name="Text Placeholder 94"/>
          <p:cNvSpPr>
            <a:spLocks noGrp="1"/>
          </p:cNvSpPr>
          <p:nvPr>
            <p:ph type="body" sz="quarter" idx="22"/>
          </p:nvPr>
        </p:nvSpPr>
        <p:spPr/>
        <p:txBody>
          <a:bodyPr/>
          <a:lstStyle/>
          <a:p>
            <a:endParaRPr lang="en-US"/>
          </a:p>
        </p:txBody>
      </p:sp>
      <p:sp>
        <p:nvSpPr>
          <p:cNvPr id="96" name="Text Placeholder 95"/>
          <p:cNvSpPr>
            <a:spLocks noGrp="1"/>
          </p:cNvSpPr>
          <p:nvPr>
            <p:ph type="body" sz="quarter" idx="23"/>
          </p:nvPr>
        </p:nvSpPr>
        <p:spPr/>
        <p:txBody>
          <a:bodyPr/>
          <a:lstStyle/>
          <a:p>
            <a:endParaRPr lang="en-US"/>
          </a:p>
        </p:txBody>
      </p:sp>
      <p:sp>
        <p:nvSpPr>
          <p:cNvPr id="97" name="Text Placeholder 96"/>
          <p:cNvSpPr>
            <a:spLocks noGrp="1"/>
          </p:cNvSpPr>
          <p:nvPr>
            <p:ph type="body" sz="quarter" idx="24"/>
          </p:nvPr>
        </p:nvSpPr>
        <p:spPr/>
        <p:txBody>
          <a:bodyPr/>
          <a:lstStyle/>
          <a:p>
            <a:endParaRPr lang="en-US"/>
          </a:p>
        </p:txBody>
      </p:sp>
      <p:sp>
        <p:nvSpPr>
          <p:cNvPr id="98" name="Text Placeholder 97"/>
          <p:cNvSpPr>
            <a:spLocks noGrp="1"/>
          </p:cNvSpPr>
          <p:nvPr>
            <p:ph type="body" sz="quarter" idx="25"/>
          </p:nvPr>
        </p:nvSpPr>
        <p:spPr/>
        <p:txBody>
          <a:bodyPr/>
          <a:lstStyle/>
          <a:p>
            <a:endParaRPr lang="en-US"/>
          </a:p>
        </p:txBody>
      </p:sp>
      <p:sp>
        <p:nvSpPr>
          <p:cNvPr id="99" name="Text Placeholder 98"/>
          <p:cNvSpPr>
            <a:spLocks noGrp="1"/>
          </p:cNvSpPr>
          <p:nvPr>
            <p:ph type="body" sz="quarter" idx="26"/>
          </p:nvPr>
        </p:nvSpPr>
        <p:spPr/>
        <p:txBody>
          <a:bodyPr/>
          <a:lstStyle/>
          <a:p>
            <a:endParaRPr lang="en-US"/>
          </a:p>
        </p:txBody>
      </p:sp>
      <p:sp>
        <p:nvSpPr>
          <p:cNvPr id="100" name="Text Placeholder 99"/>
          <p:cNvSpPr>
            <a:spLocks noGrp="1"/>
          </p:cNvSpPr>
          <p:nvPr>
            <p:ph type="body" sz="quarter" idx="27"/>
          </p:nvPr>
        </p:nvSpPr>
        <p:spPr/>
        <p:txBody>
          <a:bodyPr/>
          <a:lstStyle/>
          <a:p>
            <a:endParaRPr lang="en-US"/>
          </a:p>
        </p:txBody>
      </p:sp>
      <p:sp>
        <p:nvSpPr>
          <p:cNvPr id="101" name="Text Placeholder 100"/>
          <p:cNvSpPr>
            <a:spLocks noGrp="1"/>
          </p:cNvSpPr>
          <p:nvPr>
            <p:ph type="body" sz="quarter" idx="28"/>
          </p:nvPr>
        </p:nvSpPr>
        <p:spPr/>
        <p:txBody>
          <a:bodyPr/>
          <a:lstStyle/>
          <a:p>
            <a:endParaRPr lang="en-US"/>
          </a:p>
        </p:txBody>
      </p:sp>
      <p:sp>
        <p:nvSpPr>
          <p:cNvPr id="102" name="Text Placeholder 101"/>
          <p:cNvSpPr>
            <a:spLocks noGrp="1"/>
          </p:cNvSpPr>
          <p:nvPr>
            <p:ph type="body" sz="quarter" idx="29"/>
          </p:nvPr>
        </p:nvSpPr>
        <p:spPr/>
        <p:txBody>
          <a:bodyPr/>
          <a:lstStyle/>
          <a:p>
            <a:endParaRPr lang="en-US"/>
          </a:p>
        </p:txBody>
      </p:sp>
      <p:sp>
        <p:nvSpPr>
          <p:cNvPr id="103" name="Text Placeholder 102"/>
          <p:cNvSpPr>
            <a:spLocks noGrp="1"/>
          </p:cNvSpPr>
          <p:nvPr>
            <p:ph type="body" sz="quarter" idx="30"/>
          </p:nvPr>
        </p:nvSpPr>
        <p:spPr/>
        <p:txBody>
          <a:bodyPr/>
          <a:lstStyle/>
          <a:p>
            <a:endParaRPr lang="en-US"/>
          </a:p>
        </p:txBody>
      </p:sp>
      <p:sp>
        <p:nvSpPr>
          <p:cNvPr id="104" name="Text Placeholder 103"/>
          <p:cNvSpPr>
            <a:spLocks noGrp="1"/>
          </p:cNvSpPr>
          <p:nvPr>
            <p:ph type="body" sz="quarter" idx="150"/>
          </p:nvPr>
        </p:nvSpPr>
        <p:spPr/>
        <p:txBody>
          <a:bodyPr>
            <a:normAutofit fontScale="92500" lnSpcReduction="20000"/>
          </a:bodyPr>
          <a:lstStyle/>
          <a:p>
            <a:endParaRPr lang="en-US"/>
          </a:p>
        </p:txBody>
      </p:sp>
      <p:sp>
        <p:nvSpPr>
          <p:cNvPr id="105" name="Text Placeholder 104"/>
          <p:cNvSpPr>
            <a:spLocks noGrp="1"/>
          </p:cNvSpPr>
          <p:nvPr>
            <p:ph type="body" sz="quarter" idx="184"/>
          </p:nvPr>
        </p:nvSpPr>
        <p:spPr/>
        <p:txBody>
          <a:bodyPr/>
          <a:lstStyle/>
          <a:p>
            <a:endParaRPr lang="en-US"/>
          </a:p>
        </p:txBody>
      </p:sp>
      <p:sp>
        <p:nvSpPr>
          <p:cNvPr id="106" name="Text Placeholder 105"/>
          <p:cNvSpPr>
            <a:spLocks noGrp="1"/>
          </p:cNvSpPr>
          <p:nvPr>
            <p:ph type="body" sz="quarter" idx="185"/>
          </p:nvPr>
        </p:nvSpPr>
        <p:spPr/>
        <p:txBody>
          <a:bodyPr>
            <a:normAutofit fontScale="92500" lnSpcReduction="20000"/>
          </a:bodyPr>
          <a:lstStyle/>
          <a:p>
            <a:endParaRPr lang="en-US"/>
          </a:p>
        </p:txBody>
      </p:sp>
    </p:spTree>
    <p:extLst>
      <p:ext uri="{BB962C8B-B14F-4D97-AF65-F5344CB8AC3E}">
        <p14:creationId xmlns:p14="http://schemas.microsoft.com/office/powerpoint/2010/main" val="3968967666"/>
      </p:ext>
    </p:extLst>
  </p:cSld>
  <p:clrMapOvr>
    <a:masterClrMapping/>
  </p:clrMapOvr>
</p:sld>
</file>

<file path=ppt/theme/theme1.xml><?xml version="1.0" encoding="utf-8"?>
<a:theme xmlns:a="http://schemas.openxmlformats.org/drawingml/2006/main" name="PosterPresentations.com-42x60-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PosterPresentations.com-42x60-Template</Template>
  <TotalTime>102</TotalTime>
  <Words>0</Words>
  <Application>Microsoft Macintosh PowerPoint</Application>
  <PresentationFormat>Custom</PresentationFormat>
  <Paragraphs>0</Paragraphs>
  <Slides>1</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vt:i4>
      </vt:variant>
    </vt:vector>
  </HeadingPairs>
  <TitlesOfParts>
    <vt:vector size="8" baseType="lpstr">
      <vt:lpstr>Arial</vt:lpstr>
      <vt:lpstr>Calibri</vt:lpstr>
      <vt:lpstr>Times New Roman</vt:lpstr>
      <vt:lpstr>Trebuchet MS</vt:lpstr>
      <vt:lpstr>PosterPresentations.com-42x60-Template</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Station 5</cp:lastModifiedBy>
  <cp:revision>22</cp:revision>
  <dcterms:created xsi:type="dcterms:W3CDTF">2012-02-07T00:08:52Z</dcterms:created>
  <dcterms:modified xsi:type="dcterms:W3CDTF">2019-06-13T23:11:34Z</dcterms:modified>
</cp:coreProperties>
</file>