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92024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1">
          <p15:clr>
            <a:srgbClr val="A4A3A4"/>
          </p15:clr>
        </p15:guide>
        <p15:guide id="2" orient="horz" pos="168">
          <p15:clr>
            <a:srgbClr val="A4A3A4"/>
          </p15:clr>
        </p15:guide>
        <p15:guide id="3" orient="horz" pos="11821">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21" autoAdjust="0"/>
    <p:restoredTop sz="94707" autoAdjust="0"/>
  </p:normalViewPr>
  <p:slideViewPr>
    <p:cSldViewPr snapToGrid="0" snapToObjects="1" showGuides="1">
      <p:cViewPr varScale="1">
        <p:scale>
          <a:sx n="44" d="100"/>
          <a:sy n="44" d="100"/>
        </p:scale>
        <p:origin x="1376" y="240"/>
      </p:cViewPr>
      <p:guideLst>
        <p:guide orient="horz" pos="1981"/>
        <p:guide orient="horz" pos="168"/>
        <p:guide orient="horz" pos="11821"/>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6/13/19</a:t>
            </a:fld>
            <a:endParaRPr lang="en-US" dirty="0"/>
          </a:p>
        </p:txBody>
      </p:sp>
      <p:sp>
        <p:nvSpPr>
          <p:cNvPr id="4" name="Slide Image Placeholder 3"/>
          <p:cNvSpPr>
            <a:spLocks noGrp="1" noRot="1" noChangeAspect="1"/>
          </p:cNvSpPr>
          <p:nvPr>
            <p:ph type="sldImg" idx="2"/>
          </p:nvPr>
        </p:nvSpPr>
        <p:spPr>
          <a:xfrm>
            <a:off x="979488" y="685800"/>
            <a:ext cx="48990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955874534"/>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622884"/>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65116" y="3170996"/>
            <a:ext cx="6280547"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565116" y="8298326"/>
            <a:ext cx="6281539"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594190"/>
            <a:ext cx="628054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32897" y="3170996"/>
            <a:ext cx="6280547"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598821"/>
            <a:ext cx="628054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0678" y="3170996"/>
            <a:ext cx="6286500"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4412" y="3170996"/>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4412" y="3598821"/>
            <a:ext cx="627938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4412" y="8333457"/>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8756651"/>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4412" y="14987344"/>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ACKNOWLEDGEMENTS</a:t>
            </a:r>
          </a:p>
        </p:txBody>
      </p:sp>
      <p:sp>
        <p:nvSpPr>
          <p:cNvPr id="30" name="Text Placeholder 3"/>
          <p:cNvSpPr>
            <a:spLocks noGrp="1"/>
          </p:cNvSpPr>
          <p:nvPr>
            <p:ph type="body" sz="quarter" idx="30" hasCustomPrompt="1"/>
          </p:nvPr>
        </p:nvSpPr>
        <p:spPr>
          <a:xfrm>
            <a:off x="20574412" y="15410538"/>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565116" y="8721738"/>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89179" y="3574758"/>
            <a:ext cx="8494548"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89179" y="3143870"/>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89179" y="10521359"/>
            <a:ext cx="8495540"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9179" y="10058401"/>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3" y="12427411"/>
            <a:ext cx="8482209"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3" y="12001154"/>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579388"/>
            <a:ext cx="8482209"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3143870"/>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8" y="314387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8" y="3574758"/>
            <a:ext cx="8485018"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8" y="10039671"/>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70766" y="10470559"/>
            <a:ext cx="8488163"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8" y="1497965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0766" y="15410538"/>
            <a:ext cx="8488163"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0"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1"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3"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502569"/>
            <a:ext cx="6285508"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6462" y="3071681"/>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4124" y="8702790"/>
            <a:ext cx="6286500"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6461" y="8290632"/>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97938"/>
            <a:ext cx="12950030"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8" y="3071681"/>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8" y="12724489"/>
            <a:ext cx="12950031"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2293601"/>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574412" y="3071681"/>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574412" y="3502569"/>
            <a:ext cx="6279386"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574412" y="8325763"/>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74412" y="8756651"/>
            <a:ext cx="6282531"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574412" y="1497965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74412" y="15410538"/>
            <a:ext cx="6282531"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7"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68"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69"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7" name="Group 36"/>
          <p:cNvGrpSpPr/>
          <p:nvPr userDrawn="1"/>
        </p:nvGrpSpPr>
        <p:grpSpPr>
          <a:xfrm>
            <a:off x="-91440" y="-38950"/>
            <a:ext cx="27561092" cy="19279001"/>
            <a:chOff x="-63313" y="-1"/>
            <a:chExt cx="44000928" cy="32918400"/>
          </a:xfrm>
        </p:grpSpPr>
        <p:sp>
          <p:nvSpPr>
            <p:cNvPr id="38" name="Freeform 37"/>
            <p:cNvSpPr/>
            <p:nvPr userDrawn="1"/>
          </p:nvSpPr>
          <p:spPr>
            <a:xfrm>
              <a:off x="8176" y="18046"/>
              <a:ext cx="43929439" cy="32900353"/>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38"/>
            <p:cNvSpPr/>
            <p:nvPr userDrawn="1"/>
          </p:nvSpPr>
          <p:spPr>
            <a:xfrm flipH="1" flipV="1">
              <a:off x="8175" y="18046"/>
              <a:ext cx="43929437" cy="32883424"/>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userDrawn="1"/>
          </p:nvSpPr>
          <p:spPr>
            <a:xfrm>
              <a:off x="-63313" y="-1"/>
              <a:ext cx="44000928" cy="32918400"/>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 Box 14"/>
          <p:cNvSpPr txBox="1">
            <a:spLocks noChangeArrowheads="1"/>
          </p:cNvSpPr>
          <p:nvPr/>
        </p:nvSpPr>
        <p:spPr bwMode="auto">
          <a:xfrm>
            <a:off x="631216" y="18647353"/>
            <a:ext cx="1707172" cy="203877"/>
          </a:xfrm>
          <a:prstGeom prst="rect">
            <a:avLst/>
          </a:prstGeom>
          <a:noFill/>
          <a:ln w="9525">
            <a:noFill/>
            <a:miter lim="800000"/>
            <a:headEnd/>
            <a:tailEnd/>
          </a:ln>
          <a:effectLst/>
        </p:spPr>
        <p:txBody>
          <a:bodyPr wrap="square" lIns="52150" tIns="26070" rIns="52150" bIns="26070">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1" name="Group 20"/>
          <p:cNvGrpSpPr>
            <a:grpSpLocks noChangeAspect="1"/>
          </p:cNvGrpSpPr>
          <p:nvPr userDrawn="1"/>
        </p:nvGrpSpPr>
        <p:grpSpPr>
          <a:xfrm>
            <a:off x="-6898576" y="1"/>
            <a:ext cx="6608534" cy="19202398"/>
            <a:chOff x="-11220549" y="-1"/>
            <a:chExt cx="11014225" cy="27432000"/>
          </a:xfrm>
        </p:grpSpPr>
        <p:sp>
          <p:nvSpPr>
            <p:cNvPr id="48" name="Rectangle 47"/>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49" name="Straight Connector 48"/>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3"/>
            <a:stretch>
              <a:fillRect/>
            </a:stretch>
          </p:blipFill>
          <p:spPr>
            <a:xfrm>
              <a:off x="-10736022" y="7070058"/>
              <a:ext cx="1597665" cy="1001614"/>
            </a:xfrm>
            <a:prstGeom prst="rect">
              <a:avLst/>
            </a:prstGeom>
          </p:spPr>
        </p:pic>
        <p:pic>
          <p:nvPicPr>
            <p:cNvPr id="51" name="Picture 50"/>
            <p:cNvPicPr>
              <a:picLocks noChangeAspect="1"/>
            </p:cNvPicPr>
            <p:nvPr userDrawn="1"/>
          </p:nvPicPr>
          <p:blipFill>
            <a:blip r:embed="rId4"/>
            <a:stretch>
              <a:fillRect/>
            </a:stretch>
          </p:blipFill>
          <p:spPr>
            <a:xfrm>
              <a:off x="-10736022" y="11080322"/>
              <a:ext cx="9986807" cy="877997"/>
            </a:xfrm>
            <a:prstGeom prst="rect">
              <a:avLst/>
            </a:prstGeom>
          </p:spPr>
        </p:pic>
        <p:grpSp>
          <p:nvGrpSpPr>
            <p:cNvPr id="52" name="Group 51"/>
            <p:cNvGrpSpPr/>
            <p:nvPr userDrawn="1"/>
          </p:nvGrpSpPr>
          <p:grpSpPr>
            <a:xfrm>
              <a:off x="-9844889" y="17817152"/>
              <a:ext cx="7631078" cy="1987438"/>
              <a:chOff x="-4516464" y="10195237"/>
              <a:chExt cx="3516822" cy="1095735"/>
            </a:xfrm>
          </p:grpSpPr>
          <p:grpSp>
            <p:nvGrpSpPr>
              <p:cNvPr id="58" name="Group 57"/>
              <p:cNvGrpSpPr/>
              <p:nvPr userDrawn="1"/>
            </p:nvGrpSpPr>
            <p:grpSpPr>
              <a:xfrm>
                <a:off x="-2783494" y="10195296"/>
                <a:ext cx="624373" cy="894737"/>
                <a:chOff x="-3958698" y="9877015"/>
                <a:chExt cx="779266" cy="1282147"/>
              </a:xfrm>
            </p:grpSpPr>
            <p:pic>
              <p:nvPicPr>
                <p:cNvPr id="64" name="Picture 63"/>
                <p:cNvPicPr>
                  <a:picLocks noChangeAspect="1"/>
                </p:cNvPicPr>
                <p:nvPr userDrawn="1"/>
              </p:nvPicPr>
              <p:blipFill>
                <a:blip r:embed="rId5"/>
                <a:stretch>
                  <a:fillRect/>
                </a:stretch>
              </p:blipFill>
              <p:spPr>
                <a:xfrm>
                  <a:off x="-3948160" y="9877015"/>
                  <a:ext cx="768728" cy="1090752"/>
                </a:xfrm>
                <a:prstGeom prst="rect">
                  <a:avLst/>
                </a:prstGeom>
              </p:spPr>
            </p:pic>
            <p:sp>
              <p:nvSpPr>
                <p:cNvPr id="65"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59" name="Group 58"/>
              <p:cNvGrpSpPr/>
              <p:nvPr userDrawn="1"/>
            </p:nvGrpSpPr>
            <p:grpSpPr>
              <a:xfrm>
                <a:off x="-2033159" y="10195237"/>
                <a:ext cx="1033517" cy="907666"/>
                <a:chOff x="-2921738" y="10010570"/>
                <a:chExt cx="1420279" cy="1247337"/>
              </a:xfrm>
            </p:grpSpPr>
            <p:pic>
              <p:nvPicPr>
                <p:cNvPr id="62" name="Picture 61"/>
                <p:cNvPicPr>
                  <a:picLocks noChangeAspect="1"/>
                </p:cNvPicPr>
                <p:nvPr userDrawn="1"/>
              </p:nvPicPr>
              <p:blipFill>
                <a:blip r:embed="rId5"/>
                <a:stretch>
                  <a:fillRect/>
                </a:stretch>
              </p:blipFill>
              <p:spPr>
                <a:xfrm>
                  <a:off x="-2921738" y="10010570"/>
                  <a:ext cx="1420279" cy="1029695"/>
                </a:xfrm>
                <a:prstGeom prst="rect">
                  <a:avLst/>
                </a:prstGeom>
              </p:spPr>
            </p:pic>
            <p:sp>
              <p:nvSpPr>
                <p:cNvPr id="63"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60" name="Picture 59"/>
              <p:cNvPicPr>
                <a:picLocks noChangeAspect="1"/>
              </p:cNvPicPr>
              <p:nvPr userDrawn="1"/>
            </p:nvPicPr>
            <p:blipFill>
              <a:blip r:embed="rId6"/>
              <a:stretch>
                <a:fillRect/>
              </a:stretch>
            </p:blipFill>
            <p:spPr>
              <a:xfrm>
                <a:off x="-4516464" y="10195268"/>
                <a:ext cx="1098742" cy="847761"/>
              </a:xfrm>
              <a:prstGeom prst="rect">
                <a:avLst/>
              </a:prstGeom>
            </p:spPr>
          </p:pic>
          <p:sp>
            <p:nvSpPr>
              <p:cNvPr id="61"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53" name="Group 52"/>
            <p:cNvGrpSpPr/>
            <p:nvPr userDrawn="1"/>
          </p:nvGrpSpPr>
          <p:grpSpPr>
            <a:xfrm>
              <a:off x="-9604626" y="22201806"/>
              <a:ext cx="7832478" cy="2027097"/>
              <a:chOff x="-4427461" y="12587745"/>
              <a:chExt cx="3609638" cy="1117601"/>
            </a:xfrm>
          </p:grpSpPr>
          <p:pic>
            <p:nvPicPr>
              <p:cNvPr id="54" name="Picture 53"/>
              <p:cNvPicPr/>
              <p:nvPr userDrawn="1"/>
            </p:nvPicPr>
            <p:blipFill>
              <a:blip r:embed="rId7"/>
              <a:stretch>
                <a:fillRect/>
              </a:stretch>
            </p:blipFill>
            <p:spPr>
              <a:xfrm>
                <a:off x="-4179101" y="12737786"/>
                <a:ext cx="1512652" cy="772700"/>
              </a:xfrm>
              <a:prstGeom prst="rect">
                <a:avLst/>
              </a:prstGeom>
            </p:spPr>
          </p:pic>
          <p:pic>
            <p:nvPicPr>
              <p:cNvPr id="55" name="Picture 54"/>
              <p:cNvPicPr/>
              <p:nvPr userDrawn="1"/>
            </p:nvPicPr>
            <p:blipFill>
              <a:blip r:embed="rId8"/>
              <a:stretch>
                <a:fillRect/>
              </a:stretch>
            </p:blipFill>
            <p:spPr>
              <a:xfrm>
                <a:off x="-2596264" y="12737785"/>
                <a:ext cx="1512652" cy="772700"/>
              </a:xfrm>
              <a:prstGeom prst="rect">
                <a:avLst/>
              </a:prstGeom>
            </p:spPr>
          </p:pic>
          <p:sp>
            <p:nvSpPr>
              <p:cNvPr id="56"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57"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23" name="Group 22"/>
          <p:cNvGrpSpPr>
            <a:grpSpLocks noChangeAspect="1"/>
          </p:cNvGrpSpPr>
          <p:nvPr userDrawn="1"/>
        </p:nvGrpSpPr>
        <p:grpSpPr>
          <a:xfrm>
            <a:off x="27697816" y="11215"/>
            <a:ext cx="6632760" cy="19191183"/>
            <a:chOff x="36782324" y="0"/>
            <a:chExt cx="11062139" cy="27432000"/>
          </a:xfrm>
        </p:grpSpPr>
        <p:sp>
          <p:nvSpPr>
            <p:cNvPr id="25" name="Rectangle 24"/>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26" name="Picture 25"/>
            <p:cNvPicPr/>
            <p:nvPr userDrawn="1"/>
          </p:nvPicPr>
          <p:blipFill>
            <a:blip r:embed="rId9"/>
            <a:stretch>
              <a:fillRect/>
            </a:stretch>
          </p:blipFill>
          <p:spPr>
            <a:xfrm>
              <a:off x="39540164" y="3399421"/>
              <a:ext cx="5586150" cy="1716939"/>
            </a:xfrm>
            <a:prstGeom prst="rect">
              <a:avLst/>
            </a:prstGeom>
          </p:spPr>
        </p:pic>
        <p:pic>
          <p:nvPicPr>
            <p:cNvPr id="31" name="Picture 30"/>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32" name="Picture 31"/>
            <p:cNvPicPr/>
            <p:nvPr userDrawn="1"/>
          </p:nvPicPr>
          <p:blipFill>
            <a:blip r:embed="rId11"/>
            <a:stretch>
              <a:fillRect/>
            </a:stretch>
          </p:blipFill>
          <p:spPr>
            <a:xfrm>
              <a:off x="37524683" y="10986709"/>
              <a:ext cx="1482265" cy="825421"/>
            </a:xfrm>
            <a:prstGeom prst="rect">
              <a:avLst/>
            </a:prstGeom>
          </p:spPr>
        </p:pic>
        <p:grpSp>
          <p:nvGrpSpPr>
            <p:cNvPr id="44" name="Group 43"/>
            <p:cNvGrpSpPr/>
            <p:nvPr userDrawn="1"/>
          </p:nvGrpSpPr>
          <p:grpSpPr>
            <a:xfrm>
              <a:off x="37163426" y="23152352"/>
              <a:ext cx="10354213" cy="1052915"/>
              <a:chOff x="31687960" y="29635357"/>
              <a:chExt cx="9771399" cy="1090622"/>
            </a:xfrm>
          </p:grpSpPr>
          <p:sp>
            <p:nvSpPr>
              <p:cNvPr id="45" name="Rounded Rectangle 44"/>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46" name="Picture 45"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47"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6" name="Group 25"/>
          <p:cNvGrpSpPr/>
          <p:nvPr userDrawn="1"/>
        </p:nvGrpSpPr>
        <p:grpSpPr>
          <a:xfrm>
            <a:off x="-91440" y="-38950"/>
            <a:ext cx="27561092" cy="19279001"/>
            <a:chOff x="-63313" y="-1"/>
            <a:chExt cx="44000928" cy="32918400"/>
          </a:xfrm>
        </p:grpSpPr>
        <p:sp>
          <p:nvSpPr>
            <p:cNvPr id="27" name="Freeform 26"/>
            <p:cNvSpPr/>
            <p:nvPr userDrawn="1"/>
          </p:nvSpPr>
          <p:spPr>
            <a:xfrm>
              <a:off x="8176" y="18046"/>
              <a:ext cx="43929439" cy="32900353"/>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27"/>
            <p:cNvSpPr/>
            <p:nvPr userDrawn="1"/>
          </p:nvSpPr>
          <p:spPr>
            <a:xfrm flipH="1" flipV="1">
              <a:off x="8175" y="18046"/>
              <a:ext cx="43929437" cy="32883424"/>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userDrawn="1"/>
          </p:nvSpPr>
          <p:spPr>
            <a:xfrm>
              <a:off x="-63313" y="-1"/>
              <a:ext cx="44000928" cy="32918400"/>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 Box 14"/>
          <p:cNvSpPr txBox="1">
            <a:spLocks noChangeArrowheads="1"/>
          </p:cNvSpPr>
          <p:nvPr userDrawn="1"/>
        </p:nvSpPr>
        <p:spPr bwMode="auto">
          <a:xfrm>
            <a:off x="631216" y="18647353"/>
            <a:ext cx="1707172" cy="203877"/>
          </a:xfrm>
          <a:prstGeom prst="rect">
            <a:avLst/>
          </a:prstGeom>
          <a:noFill/>
          <a:ln w="9525">
            <a:noFill/>
            <a:miter lim="800000"/>
            <a:headEnd/>
            <a:tailEnd/>
          </a:ln>
          <a:effectLst/>
        </p:spPr>
        <p:txBody>
          <a:bodyPr wrap="square" lIns="52150" tIns="26070" rIns="52150" bIns="26070">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32" name="Group 31"/>
          <p:cNvGrpSpPr>
            <a:grpSpLocks noChangeAspect="1"/>
          </p:cNvGrpSpPr>
          <p:nvPr userDrawn="1"/>
        </p:nvGrpSpPr>
        <p:grpSpPr>
          <a:xfrm>
            <a:off x="-6898576" y="1"/>
            <a:ext cx="6608534" cy="19202398"/>
            <a:chOff x="-11220549" y="-1"/>
            <a:chExt cx="11014225" cy="27432000"/>
          </a:xfrm>
        </p:grpSpPr>
        <p:sp>
          <p:nvSpPr>
            <p:cNvPr id="50" name="Rectangle 49"/>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51" name="Straight Connector 50"/>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2" name="Picture 51"/>
            <p:cNvPicPr>
              <a:picLocks noChangeAspect="1"/>
            </p:cNvPicPr>
            <p:nvPr userDrawn="1"/>
          </p:nvPicPr>
          <p:blipFill>
            <a:blip r:embed="rId3"/>
            <a:stretch>
              <a:fillRect/>
            </a:stretch>
          </p:blipFill>
          <p:spPr>
            <a:xfrm>
              <a:off x="-10736022" y="7070058"/>
              <a:ext cx="1597665" cy="1001614"/>
            </a:xfrm>
            <a:prstGeom prst="rect">
              <a:avLst/>
            </a:prstGeom>
          </p:spPr>
        </p:pic>
        <p:pic>
          <p:nvPicPr>
            <p:cNvPr id="53" name="Picture 52"/>
            <p:cNvPicPr>
              <a:picLocks noChangeAspect="1"/>
            </p:cNvPicPr>
            <p:nvPr userDrawn="1"/>
          </p:nvPicPr>
          <p:blipFill>
            <a:blip r:embed="rId4"/>
            <a:stretch>
              <a:fillRect/>
            </a:stretch>
          </p:blipFill>
          <p:spPr>
            <a:xfrm>
              <a:off x="-10736022" y="11080322"/>
              <a:ext cx="9986807" cy="877997"/>
            </a:xfrm>
            <a:prstGeom prst="rect">
              <a:avLst/>
            </a:prstGeom>
          </p:spPr>
        </p:pic>
        <p:grpSp>
          <p:nvGrpSpPr>
            <p:cNvPr id="54" name="Group 53"/>
            <p:cNvGrpSpPr/>
            <p:nvPr userDrawn="1"/>
          </p:nvGrpSpPr>
          <p:grpSpPr>
            <a:xfrm>
              <a:off x="-9844889" y="17817152"/>
              <a:ext cx="7631078" cy="1987438"/>
              <a:chOff x="-4516464" y="10195237"/>
              <a:chExt cx="3516822" cy="1095735"/>
            </a:xfrm>
          </p:grpSpPr>
          <p:grpSp>
            <p:nvGrpSpPr>
              <p:cNvPr id="60" name="Group 59"/>
              <p:cNvGrpSpPr/>
              <p:nvPr userDrawn="1"/>
            </p:nvGrpSpPr>
            <p:grpSpPr>
              <a:xfrm>
                <a:off x="-2783494" y="10195296"/>
                <a:ext cx="624373" cy="894737"/>
                <a:chOff x="-3958698" y="9877015"/>
                <a:chExt cx="779266" cy="1282147"/>
              </a:xfrm>
            </p:grpSpPr>
            <p:pic>
              <p:nvPicPr>
                <p:cNvPr id="66" name="Picture 65"/>
                <p:cNvPicPr>
                  <a:picLocks noChangeAspect="1"/>
                </p:cNvPicPr>
                <p:nvPr userDrawn="1"/>
              </p:nvPicPr>
              <p:blipFill>
                <a:blip r:embed="rId5"/>
                <a:stretch>
                  <a:fillRect/>
                </a:stretch>
              </p:blipFill>
              <p:spPr>
                <a:xfrm>
                  <a:off x="-3948160" y="9877015"/>
                  <a:ext cx="768728" cy="1090752"/>
                </a:xfrm>
                <a:prstGeom prst="rect">
                  <a:avLst/>
                </a:prstGeom>
              </p:spPr>
            </p:pic>
            <p:sp>
              <p:nvSpPr>
                <p:cNvPr id="67"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61" name="Group 60"/>
              <p:cNvGrpSpPr/>
              <p:nvPr userDrawn="1"/>
            </p:nvGrpSpPr>
            <p:grpSpPr>
              <a:xfrm>
                <a:off x="-2033159" y="10195237"/>
                <a:ext cx="1033517" cy="907666"/>
                <a:chOff x="-2921738" y="10010570"/>
                <a:chExt cx="1420279" cy="1247337"/>
              </a:xfrm>
            </p:grpSpPr>
            <p:pic>
              <p:nvPicPr>
                <p:cNvPr id="64" name="Picture 63"/>
                <p:cNvPicPr>
                  <a:picLocks noChangeAspect="1"/>
                </p:cNvPicPr>
                <p:nvPr userDrawn="1"/>
              </p:nvPicPr>
              <p:blipFill>
                <a:blip r:embed="rId5"/>
                <a:stretch>
                  <a:fillRect/>
                </a:stretch>
              </p:blipFill>
              <p:spPr>
                <a:xfrm>
                  <a:off x="-2921738" y="10010570"/>
                  <a:ext cx="1420279" cy="1029695"/>
                </a:xfrm>
                <a:prstGeom prst="rect">
                  <a:avLst/>
                </a:prstGeom>
              </p:spPr>
            </p:pic>
            <p:sp>
              <p:nvSpPr>
                <p:cNvPr id="65"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62" name="Picture 61"/>
              <p:cNvPicPr>
                <a:picLocks noChangeAspect="1"/>
              </p:cNvPicPr>
              <p:nvPr userDrawn="1"/>
            </p:nvPicPr>
            <p:blipFill>
              <a:blip r:embed="rId6"/>
              <a:stretch>
                <a:fillRect/>
              </a:stretch>
            </p:blipFill>
            <p:spPr>
              <a:xfrm>
                <a:off x="-4516464" y="10195268"/>
                <a:ext cx="1098742" cy="847761"/>
              </a:xfrm>
              <a:prstGeom prst="rect">
                <a:avLst/>
              </a:prstGeom>
            </p:spPr>
          </p:pic>
          <p:sp>
            <p:nvSpPr>
              <p:cNvPr id="63"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55" name="Group 54"/>
            <p:cNvGrpSpPr/>
            <p:nvPr userDrawn="1"/>
          </p:nvGrpSpPr>
          <p:grpSpPr>
            <a:xfrm>
              <a:off x="-9604626" y="22201806"/>
              <a:ext cx="7832478" cy="2027097"/>
              <a:chOff x="-4427461" y="12587745"/>
              <a:chExt cx="3609638" cy="1117601"/>
            </a:xfrm>
          </p:grpSpPr>
          <p:pic>
            <p:nvPicPr>
              <p:cNvPr id="56" name="Picture 55"/>
              <p:cNvPicPr/>
              <p:nvPr userDrawn="1"/>
            </p:nvPicPr>
            <p:blipFill>
              <a:blip r:embed="rId7"/>
              <a:stretch>
                <a:fillRect/>
              </a:stretch>
            </p:blipFill>
            <p:spPr>
              <a:xfrm>
                <a:off x="-4179101" y="12737786"/>
                <a:ext cx="1512652" cy="772700"/>
              </a:xfrm>
              <a:prstGeom prst="rect">
                <a:avLst/>
              </a:prstGeom>
            </p:spPr>
          </p:pic>
          <p:pic>
            <p:nvPicPr>
              <p:cNvPr id="57" name="Picture 56"/>
              <p:cNvPicPr/>
              <p:nvPr userDrawn="1"/>
            </p:nvPicPr>
            <p:blipFill>
              <a:blip r:embed="rId8"/>
              <a:stretch>
                <a:fillRect/>
              </a:stretch>
            </p:blipFill>
            <p:spPr>
              <a:xfrm>
                <a:off x="-2596264" y="12737785"/>
                <a:ext cx="1512652" cy="772700"/>
              </a:xfrm>
              <a:prstGeom prst="rect">
                <a:avLst/>
              </a:prstGeom>
            </p:spPr>
          </p:pic>
          <p:sp>
            <p:nvSpPr>
              <p:cNvPr id="58"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59"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33" name="Group 32"/>
          <p:cNvGrpSpPr>
            <a:grpSpLocks noChangeAspect="1"/>
          </p:cNvGrpSpPr>
          <p:nvPr userDrawn="1"/>
        </p:nvGrpSpPr>
        <p:grpSpPr>
          <a:xfrm>
            <a:off x="27697816" y="11215"/>
            <a:ext cx="6632760" cy="19191183"/>
            <a:chOff x="36782324" y="0"/>
            <a:chExt cx="11062139" cy="27432000"/>
          </a:xfrm>
        </p:grpSpPr>
        <p:sp>
          <p:nvSpPr>
            <p:cNvPr id="34" name="Rectangle 33"/>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35" name="Picture 34"/>
            <p:cNvPicPr/>
            <p:nvPr userDrawn="1"/>
          </p:nvPicPr>
          <p:blipFill>
            <a:blip r:embed="rId9"/>
            <a:stretch>
              <a:fillRect/>
            </a:stretch>
          </p:blipFill>
          <p:spPr>
            <a:xfrm>
              <a:off x="39540164" y="3399421"/>
              <a:ext cx="5586150" cy="1716939"/>
            </a:xfrm>
            <a:prstGeom prst="rect">
              <a:avLst/>
            </a:prstGeom>
          </p:spPr>
        </p:pic>
        <p:pic>
          <p:nvPicPr>
            <p:cNvPr id="36" name="Picture 35"/>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39" name="Picture 38"/>
            <p:cNvPicPr/>
            <p:nvPr userDrawn="1"/>
          </p:nvPicPr>
          <p:blipFill>
            <a:blip r:embed="rId11"/>
            <a:stretch>
              <a:fillRect/>
            </a:stretch>
          </p:blipFill>
          <p:spPr>
            <a:xfrm>
              <a:off x="37524683" y="10986709"/>
              <a:ext cx="1482265" cy="825421"/>
            </a:xfrm>
            <a:prstGeom prst="rect">
              <a:avLst/>
            </a:prstGeom>
          </p:spPr>
        </p:pic>
        <p:grpSp>
          <p:nvGrpSpPr>
            <p:cNvPr id="43" name="Group 42"/>
            <p:cNvGrpSpPr/>
            <p:nvPr userDrawn="1"/>
          </p:nvGrpSpPr>
          <p:grpSpPr>
            <a:xfrm>
              <a:off x="37163426" y="23152352"/>
              <a:ext cx="10354213" cy="1052915"/>
              <a:chOff x="31687960" y="29635357"/>
              <a:chExt cx="9771399" cy="1090622"/>
            </a:xfrm>
          </p:grpSpPr>
          <p:sp>
            <p:nvSpPr>
              <p:cNvPr id="47" name="Rounded Rectangle 46"/>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48" name="Picture 47"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49"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6" name="Group 25"/>
          <p:cNvGrpSpPr/>
          <p:nvPr userDrawn="1"/>
        </p:nvGrpSpPr>
        <p:grpSpPr>
          <a:xfrm>
            <a:off x="-91440" y="-38950"/>
            <a:ext cx="27561092" cy="19279001"/>
            <a:chOff x="-63313" y="-1"/>
            <a:chExt cx="44000928" cy="32918400"/>
          </a:xfrm>
        </p:grpSpPr>
        <p:sp>
          <p:nvSpPr>
            <p:cNvPr id="30" name="Freeform 29"/>
            <p:cNvSpPr/>
            <p:nvPr userDrawn="1"/>
          </p:nvSpPr>
          <p:spPr>
            <a:xfrm>
              <a:off x="8176" y="18046"/>
              <a:ext cx="43929439" cy="32900353"/>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79000">
                  <a:schemeClr val="accent2">
                    <a:lumMod val="40000"/>
                    <a:lumOff val="60000"/>
                  </a:schemeClr>
                </a:gs>
                <a:gs pos="13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33"/>
            <p:cNvSpPr/>
            <p:nvPr userDrawn="1"/>
          </p:nvSpPr>
          <p:spPr>
            <a:xfrm flipH="1" flipV="1">
              <a:off x="8175" y="18046"/>
              <a:ext cx="43929437" cy="32883424"/>
            </a:xfrm>
            <a:custGeom>
              <a:avLst/>
              <a:gdLst>
                <a:gd name="connsiteX0" fmla="*/ 0 w 44005500"/>
                <a:gd name="connsiteY0" fmla="*/ 0 h 32956500"/>
                <a:gd name="connsiteX1" fmla="*/ 44005500 w 44005500"/>
                <a:gd name="connsiteY1" fmla="*/ 32956500 h 32956500"/>
                <a:gd name="connsiteX2" fmla="*/ 38100 w 44005500"/>
                <a:gd name="connsiteY2" fmla="*/ 32918400 h 32956500"/>
                <a:gd name="connsiteX3" fmla="*/ 0 w 44005500"/>
                <a:gd name="connsiteY3" fmla="*/ 0 h 32956500"/>
              </a:gdLst>
              <a:ahLst/>
              <a:cxnLst>
                <a:cxn ang="0">
                  <a:pos x="connsiteX0" y="connsiteY0"/>
                </a:cxn>
                <a:cxn ang="0">
                  <a:pos x="connsiteX1" y="connsiteY1"/>
                </a:cxn>
                <a:cxn ang="0">
                  <a:pos x="connsiteX2" y="connsiteY2"/>
                </a:cxn>
                <a:cxn ang="0">
                  <a:pos x="connsiteX3" y="connsiteY3"/>
                </a:cxn>
              </a:cxnLst>
              <a:rect l="l" t="t" r="r" b="b"/>
              <a:pathLst>
                <a:path w="44005500" h="32956500">
                  <a:moveTo>
                    <a:pt x="0" y="0"/>
                  </a:moveTo>
                  <a:lnTo>
                    <a:pt x="44005500" y="32956500"/>
                  </a:lnTo>
                  <a:lnTo>
                    <a:pt x="38100" y="32918400"/>
                  </a:lnTo>
                  <a:lnTo>
                    <a:pt x="0" y="0"/>
                  </a:lnTo>
                  <a:close/>
                </a:path>
              </a:pathLst>
            </a:custGeom>
            <a:gradFill>
              <a:gsLst>
                <a:gs pos="41000">
                  <a:schemeClr val="bg2"/>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userDrawn="1"/>
          </p:nvSpPr>
          <p:spPr>
            <a:xfrm>
              <a:off x="-63313" y="-1"/>
              <a:ext cx="44000928" cy="32918400"/>
            </a:xfrm>
            <a:custGeom>
              <a:avLst/>
              <a:gdLst>
                <a:gd name="connsiteX0" fmla="*/ 36576 w 39026592"/>
                <a:gd name="connsiteY0" fmla="*/ 0 h 30614112"/>
                <a:gd name="connsiteX1" fmla="*/ 15837408 w 39026592"/>
                <a:gd name="connsiteY1" fmla="*/ 30614112 h 30614112"/>
                <a:gd name="connsiteX2" fmla="*/ 39026592 w 39026592"/>
                <a:gd name="connsiteY2" fmla="*/ 13350240 h 30614112"/>
                <a:gd name="connsiteX3" fmla="*/ 0 w 39026592"/>
                <a:gd name="connsiteY3" fmla="*/ 73152 h 30614112"/>
                <a:gd name="connsiteX4" fmla="*/ 109728 w 39026592"/>
                <a:gd name="connsiteY4" fmla="*/ 146304 h 306141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6592" h="30614112">
                  <a:moveTo>
                    <a:pt x="36576" y="0"/>
                  </a:moveTo>
                  <a:lnTo>
                    <a:pt x="15837408" y="30614112"/>
                  </a:lnTo>
                  <a:lnTo>
                    <a:pt x="39026592" y="13350240"/>
                  </a:lnTo>
                  <a:lnTo>
                    <a:pt x="0" y="73152"/>
                  </a:lnTo>
                  <a:lnTo>
                    <a:pt x="109728" y="146304"/>
                  </a:lnTo>
                </a:path>
              </a:pathLst>
            </a:custGeom>
            <a:gradFill flip="none" rotWithShape="1">
              <a:gsLst>
                <a:gs pos="0">
                  <a:schemeClr val="bg1"/>
                </a:gs>
                <a:gs pos="76000">
                  <a:schemeClr val="accent1">
                    <a:lumMod val="30000"/>
                    <a:lumOff val="70000"/>
                    <a:alpha val="0"/>
                  </a:schemeClr>
                </a:gs>
              </a:gsLst>
              <a:path path="rect">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 Box 14"/>
          <p:cNvSpPr txBox="1">
            <a:spLocks noChangeArrowheads="1"/>
          </p:cNvSpPr>
          <p:nvPr userDrawn="1"/>
        </p:nvSpPr>
        <p:spPr bwMode="auto">
          <a:xfrm>
            <a:off x="631216" y="18647353"/>
            <a:ext cx="1707172" cy="203877"/>
          </a:xfrm>
          <a:prstGeom prst="rect">
            <a:avLst/>
          </a:prstGeom>
          <a:noFill/>
          <a:ln w="9525">
            <a:noFill/>
            <a:miter lim="800000"/>
            <a:headEnd/>
            <a:tailEnd/>
          </a:ln>
          <a:effectLst/>
        </p:spPr>
        <p:txBody>
          <a:bodyPr wrap="square" lIns="52150" tIns="26070" rIns="52150" bIns="26070">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7" name="Group 26"/>
          <p:cNvGrpSpPr>
            <a:grpSpLocks noChangeAspect="1"/>
          </p:cNvGrpSpPr>
          <p:nvPr userDrawn="1"/>
        </p:nvGrpSpPr>
        <p:grpSpPr>
          <a:xfrm>
            <a:off x="-6898576" y="1"/>
            <a:ext cx="6608534" cy="19202398"/>
            <a:chOff x="-11220549" y="-1"/>
            <a:chExt cx="11014225" cy="27432000"/>
          </a:xfrm>
        </p:grpSpPr>
        <p:sp>
          <p:nvSpPr>
            <p:cNvPr id="50" name="Rectangle 49"/>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51" name="Straight Connector 50"/>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2" name="Picture 51"/>
            <p:cNvPicPr>
              <a:picLocks noChangeAspect="1"/>
            </p:cNvPicPr>
            <p:nvPr userDrawn="1"/>
          </p:nvPicPr>
          <p:blipFill>
            <a:blip r:embed="rId3"/>
            <a:stretch>
              <a:fillRect/>
            </a:stretch>
          </p:blipFill>
          <p:spPr>
            <a:xfrm>
              <a:off x="-10736022" y="7070058"/>
              <a:ext cx="1597665" cy="1001614"/>
            </a:xfrm>
            <a:prstGeom prst="rect">
              <a:avLst/>
            </a:prstGeom>
          </p:spPr>
        </p:pic>
        <p:pic>
          <p:nvPicPr>
            <p:cNvPr id="53" name="Picture 52"/>
            <p:cNvPicPr>
              <a:picLocks noChangeAspect="1"/>
            </p:cNvPicPr>
            <p:nvPr userDrawn="1"/>
          </p:nvPicPr>
          <p:blipFill>
            <a:blip r:embed="rId4"/>
            <a:stretch>
              <a:fillRect/>
            </a:stretch>
          </p:blipFill>
          <p:spPr>
            <a:xfrm>
              <a:off x="-10736022" y="11080322"/>
              <a:ext cx="9986807" cy="877997"/>
            </a:xfrm>
            <a:prstGeom prst="rect">
              <a:avLst/>
            </a:prstGeom>
          </p:spPr>
        </p:pic>
        <p:grpSp>
          <p:nvGrpSpPr>
            <p:cNvPr id="54" name="Group 53"/>
            <p:cNvGrpSpPr/>
            <p:nvPr userDrawn="1"/>
          </p:nvGrpSpPr>
          <p:grpSpPr>
            <a:xfrm>
              <a:off x="-9844889" y="17817152"/>
              <a:ext cx="7631078" cy="1987438"/>
              <a:chOff x="-4516464" y="10195237"/>
              <a:chExt cx="3516822" cy="1095735"/>
            </a:xfrm>
          </p:grpSpPr>
          <p:grpSp>
            <p:nvGrpSpPr>
              <p:cNvPr id="60" name="Group 59"/>
              <p:cNvGrpSpPr/>
              <p:nvPr userDrawn="1"/>
            </p:nvGrpSpPr>
            <p:grpSpPr>
              <a:xfrm>
                <a:off x="-2783494" y="10195296"/>
                <a:ext cx="624373" cy="894737"/>
                <a:chOff x="-3958698" y="9877015"/>
                <a:chExt cx="779266" cy="1282147"/>
              </a:xfrm>
            </p:grpSpPr>
            <p:pic>
              <p:nvPicPr>
                <p:cNvPr id="66" name="Picture 65"/>
                <p:cNvPicPr>
                  <a:picLocks noChangeAspect="1"/>
                </p:cNvPicPr>
                <p:nvPr userDrawn="1"/>
              </p:nvPicPr>
              <p:blipFill>
                <a:blip r:embed="rId5"/>
                <a:stretch>
                  <a:fillRect/>
                </a:stretch>
              </p:blipFill>
              <p:spPr>
                <a:xfrm>
                  <a:off x="-3948160" y="9877015"/>
                  <a:ext cx="768728" cy="1090752"/>
                </a:xfrm>
                <a:prstGeom prst="rect">
                  <a:avLst/>
                </a:prstGeom>
              </p:spPr>
            </p:pic>
            <p:sp>
              <p:nvSpPr>
                <p:cNvPr id="67"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61" name="Group 60"/>
              <p:cNvGrpSpPr/>
              <p:nvPr userDrawn="1"/>
            </p:nvGrpSpPr>
            <p:grpSpPr>
              <a:xfrm>
                <a:off x="-2033159" y="10195237"/>
                <a:ext cx="1033517" cy="907666"/>
                <a:chOff x="-2921738" y="10010570"/>
                <a:chExt cx="1420279" cy="1247337"/>
              </a:xfrm>
            </p:grpSpPr>
            <p:pic>
              <p:nvPicPr>
                <p:cNvPr id="64" name="Picture 63"/>
                <p:cNvPicPr>
                  <a:picLocks noChangeAspect="1"/>
                </p:cNvPicPr>
                <p:nvPr userDrawn="1"/>
              </p:nvPicPr>
              <p:blipFill>
                <a:blip r:embed="rId5"/>
                <a:stretch>
                  <a:fillRect/>
                </a:stretch>
              </p:blipFill>
              <p:spPr>
                <a:xfrm>
                  <a:off x="-2921738" y="10010570"/>
                  <a:ext cx="1420279" cy="1029695"/>
                </a:xfrm>
                <a:prstGeom prst="rect">
                  <a:avLst/>
                </a:prstGeom>
              </p:spPr>
            </p:pic>
            <p:sp>
              <p:nvSpPr>
                <p:cNvPr id="65"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62" name="Picture 61"/>
              <p:cNvPicPr>
                <a:picLocks noChangeAspect="1"/>
              </p:cNvPicPr>
              <p:nvPr userDrawn="1"/>
            </p:nvPicPr>
            <p:blipFill>
              <a:blip r:embed="rId6"/>
              <a:stretch>
                <a:fillRect/>
              </a:stretch>
            </p:blipFill>
            <p:spPr>
              <a:xfrm>
                <a:off x="-4516464" y="10195268"/>
                <a:ext cx="1098742" cy="847761"/>
              </a:xfrm>
              <a:prstGeom prst="rect">
                <a:avLst/>
              </a:prstGeom>
            </p:spPr>
          </p:pic>
          <p:sp>
            <p:nvSpPr>
              <p:cNvPr id="63"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55" name="Group 54"/>
            <p:cNvGrpSpPr/>
            <p:nvPr userDrawn="1"/>
          </p:nvGrpSpPr>
          <p:grpSpPr>
            <a:xfrm>
              <a:off x="-9604626" y="22201806"/>
              <a:ext cx="7832478" cy="2027097"/>
              <a:chOff x="-4427461" y="12587745"/>
              <a:chExt cx="3609638" cy="1117601"/>
            </a:xfrm>
          </p:grpSpPr>
          <p:pic>
            <p:nvPicPr>
              <p:cNvPr id="56" name="Picture 55"/>
              <p:cNvPicPr/>
              <p:nvPr userDrawn="1"/>
            </p:nvPicPr>
            <p:blipFill>
              <a:blip r:embed="rId7"/>
              <a:stretch>
                <a:fillRect/>
              </a:stretch>
            </p:blipFill>
            <p:spPr>
              <a:xfrm>
                <a:off x="-4179101" y="12737786"/>
                <a:ext cx="1512652" cy="772700"/>
              </a:xfrm>
              <a:prstGeom prst="rect">
                <a:avLst/>
              </a:prstGeom>
            </p:spPr>
          </p:pic>
          <p:pic>
            <p:nvPicPr>
              <p:cNvPr id="57" name="Picture 56"/>
              <p:cNvPicPr/>
              <p:nvPr userDrawn="1"/>
            </p:nvPicPr>
            <p:blipFill>
              <a:blip r:embed="rId8"/>
              <a:stretch>
                <a:fillRect/>
              </a:stretch>
            </p:blipFill>
            <p:spPr>
              <a:xfrm>
                <a:off x="-2596264" y="12737785"/>
                <a:ext cx="1512652" cy="772700"/>
              </a:xfrm>
              <a:prstGeom prst="rect">
                <a:avLst/>
              </a:prstGeom>
            </p:spPr>
          </p:pic>
          <p:sp>
            <p:nvSpPr>
              <p:cNvPr id="58"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59"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37" name="Group 36"/>
          <p:cNvGrpSpPr>
            <a:grpSpLocks noChangeAspect="1"/>
          </p:cNvGrpSpPr>
          <p:nvPr userDrawn="1"/>
        </p:nvGrpSpPr>
        <p:grpSpPr>
          <a:xfrm>
            <a:off x="27697816" y="11215"/>
            <a:ext cx="6632760" cy="19191183"/>
            <a:chOff x="36782324" y="0"/>
            <a:chExt cx="11062139" cy="27432000"/>
          </a:xfrm>
        </p:grpSpPr>
        <p:sp>
          <p:nvSpPr>
            <p:cNvPr id="38" name="Rectangle 37"/>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39" name="Picture 38"/>
            <p:cNvPicPr/>
            <p:nvPr userDrawn="1"/>
          </p:nvPicPr>
          <p:blipFill>
            <a:blip r:embed="rId9"/>
            <a:stretch>
              <a:fillRect/>
            </a:stretch>
          </p:blipFill>
          <p:spPr>
            <a:xfrm>
              <a:off x="39540164" y="3399421"/>
              <a:ext cx="5586150" cy="1716939"/>
            </a:xfrm>
            <a:prstGeom prst="rect">
              <a:avLst/>
            </a:prstGeom>
          </p:spPr>
        </p:pic>
        <p:pic>
          <p:nvPicPr>
            <p:cNvPr id="41" name="Picture 40"/>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42" name="Picture 41"/>
            <p:cNvPicPr/>
            <p:nvPr userDrawn="1"/>
          </p:nvPicPr>
          <p:blipFill>
            <a:blip r:embed="rId11"/>
            <a:stretch>
              <a:fillRect/>
            </a:stretch>
          </p:blipFill>
          <p:spPr>
            <a:xfrm>
              <a:off x="37524683" y="10986709"/>
              <a:ext cx="1482265" cy="825421"/>
            </a:xfrm>
            <a:prstGeom prst="rect">
              <a:avLst/>
            </a:prstGeom>
          </p:spPr>
        </p:pic>
        <p:grpSp>
          <p:nvGrpSpPr>
            <p:cNvPr id="43" name="Group 42"/>
            <p:cNvGrpSpPr/>
            <p:nvPr userDrawn="1"/>
          </p:nvGrpSpPr>
          <p:grpSpPr>
            <a:xfrm>
              <a:off x="37163426" y="23152352"/>
              <a:ext cx="10354213" cy="1052915"/>
              <a:chOff x="31687960" y="29635357"/>
              <a:chExt cx="9771399" cy="1090622"/>
            </a:xfrm>
          </p:grpSpPr>
          <p:sp>
            <p:nvSpPr>
              <p:cNvPr id="47" name="Rounded Rectangle 46"/>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48" name="Picture 47"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49"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Text Placeholder 179"/>
          <p:cNvSpPr>
            <a:spLocks noGrp="1"/>
          </p:cNvSpPr>
          <p:nvPr>
            <p:ph type="body" sz="quarter" idx="10"/>
          </p:nvPr>
        </p:nvSpPr>
        <p:spPr/>
        <p:txBody>
          <a:bodyPr/>
          <a:lstStyle/>
          <a:p>
            <a:endParaRPr lang="en-US"/>
          </a:p>
        </p:txBody>
      </p:sp>
      <p:sp>
        <p:nvSpPr>
          <p:cNvPr id="181" name="Text Placeholder 180"/>
          <p:cNvSpPr>
            <a:spLocks noGrp="1"/>
          </p:cNvSpPr>
          <p:nvPr>
            <p:ph type="body" sz="quarter" idx="11"/>
          </p:nvPr>
        </p:nvSpPr>
        <p:spPr/>
        <p:txBody>
          <a:bodyPr/>
          <a:lstStyle/>
          <a:p>
            <a:endParaRPr lang="en-US"/>
          </a:p>
        </p:txBody>
      </p:sp>
      <p:sp>
        <p:nvSpPr>
          <p:cNvPr id="182" name="Text Placeholder 181"/>
          <p:cNvSpPr>
            <a:spLocks noGrp="1"/>
          </p:cNvSpPr>
          <p:nvPr>
            <p:ph type="body" sz="quarter" idx="19"/>
          </p:nvPr>
        </p:nvSpPr>
        <p:spPr/>
        <p:txBody>
          <a:bodyPr/>
          <a:lstStyle/>
          <a:p>
            <a:endParaRPr lang="en-US"/>
          </a:p>
        </p:txBody>
      </p:sp>
      <p:sp>
        <p:nvSpPr>
          <p:cNvPr id="183" name="Text Placeholder 182"/>
          <p:cNvSpPr>
            <a:spLocks noGrp="1"/>
          </p:cNvSpPr>
          <p:nvPr>
            <p:ph type="body" sz="quarter" idx="20"/>
          </p:nvPr>
        </p:nvSpPr>
        <p:spPr/>
        <p:txBody>
          <a:bodyPr/>
          <a:lstStyle/>
          <a:p>
            <a:endParaRPr lang="en-US"/>
          </a:p>
        </p:txBody>
      </p:sp>
      <p:sp>
        <p:nvSpPr>
          <p:cNvPr id="184" name="Text Placeholder 183"/>
          <p:cNvSpPr>
            <a:spLocks noGrp="1"/>
          </p:cNvSpPr>
          <p:nvPr>
            <p:ph type="body" sz="quarter" idx="21"/>
          </p:nvPr>
        </p:nvSpPr>
        <p:spPr/>
        <p:txBody>
          <a:bodyPr/>
          <a:lstStyle/>
          <a:p>
            <a:endParaRPr lang="en-US"/>
          </a:p>
        </p:txBody>
      </p:sp>
      <p:sp>
        <p:nvSpPr>
          <p:cNvPr id="185" name="Text Placeholder 184"/>
          <p:cNvSpPr>
            <a:spLocks noGrp="1"/>
          </p:cNvSpPr>
          <p:nvPr>
            <p:ph type="body" sz="quarter" idx="22"/>
          </p:nvPr>
        </p:nvSpPr>
        <p:spPr/>
        <p:txBody>
          <a:bodyPr/>
          <a:lstStyle/>
          <a:p>
            <a:endParaRPr lang="en-US"/>
          </a:p>
        </p:txBody>
      </p:sp>
      <p:sp>
        <p:nvSpPr>
          <p:cNvPr id="186" name="Text Placeholder 185"/>
          <p:cNvSpPr>
            <a:spLocks noGrp="1"/>
          </p:cNvSpPr>
          <p:nvPr>
            <p:ph type="body" sz="quarter" idx="23"/>
          </p:nvPr>
        </p:nvSpPr>
        <p:spPr/>
        <p:txBody>
          <a:bodyPr/>
          <a:lstStyle/>
          <a:p>
            <a:endParaRPr lang="en-US"/>
          </a:p>
        </p:txBody>
      </p:sp>
      <p:sp>
        <p:nvSpPr>
          <p:cNvPr id="187" name="Text Placeholder 186"/>
          <p:cNvSpPr>
            <a:spLocks noGrp="1"/>
          </p:cNvSpPr>
          <p:nvPr>
            <p:ph type="body" sz="quarter" idx="24"/>
          </p:nvPr>
        </p:nvSpPr>
        <p:spPr/>
        <p:txBody>
          <a:bodyPr/>
          <a:lstStyle/>
          <a:p>
            <a:endParaRPr lang="en-US"/>
          </a:p>
        </p:txBody>
      </p:sp>
      <p:sp>
        <p:nvSpPr>
          <p:cNvPr id="188" name="Text Placeholder 187"/>
          <p:cNvSpPr>
            <a:spLocks noGrp="1"/>
          </p:cNvSpPr>
          <p:nvPr>
            <p:ph type="body" sz="quarter" idx="25"/>
          </p:nvPr>
        </p:nvSpPr>
        <p:spPr/>
        <p:txBody>
          <a:bodyPr/>
          <a:lstStyle/>
          <a:p>
            <a:endParaRPr lang="en-US"/>
          </a:p>
        </p:txBody>
      </p:sp>
      <p:sp>
        <p:nvSpPr>
          <p:cNvPr id="189" name="Text Placeholder 188"/>
          <p:cNvSpPr>
            <a:spLocks noGrp="1"/>
          </p:cNvSpPr>
          <p:nvPr>
            <p:ph type="body" sz="quarter" idx="26"/>
          </p:nvPr>
        </p:nvSpPr>
        <p:spPr/>
        <p:txBody>
          <a:bodyPr/>
          <a:lstStyle/>
          <a:p>
            <a:endParaRPr lang="en-US"/>
          </a:p>
        </p:txBody>
      </p:sp>
      <p:sp>
        <p:nvSpPr>
          <p:cNvPr id="190" name="Text Placeholder 189"/>
          <p:cNvSpPr>
            <a:spLocks noGrp="1"/>
          </p:cNvSpPr>
          <p:nvPr>
            <p:ph type="body" sz="quarter" idx="27"/>
          </p:nvPr>
        </p:nvSpPr>
        <p:spPr/>
        <p:txBody>
          <a:bodyPr/>
          <a:lstStyle/>
          <a:p>
            <a:endParaRPr lang="en-US"/>
          </a:p>
        </p:txBody>
      </p:sp>
      <p:sp>
        <p:nvSpPr>
          <p:cNvPr id="191" name="Text Placeholder 190"/>
          <p:cNvSpPr>
            <a:spLocks noGrp="1"/>
          </p:cNvSpPr>
          <p:nvPr>
            <p:ph type="body" sz="quarter" idx="28"/>
          </p:nvPr>
        </p:nvSpPr>
        <p:spPr/>
        <p:txBody>
          <a:bodyPr/>
          <a:lstStyle/>
          <a:p>
            <a:endParaRPr lang="en-US"/>
          </a:p>
        </p:txBody>
      </p:sp>
      <p:sp>
        <p:nvSpPr>
          <p:cNvPr id="192" name="Text Placeholder 191"/>
          <p:cNvSpPr>
            <a:spLocks noGrp="1"/>
          </p:cNvSpPr>
          <p:nvPr>
            <p:ph type="body" sz="quarter" idx="29"/>
          </p:nvPr>
        </p:nvSpPr>
        <p:spPr/>
        <p:txBody>
          <a:bodyPr/>
          <a:lstStyle/>
          <a:p>
            <a:endParaRPr lang="en-US"/>
          </a:p>
        </p:txBody>
      </p:sp>
      <p:sp>
        <p:nvSpPr>
          <p:cNvPr id="193" name="Text Placeholder 192"/>
          <p:cNvSpPr>
            <a:spLocks noGrp="1"/>
          </p:cNvSpPr>
          <p:nvPr>
            <p:ph type="body" sz="quarter" idx="30"/>
          </p:nvPr>
        </p:nvSpPr>
        <p:spPr/>
        <p:txBody>
          <a:bodyPr/>
          <a:lstStyle/>
          <a:p>
            <a:endParaRPr lang="en-US"/>
          </a:p>
        </p:txBody>
      </p:sp>
      <p:sp>
        <p:nvSpPr>
          <p:cNvPr id="194" name="Text Placeholder 193"/>
          <p:cNvSpPr>
            <a:spLocks noGrp="1"/>
          </p:cNvSpPr>
          <p:nvPr>
            <p:ph type="body" sz="quarter" idx="150"/>
          </p:nvPr>
        </p:nvSpPr>
        <p:spPr/>
        <p:txBody>
          <a:bodyPr>
            <a:normAutofit fontScale="92500" lnSpcReduction="20000"/>
          </a:bodyPr>
          <a:lstStyle/>
          <a:p>
            <a:endParaRPr lang="en-US"/>
          </a:p>
        </p:txBody>
      </p:sp>
      <p:sp>
        <p:nvSpPr>
          <p:cNvPr id="195" name="Text Placeholder 194"/>
          <p:cNvSpPr>
            <a:spLocks noGrp="1"/>
          </p:cNvSpPr>
          <p:nvPr>
            <p:ph type="body" sz="quarter" idx="184"/>
          </p:nvPr>
        </p:nvSpPr>
        <p:spPr/>
        <p:txBody>
          <a:bodyPr/>
          <a:lstStyle/>
          <a:p>
            <a:endParaRPr lang="en-US"/>
          </a:p>
        </p:txBody>
      </p:sp>
      <p:sp>
        <p:nvSpPr>
          <p:cNvPr id="196" name="Text Placeholder 195"/>
          <p:cNvSpPr>
            <a:spLocks noGrp="1"/>
          </p:cNvSpPr>
          <p:nvPr>
            <p:ph type="body" sz="quarter" idx="185"/>
          </p:nvPr>
        </p:nvSpPr>
        <p:spPr/>
        <p:txBody>
          <a:bodyPr>
            <a:normAutofit fontScale="92500" lnSpcReduction="20000"/>
          </a:bodyPr>
          <a:lstStyle/>
          <a:p>
            <a:endParaRPr lang="en-US"/>
          </a:p>
        </p:txBody>
      </p:sp>
    </p:spTree>
    <p:extLst>
      <p:ext uri="{BB962C8B-B14F-4D97-AF65-F5344CB8AC3E}">
        <p14:creationId xmlns:p14="http://schemas.microsoft.com/office/powerpoint/2010/main" val="3968967666"/>
      </p:ext>
    </p:extLst>
  </p:cSld>
  <p:clrMapOvr>
    <a:masterClrMapping/>
  </p:clrMapOvr>
</p:sld>
</file>

<file path=ppt/theme/theme1.xml><?xml version="1.0" encoding="utf-8"?>
<a:theme xmlns:a="http://schemas.openxmlformats.org/drawingml/2006/main" name="PosterPresentations.com-42x60-Templat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PosterPresentations.com-42x60-Template</Template>
  <TotalTime>126</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Times New Roman</vt:lpstr>
      <vt:lpstr>Trebuchet MS</vt:lpstr>
      <vt:lpstr>PosterPresentations.com-42x60-Template</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Station 5</cp:lastModifiedBy>
  <cp:revision>19</cp:revision>
  <dcterms:created xsi:type="dcterms:W3CDTF">2012-02-07T00:08:52Z</dcterms:created>
  <dcterms:modified xsi:type="dcterms:W3CDTF">2019-06-13T23:10:53Z</dcterms:modified>
</cp:coreProperties>
</file>