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 id="2147483657" r:id="rId2"/>
    <p:sldMasterId id="2147483653" r:id="rId3"/>
  </p:sldMasterIdLst>
  <p:notesMasterIdLst>
    <p:notesMasterId r:id="rId5"/>
  </p:notesMasterIdLst>
  <p:sldIdLst>
    <p:sldId id="256" r:id="rId4"/>
  </p:sldIdLst>
  <p:sldSz cx="27432000" cy="19202400"/>
  <p:notesSz cx="6858000" cy="9144000"/>
  <p:defaultTextStyle>
    <a:defPPr>
      <a:defRPr lang="en-US"/>
    </a:defPPr>
    <a:lvl1pPr marL="0" algn="l" defTabSz="2507943" rtl="0" eaLnBrk="1" latinLnBrk="0" hangingPunct="1">
      <a:defRPr sz="4900" kern="1200">
        <a:solidFill>
          <a:schemeClr val="tx1"/>
        </a:solidFill>
        <a:latin typeface="+mn-lt"/>
        <a:ea typeface="+mn-ea"/>
        <a:cs typeface="+mn-cs"/>
      </a:defRPr>
    </a:lvl1pPr>
    <a:lvl2pPr marL="1253972" algn="l" defTabSz="2507943" rtl="0" eaLnBrk="1" latinLnBrk="0" hangingPunct="1">
      <a:defRPr sz="4900" kern="1200">
        <a:solidFill>
          <a:schemeClr val="tx1"/>
        </a:solidFill>
        <a:latin typeface="+mn-lt"/>
        <a:ea typeface="+mn-ea"/>
        <a:cs typeface="+mn-cs"/>
      </a:defRPr>
    </a:lvl2pPr>
    <a:lvl3pPr marL="2507943" algn="l" defTabSz="2507943" rtl="0" eaLnBrk="1" latinLnBrk="0" hangingPunct="1">
      <a:defRPr sz="4900" kern="1200">
        <a:solidFill>
          <a:schemeClr val="tx1"/>
        </a:solidFill>
        <a:latin typeface="+mn-lt"/>
        <a:ea typeface="+mn-ea"/>
        <a:cs typeface="+mn-cs"/>
      </a:defRPr>
    </a:lvl3pPr>
    <a:lvl4pPr marL="3761915" algn="l" defTabSz="2507943" rtl="0" eaLnBrk="1" latinLnBrk="0" hangingPunct="1">
      <a:defRPr sz="4900" kern="1200">
        <a:solidFill>
          <a:schemeClr val="tx1"/>
        </a:solidFill>
        <a:latin typeface="+mn-lt"/>
        <a:ea typeface="+mn-ea"/>
        <a:cs typeface="+mn-cs"/>
      </a:defRPr>
    </a:lvl4pPr>
    <a:lvl5pPr marL="5015886" algn="l" defTabSz="2507943" rtl="0" eaLnBrk="1" latinLnBrk="0" hangingPunct="1">
      <a:defRPr sz="4900" kern="1200">
        <a:solidFill>
          <a:schemeClr val="tx1"/>
        </a:solidFill>
        <a:latin typeface="+mn-lt"/>
        <a:ea typeface="+mn-ea"/>
        <a:cs typeface="+mn-cs"/>
      </a:defRPr>
    </a:lvl5pPr>
    <a:lvl6pPr marL="6269858" algn="l" defTabSz="2507943" rtl="0" eaLnBrk="1" latinLnBrk="0" hangingPunct="1">
      <a:defRPr sz="4900" kern="1200">
        <a:solidFill>
          <a:schemeClr val="tx1"/>
        </a:solidFill>
        <a:latin typeface="+mn-lt"/>
        <a:ea typeface="+mn-ea"/>
        <a:cs typeface="+mn-cs"/>
      </a:defRPr>
    </a:lvl6pPr>
    <a:lvl7pPr marL="7523830" algn="l" defTabSz="2507943" rtl="0" eaLnBrk="1" latinLnBrk="0" hangingPunct="1">
      <a:defRPr sz="4900" kern="1200">
        <a:solidFill>
          <a:schemeClr val="tx1"/>
        </a:solidFill>
        <a:latin typeface="+mn-lt"/>
        <a:ea typeface="+mn-ea"/>
        <a:cs typeface="+mn-cs"/>
      </a:defRPr>
    </a:lvl7pPr>
    <a:lvl8pPr marL="8777801" algn="l" defTabSz="2507943" rtl="0" eaLnBrk="1" latinLnBrk="0" hangingPunct="1">
      <a:defRPr sz="4900" kern="1200">
        <a:solidFill>
          <a:schemeClr val="tx1"/>
        </a:solidFill>
        <a:latin typeface="+mn-lt"/>
        <a:ea typeface="+mn-ea"/>
        <a:cs typeface="+mn-cs"/>
      </a:defRPr>
    </a:lvl8pPr>
    <a:lvl9pPr marL="10031773" algn="l" defTabSz="2507943" rtl="0" eaLnBrk="1" latinLnBrk="0" hangingPunct="1">
      <a:defRPr sz="4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981">
          <p15:clr>
            <a:srgbClr val="A4A3A4"/>
          </p15:clr>
        </p15:guide>
        <p15:guide id="2" orient="horz" pos="168">
          <p15:clr>
            <a:srgbClr val="A4A3A4"/>
          </p15:clr>
        </p15:guide>
        <p15:guide id="3" orient="horz" pos="11821">
          <p15:clr>
            <a:srgbClr val="A4A3A4"/>
          </p15:clr>
        </p15:guide>
        <p15:guide id="4" orient="horz">
          <p15:clr>
            <a:srgbClr val="A4A3A4"/>
          </p15:clr>
        </p15:guide>
        <p15:guide id="5" pos="363">
          <p15:clr>
            <a:srgbClr val="A4A3A4"/>
          </p15:clr>
        </p15:guide>
        <p15:guide id="6" pos="16918">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KOTOULAS" initials="AK" lastIdx="2" clrIdx="0"/>
  <p:cmAuthor id="1" name="A.KOTOULAS" initials="HELP" lastIdx="1" clrIdx="1"/>
  <p:cmAuthor id="2" name="A.KOTOULAS" initials="HELP - " lastIdx="1" clrIdx="2"/>
  <p:cmAuthor id="3" name="PosterPresentations.com - 510.649.3001" initials="HELP - " lastIdx="1"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3F5FA"/>
    <a:srgbClr val="CDD2DE"/>
    <a:srgbClr val="E3E9E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621" autoAdjust="0"/>
    <p:restoredTop sz="94707" autoAdjust="0"/>
  </p:normalViewPr>
  <p:slideViewPr>
    <p:cSldViewPr snapToGrid="0" snapToObjects="1" showGuides="1">
      <p:cViewPr varScale="1">
        <p:scale>
          <a:sx n="44" d="100"/>
          <a:sy n="44" d="100"/>
        </p:scale>
        <p:origin x="1376" y="240"/>
      </p:cViewPr>
      <p:guideLst>
        <p:guide orient="horz" pos="1981"/>
        <p:guide orient="horz" pos="168"/>
        <p:guide orient="horz" pos="11821"/>
        <p:guide orient="horz"/>
        <p:guide pos="363"/>
        <p:guide pos="1691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6CC2317-6751-4CD4-9995-8782DD78E936}" type="datetimeFigureOut">
              <a:rPr lang="en-US" smtClean="0"/>
              <a:pPr/>
              <a:t>6/13/19</a:t>
            </a:fld>
            <a:endParaRPr lang="en-US" dirty="0"/>
          </a:p>
        </p:txBody>
      </p:sp>
      <p:sp>
        <p:nvSpPr>
          <p:cNvPr id="4" name="Slide Image Placeholder 3"/>
          <p:cNvSpPr>
            <a:spLocks noGrp="1" noRot="1" noChangeAspect="1"/>
          </p:cNvSpPr>
          <p:nvPr>
            <p:ph type="sldImg" idx="2"/>
          </p:nvPr>
        </p:nvSpPr>
        <p:spPr>
          <a:xfrm>
            <a:off x="979488" y="685800"/>
            <a:ext cx="4899025"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A1A87D-CAF7-4BDC-A0D3-C0DBEDE81619}" type="slidenum">
              <a:rPr lang="en-US" smtClean="0"/>
              <a:pPr/>
              <a:t>‹#›</a:t>
            </a:fld>
            <a:endParaRPr lang="en-US" dirty="0"/>
          </a:p>
        </p:txBody>
      </p:sp>
    </p:spTree>
    <p:extLst>
      <p:ext uri="{BB962C8B-B14F-4D97-AF65-F5344CB8AC3E}">
        <p14:creationId xmlns:p14="http://schemas.microsoft.com/office/powerpoint/2010/main" val="2955874534"/>
      </p:ext>
    </p:extLst>
  </p:cSld>
  <p:clrMap bg1="lt1" tx1="dk1" bg2="lt2" tx2="dk2" accent1="accent1" accent2="accent2" accent3="accent3" accent4="accent4" accent5="accent5" accent6="accent6" hlink="hlink" folHlink="folHlink"/>
  <p:notesStyle>
    <a:lvl1pPr marL="0" algn="l" defTabSz="2507943" rtl="0" eaLnBrk="1" latinLnBrk="0" hangingPunct="1">
      <a:defRPr sz="3300" kern="1200">
        <a:solidFill>
          <a:schemeClr val="tx1"/>
        </a:solidFill>
        <a:latin typeface="+mn-lt"/>
        <a:ea typeface="+mn-ea"/>
        <a:cs typeface="+mn-cs"/>
      </a:defRPr>
    </a:lvl1pPr>
    <a:lvl2pPr marL="1253972" algn="l" defTabSz="2507943" rtl="0" eaLnBrk="1" latinLnBrk="0" hangingPunct="1">
      <a:defRPr sz="3300" kern="1200">
        <a:solidFill>
          <a:schemeClr val="tx1"/>
        </a:solidFill>
        <a:latin typeface="+mn-lt"/>
        <a:ea typeface="+mn-ea"/>
        <a:cs typeface="+mn-cs"/>
      </a:defRPr>
    </a:lvl2pPr>
    <a:lvl3pPr marL="2507943" algn="l" defTabSz="2507943" rtl="0" eaLnBrk="1" latinLnBrk="0" hangingPunct="1">
      <a:defRPr sz="3300" kern="1200">
        <a:solidFill>
          <a:schemeClr val="tx1"/>
        </a:solidFill>
        <a:latin typeface="+mn-lt"/>
        <a:ea typeface="+mn-ea"/>
        <a:cs typeface="+mn-cs"/>
      </a:defRPr>
    </a:lvl3pPr>
    <a:lvl4pPr marL="3761915" algn="l" defTabSz="2507943" rtl="0" eaLnBrk="1" latinLnBrk="0" hangingPunct="1">
      <a:defRPr sz="3300" kern="1200">
        <a:solidFill>
          <a:schemeClr val="tx1"/>
        </a:solidFill>
        <a:latin typeface="+mn-lt"/>
        <a:ea typeface="+mn-ea"/>
        <a:cs typeface="+mn-cs"/>
      </a:defRPr>
    </a:lvl4pPr>
    <a:lvl5pPr marL="5015886" algn="l" defTabSz="2507943" rtl="0" eaLnBrk="1" latinLnBrk="0" hangingPunct="1">
      <a:defRPr sz="3300" kern="1200">
        <a:solidFill>
          <a:schemeClr val="tx1"/>
        </a:solidFill>
        <a:latin typeface="+mn-lt"/>
        <a:ea typeface="+mn-ea"/>
        <a:cs typeface="+mn-cs"/>
      </a:defRPr>
    </a:lvl5pPr>
    <a:lvl6pPr marL="6269858" algn="l" defTabSz="2507943" rtl="0" eaLnBrk="1" latinLnBrk="0" hangingPunct="1">
      <a:defRPr sz="3300" kern="1200">
        <a:solidFill>
          <a:schemeClr val="tx1"/>
        </a:solidFill>
        <a:latin typeface="+mn-lt"/>
        <a:ea typeface="+mn-ea"/>
        <a:cs typeface="+mn-cs"/>
      </a:defRPr>
    </a:lvl6pPr>
    <a:lvl7pPr marL="7523830" algn="l" defTabSz="2507943" rtl="0" eaLnBrk="1" latinLnBrk="0" hangingPunct="1">
      <a:defRPr sz="3300" kern="1200">
        <a:solidFill>
          <a:schemeClr val="tx1"/>
        </a:solidFill>
        <a:latin typeface="+mn-lt"/>
        <a:ea typeface="+mn-ea"/>
        <a:cs typeface="+mn-cs"/>
      </a:defRPr>
    </a:lvl7pPr>
    <a:lvl8pPr marL="8777801" algn="l" defTabSz="2507943" rtl="0" eaLnBrk="1" latinLnBrk="0" hangingPunct="1">
      <a:defRPr sz="3300" kern="1200">
        <a:solidFill>
          <a:schemeClr val="tx1"/>
        </a:solidFill>
        <a:latin typeface="+mn-lt"/>
        <a:ea typeface="+mn-ea"/>
        <a:cs typeface="+mn-cs"/>
      </a:defRPr>
    </a:lvl8pPr>
    <a:lvl9pPr marL="10031773" algn="l" defTabSz="2507943" rtl="0" eaLnBrk="1" latinLnBrk="0" hangingPunct="1">
      <a:defRPr sz="33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tandard 4 columns">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565116" y="3622884"/>
            <a:ext cx="6285508" cy="479239"/>
          </a:xfrm>
          <a:prstGeom prst="rect">
            <a:avLst/>
          </a:prstGeom>
        </p:spPr>
        <p:txBody>
          <a:bodyPr wrap="square" lIns="130622" tIns="130622" rIns="130622" bIns="130622">
            <a:spAutoFit/>
          </a:bodyPr>
          <a:lstStyle>
            <a:lvl1pPr marL="0" indent="0">
              <a:buNone/>
              <a:defRPr sz="1400">
                <a:solidFill>
                  <a:schemeClr val="accent5">
                    <a:lumMod val="50000"/>
                  </a:schemeClr>
                </a:solidFill>
                <a:latin typeface="Times New Roman" panose="02020603050405020304" pitchFamily="18" charset="0"/>
                <a:cs typeface="Times New Roman" panose="02020603050405020304" pitchFamily="18"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Type in or paste your text here</a:t>
            </a:r>
          </a:p>
        </p:txBody>
      </p:sp>
      <p:sp>
        <p:nvSpPr>
          <p:cNvPr id="6" name="Text Placeholder 5"/>
          <p:cNvSpPr>
            <a:spLocks noGrp="1"/>
          </p:cNvSpPr>
          <p:nvPr>
            <p:ph type="body" sz="quarter" idx="11" hasCustomPrompt="1"/>
          </p:nvPr>
        </p:nvSpPr>
        <p:spPr>
          <a:xfrm>
            <a:off x="565116" y="3170996"/>
            <a:ext cx="6280547" cy="413295"/>
          </a:xfrm>
          <a:prstGeom prst="rect">
            <a:avLst/>
          </a:prstGeom>
          <a:noFill/>
        </p:spPr>
        <p:txBody>
          <a:bodyPr lIns="52249" tIns="52249" rIns="52249" bIns="52249" anchor="ctr" anchorCtr="0">
            <a:spAutoFit/>
          </a:bodyPr>
          <a:lstStyle>
            <a:lvl1pPr algn="ctr">
              <a:buNone/>
              <a:defRPr sz="2000" b="1" u="sng" baseline="0">
                <a:solidFill>
                  <a:schemeClr val="accent5">
                    <a:lumMod val="50000"/>
                  </a:schemeClr>
                </a:solidFill>
              </a:defRPr>
            </a:lvl1pPr>
          </a:lstStyle>
          <a:p>
            <a:pPr lvl="0"/>
            <a:r>
              <a:rPr lang="en-US" dirty="0"/>
              <a:t>(click to edit) INTRODUCTION or ABSTRACT</a:t>
            </a:r>
          </a:p>
        </p:txBody>
      </p:sp>
      <p:sp>
        <p:nvSpPr>
          <p:cNvPr id="20" name="Text Placeholder 5"/>
          <p:cNvSpPr>
            <a:spLocks noGrp="1"/>
          </p:cNvSpPr>
          <p:nvPr>
            <p:ph type="body" sz="quarter" idx="20" hasCustomPrompt="1"/>
          </p:nvPr>
        </p:nvSpPr>
        <p:spPr>
          <a:xfrm>
            <a:off x="565116" y="8298326"/>
            <a:ext cx="6281539" cy="413295"/>
          </a:xfrm>
          <a:prstGeom prst="rect">
            <a:avLst/>
          </a:prstGeom>
          <a:noFill/>
        </p:spPr>
        <p:txBody>
          <a:bodyPr wrap="square" lIns="52249" tIns="52249" rIns="52249" bIns="52249" anchor="ctr" anchorCtr="0">
            <a:spAutoFit/>
          </a:bodyPr>
          <a:lstStyle>
            <a:lvl1pPr algn="ctr">
              <a:buNone/>
              <a:defRPr sz="2000" b="1" u="sng" baseline="0">
                <a:solidFill>
                  <a:schemeClr val="accent5">
                    <a:lumMod val="50000"/>
                  </a:schemeClr>
                </a:solidFill>
              </a:defRPr>
            </a:lvl1pPr>
          </a:lstStyle>
          <a:p>
            <a:pPr lvl="0"/>
            <a:r>
              <a:rPr lang="en-US" dirty="0"/>
              <a:t>(click to edit)  OBJECTIVES</a:t>
            </a:r>
          </a:p>
        </p:txBody>
      </p:sp>
      <p:sp>
        <p:nvSpPr>
          <p:cNvPr id="21" name="Text Placeholder 3"/>
          <p:cNvSpPr>
            <a:spLocks noGrp="1"/>
          </p:cNvSpPr>
          <p:nvPr>
            <p:ph type="body" sz="quarter" idx="21" hasCustomPrompt="1"/>
          </p:nvPr>
        </p:nvSpPr>
        <p:spPr>
          <a:xfrm>
            <a:off x="7241978" y="3594190"/>
            <a:ext cx="6280546" cy="479239"/>
          </a:xfrm>
          <a:prstGeom prst="rect">
            <a:avLst/>
          </a:prstGeom>
        </p:spPr>
        <p:txBody>
          <a:bodyPr wrap="square" lIns="130622" tIns="130622" rIns="130622" bIns="130622">
            <a:spAutoFit/>
          </a:bodyPr>
          <a:lstStyle>
            <a:lvl1pPr marL="0" indent="0">
              <a:buNone/>
              <a:defRPr sz="1400">
                <a:solidFill>
                  <a:schemeClr val="accent5">
                    <a:lumMod val="50000"/>
                  </a:schemeClr>
                </a:solidFill>
                <a:latin typeface="Times New Roman" panose="02020603050405020304" pitchFamily="18" charset="0"/>
                <a:cs typeface="Times New Roman" panose="02020603050405020304" pitchFamily="18"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Type in or paste your text here</a:t>
            </a:r>
          </a:p>
        </p:txBody>
      </p:sp>
      <p:sp>
        <p:nvSpPr>
          <p:cNvPr id="22" name="Text Placeholder 5"/>
          <p:cNvSpPr>
            <a:spLocks noGrp="1"/>
          </p:cNvSpPr>
          <p:nvPr>
            <p:ph type="body" sz="quarter" idx="22" hasCustomPrompt="1"/>
          </p:nvPr>
        </p:nvSpPr>
        <p:spPr>
          <a:xfrm>
            <a:off x="7232897" y="3170996"/>
            <a:ext cx="6280547" cy="413295"/>
          </a:xfrm>
          <a:prstGeom prst="rect">
            <a:avLst/>
          </a:prstGeom>
          <a:noFill/>
        </p:spPr>
        <p:txBody>
          <a:bodyPr lIns="52249" tIns="52249" rIns="52249" bIns="52249" anchor="ctr" anchorCtr="0">
            <a:spAutoFit/>
          </a:bodyPr>
          <a:lstStyle>
            <a:lvl1pPr algn="ctr">
              <a:buNone/>
              <a:defRPr sz="2000" b="1" u="sng" baseline="0">
                <a:solidFill>
                  <a:schemeClr val="accent5">
                    <a:lumMod val="50000"/>
                  </a:schemeClr>
                </a:solidFill>
              </a:defRPr>
            </a:lvl1pPr>
          </a:lstStyle>
          <a:p>
            <a:pPr lvl="0"/>
            <a:r>
              <a:rPr lang="en-US" dirty="0"/>
              <a:t>(click to edit)  MATERIALS &amp; METHODS</a:t>
            </a:r>
          </a:p>
        </p:txBody>
      </p:sp>
      <p:sp>
        <p:nvSpPr>
          <p:cNvPr id="23" name="Text Placeholder 3"/>
          <p:cNvSpPr>
            <a:spLocks noGrp="1"/>
          </p:cNvSpPr>
          <p:nvPr>
            <p:ph type="body" sz="quarter" idx="23" hasCustomPrompt="1"/>
          </p:nvPr>
        </p:nvSpPr>
        <p:spPr>
          <a:xfrm>
            <a:off x="13911462" y="3598821"/>
            <a:ext cx="6280546" cy="479239"/>
          </a:xfrm>
          <a:prstGeom prst="rect">
            <a:avLst/>
          </a:prstGeom>
        </p:spPr>
        <p:txBody>
          <a:bodyPr wrap="square" lIns="130622" tIns="130622" rIns="130622" bIns="130622">
            <a:spAutoFit/>
          </a:bodyPr>
          <a:lstStyle>
            <a:lvl1pPr marL="0" indent="0">
              <a:buNone/>
              <a:defRPr sz="1400">
                <a:solidFill>
                  <a:schemeClr val="accent5">
                    <a:lumMod val="50000"/>
                  </a:schemeClr>
                </a:solidFill>
                <a:latin typeface="Times New Roman" panose="02020603050405020304" pitchFamily="18" charset="0"/>
                <a:cs typeface="Times New Roman" panose="02020603050405020304" pitchFamily="18"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Type in or paste your text here</a:t>
            </a:r>
          </a:p>
        </p:txBody>
      </p:sp>
      <p:sp>
        <p:nvSpPr>
          <p:cNvPr id="24" name="Text Placeholder 5"/>
          <p:cNvSpPr>
            <a:spLocks noGrp="1"/>
          </p:cNvSpPr>
          <p:nvPr>
            <p:ph type="body" sz="quarter" idx="24" hasCustomPrompt="1"/>
          </p:nvPr>
        </p:nvSpPr>
        <p:spPr>
          <a:xfrm>
            <a:off x="13900678" y="3170996"/>
            <a:ext cx="6286500" cy="413295"/>
          </a:xfrm>
          <a:prstGeom prst="rect">
            <a:avLst/>
          </a:prstGeom>
          <a:noFill/>
        </p:spPr>
        <p:txBody>
          <a:bodyPr lIns="52249" tIns="52249" rIns="52249" bIns="52249" anchor="ctr" anchorCtr="0">
            <a:spAutoFit/>
          </a:bodyPr>
          <a:lstStyle>
            <a:lvl1pPr algn="ctr">
              <a:buNone/>
              <a:defRPr sz="2000" b="1" u="sng" baseline="0">
                <a:solidFill>
                  <a:schemeClr val="accent5">
                    <a:lumMod val="50000"/>
                  </a:schemeClr>
                </a:solidFill>
              </a:defRPr>
            </a:lvl1pPr>
          </a:lstStyle>
          <a:p>
            <a:pPr lvl="0"/>
            <a:r>
              <a:rPr lang="en-US" dirty="0"/>
              <a:t>(click to edit)  RESULTS</a:t>
            </a:r>
          </a:p>
        </p:txBody>
      </p:sp>
      <p:sp>
        <p:nvSpPr>
          <p:cNvPr id="25" name="Text Placeholder 5"/>
          <p:cNvSpPr>
            <a:spLocks noGrp="1"/>
          </p:cNvSpPr>
          <p:nvPr>
            <p:ph type="body" sz="quarter" idx="25" hasCustomPrompt="1"/>
          </p:nvPr>
        </p:nvSpPr>
        <p:spPr>
          <a:xfrm>
            <a:off x="20574412" y="3170996"/>
            <a:ext cx="6279386" cy="413295"/>
          </a:xfrm>
          <a:prstGeom prst="rect">
            <a:avLst/>
          </a:prstGeom>
          <a:noFill/>
        </p:spPr>
        <p:txBody>
          <a:bodyPr wrap="square" lIns="52249" tIns="52249" rIns="52249" bIns="52249" anchor="ctr" anchorCtr="0">
            <a:spAutoFit/>
          </a:bodyPr>
          <a:lstStyle>
            <a:lvl1pPr algn="ctr">
              <a:buNone/>
              <a:defRPr sz="2000" b="1" u="sng" baseline="0">
                <a:solidFill>
                  <a:schemeClr val="accent5">
                    <a:lumMod val="50000"/>
                  </a:schemeClr>
                </a:solidFill>
              </a:defRPr>
            </a:lvl1pPr>
          </a:lstStyle>
          <a:p>
            <a:pPr lvl="0"/>
            <a:r>
              <a:rPr lang="en-US" dirty="0"/>
              <a:t>(click to edit)  CONCLUSIONS</a:t>
            </a:r>
          </a:p>
        </p:txBody>
      </p:sp>
      <p:sp>
        <p:nvSpPr>
          <p:cNvPr id="26" name="Text Placeholder 3"/>
          <p:cNvSpPr>
            <a:spLocks noGrp="1"/>
          </p:cNvSpPr>
          <p:nvPr>
            <p:ph type="body" sz="quarter" idx="26" hasCustomPrompt="1"/>
          </p:nvPr>
        </p:nvSpPr>
        <p:spPr>
          <a:xfrm>
            <a:off x="20574412" y="3598821"/>
            <a:ext cx="6279386" cy="479239"/>
          </a:xfrm>
          <a:prstGeom prst="rect">
            <a:avLst/>
          </a:prstGeom>
        </p:spPr>
        <p:txBody>
          <a:bodyPr wrap="square" lIns="130622" tIns="130622" rIns="130622" bIns="130622">
            <a:spAutoFit/>
          </a:bodyPr>
          <a:lstStyle>
            <a:lvl1pPr marL="0" indent="0">
              <a:buNone/>
              <a:defRPr sz="1400">
                <a:solidFill>
                  <a:schemeClr val="accent5">
                    <a:lumMod val="50000"/>
                  </a:schemeClr>
                </a:solidFill>
                <a:latin typeface="Times New Roman" panose="02020603050405020304" pitchFamily="18" charset="0"/>
                <a:cs typeface="Times New Roman" panose="02020603050405020304" pitchFamily="18"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Type in or paste your text here</a:t>
            </a:r>
          </a:p>
        </p:txBody>
      </p:sp>
      <p:sp>
        <p:nvSpPr>
          <p:cNvPr id="27" name="Text Placeholder 5"/>
          <p:cNvSpPr>
            <a:spLocks noGrp="1"/>
          </p:cNvSpPr>
          <p:nvPr>
            <p:ph type="body" sz="quarter" idx="27" hasCustomPrompt="1"/>
          </p:nvPr>
        </p:nvSpPr>
        <p:spPr>
          <a:xfrm>
            <a:off x="20574412" y="8333457"/>
            <a:ext cx="6279386" cy="413295"/>
          </a:xfrm>
          <a:prstGeom prst="rect">
            <a:avLst/>
          </a:prstGeom>
          <a:noFill/>
        </p:spPr>
        <p:txBody>
          <a:bodyPr wrap="square" lIns="52249" tIns="52249" rIns="52249" bIns="52249" anchor="ctr" anchorCtr="0">
            <a:spAutoFit/>
          </a:bodyPr>
          <a:lstStyle>
            <a:lvl1pPr algn="ctr">
              <a:buNone/>
              <a:defRPr sz="2000" b="1" u="sng" baseline="0">
                <a:solidFill>
                  <a:schemeClr val="accent5">
                    <a:lumMod val="50000"/>
                  </a:schemeClr>
                </a:solidFill>
              </a:defRPr>
            </a:lvl1pPr>
          </a:lstStyle>
          <a:p>
            <a:pPr lvl="0"/>
            <a:r>
              <a:rPr lang="en-US" dirty="0"/>
              <a:t>(click to edit)  REFERENCES</a:t>
            </a:r>
          </a:p>
        </p:txBody>
      </p:sp>
      <p:sp>
        <p:nvSpPr>
          <p:cNvPr id="28" name="Text Placeholder 3"/>
          <p:cNvSpPr>
            <a:spLocks noGrp="1"/>
          </p:cNvSpPr>
          <p:nvPr>
            <p:ph type="body" sz="quarter" idx="28" hasCustomPrompt="1"/>
          </p:nvPr>
        </p:nvSpPr>
        <p:spPr>
          <a:xfrm>
            <a:off x="20574412" y="8756651"/>
            <a:ext cx="6282531" cy="479239"/>
          </a:xfrm>
          <a:prstGeom prst="rect">
            <a:avLst/>
          </a:prstGeom>
        </p:spPr>
        <p:txBody>
          <a:bodyPr wrap="square" lIns="130622" tIns="130622" rIns="130622" bIns="130622">
            <a:spAutoFit/>
          </a:bodyPr>
          <a:lstStyle>
            <a:lvl1pPr marL="0" indent="0">
              <a:buNone/>
              <a:defRPr sz="1400">
                <a:solidFill>
                  <a:schemeClr val="accent5">
                    <a:lumMod val="50000"/>
                  </a:schemeClr>
                </a:solidFill>
                <a:latin typeface="Times New Roman" panose="02020603050405020304" pitchFamily="18" charset="0"/>
                <a:cs typeface="Times New Roman" panose="02020603050405020304" pitchFamily="18"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Type in or paste your text here</a:t>
            </a:r>
          </a:p>
        </p:txBody>
      </p:sp>
      <p:sp>
        <p:nvSpPr>
          <p:cNvPr id="29" name="Text Placeholder 5"/>
          <p:cNvSpPr>
            <a:spLocks noGrp="1"/>
          </p:cNvSpPr>
          <p:nvPr>
            <p:ph type="body" sz="quarter" idx="29" hasCustomPrompt="1"/>
          </p:nvPr>
        </p:nvSpPr>
        <p:spPr>
          <a:xfrm>
            <a:off x="20574412" y="14987344"/>
            <a:ext cx="6279386" cy="413295"/>
          </a:xfrm>
          <a:prstGeom prst="rect">
            <a:avLst/>
          </a:prstGeom>
          <a:noFill/>
        </p:spPr>
        <p:txBody>
          <a:bodyPr wrap="square" lIns="52249" tIns="52249" rIns="52249" bIns="52249" anchor="ctr" anchorCtr="0">
            <a:spAutoFit/>
          </a:bodyPr>
          <a:lstStyle>
            <a:lvl1pPr algn="ctr">
              <a:buNone/>
              <a:defRPr sz="2000" b="1" u="sng" baseline="0">
                <a:solidFill>
                  <a:schemeClr val="accent5">
                    <a:lumMod val="50000"/>
                  </a:schemeClr>
                </a:solidFill>
              </a:defRPr>
            </a:lvl1pPr>
          </a:lstStyle>
          <a:p>
            <a:pPr lvl="0"/>
            <a:r>
              <a:rPr lang="en-US" dirty="0"/>
              <a:t>(click to edit)  ACKNOWLEDGEMENTS</a:t>
            </a:r>
          </a:p>
        </p:txBody>
      </p:sp>
      <p:sp>
        <p:nvSpPr>
          <p:cNvPr id="30" name="Text Placeholder 3"/>
          <p:cNvSpPr>
            <a:spLocks noGrp="1"/>
          </p:cNvSpPr>
          <p:nvPr>
            <p:ph type="body" sz="quarter" idx="30" hasCustomPrompt="1"/>
          </p:nvPr>
        </p:nvSpPr>
        <p:spPr>
          <a:xfrm>
            <a:off x="20574412" y="15410538"/>
            <a:ext cx="6282531" cy="479239"/>
          </a:xfrm>
          <a:prstGeom prst="rect">
            <a:avLst/>
          </a:prstGeom>
        </p:spPr>
        <p:txBody>
          <a:bodyPr wrap="square" lIns="130622" tIns="130622" rIns="130622" bIns="130622">
            <a:spAutoFit/>
          </a:bodyPr>
          <a:lstStyle>
            <a:lvl1pPr marL="0" indent="0">
              <a:buNone/>
              <a:defRPr sz="1400">
                <a:solidFill>
                  <a:schemeClr val="accent5">
                    <a:lumMod val="50000"/>
                  </a:schemeClr>
                </a:solidFill>
                <a:latin typeface="Times New Roman" panose="02020603050405020304" pitchFamily="18" charset="0"/>
                <a:cs typeface="Times New Roman" panose="02020603050405020304" pitchFamily="18"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Type in or paste your text here</a:t>
            </a:r>
          </a:p>
        </p:txBody>
      </p:sp>
      <p:sp>
        <p:nvSpPr>
          <p:cNvPr id="60" name="Text Placeholder 3"/>
          <p:cNvSpPr>
            <a:spLocks noGrp="1"/>
          </p:cNvSpPr>
          <p:nvPr>
            <p:ph type="body" sz="quarter" idx="96" hasCustomPrompt="1"/>
          </p:nvPr>
        </p:nvSpPr>
        <p:spPr>
          <a:xfrm>
            <a:off x="565116" y="8721738"/>
            <a:ext cx="6285508" cy="479239"/>
          </a:xfrm>
          <a:prstGeom prst="rect">
            <a:avLst/>
          </a:prstGeom>
        </p:spPr>
        <p:txBody>
          <a:bodyPr wrap="square" lIns="130622" tIns="130622" rIns="130622" bIns="130622">
            <a:spAutoFit/>
          </a:bodyPr>
          <a:lstStyle>
            <a:lvl1pPr marL="0" indent="0">
              <a:buNone/>
              <a:defRPr sz="1400">
                <a:solidFill>
                  <a:schemeClr val="accent5">
                    <a:lumMod val="50000"/>
                  </a:schemeClr>
                </a:solidFill>
                <a:latin typeface="Times New Roman" panose="02020603050405020304" pitchFamily="18" charset="0"/>
                <a:cs typeface="Times New Roman" panose="02020603050405020304" pitchFamily="18"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Type in or paste your text here</a:t>
            </a:r>
          </a:p>
        </p:txBody>
      </p:sp>
      <p:sp>
        <p:nvSpPr>
          <p:cNvPr id="76" name="Text Placeholder 76"/>
          <p:cNvSpPr>
            <a:spLocks noGrp="1"/>
          </p:cNvSpPr>
          <p:nvPr>
            <p:ph type="body" sz="quarter" idx="150" hasCustomPrompt="1"/>
          </p:nvPr>
        </p:nvSpPr>
        <p:spPr>
          <a:xfrm>
            <a:off x="3662362" y="1300596"/>
            <a:ext cx="20107276" cy="598230"/>
          </a:xfrm>
          <a:prstGeom prst="rect">
            <a:avLst/>
          </a:prstGeom>
        </p:spPr>
        <p:txBody>
          <a:bodyPr>
            <a:normAutofit/>
          </a:bodyPr>
          <a:lstStyle>
            <a:lvl1pPr algn="ctr">
              <a:buFontTx/>
              <a:buNone/>
              <a:defRPr sz="4000">
                <a:solidFill>
                  <a:schemeClr val="accent5">
                    <a:lumMod val="50000"/>
                  </a:schemeClr>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a:t>Click here to add authors</a:t>
            </a:r>
          </a:p>
        </p:txBody>
      </p:sp>
      <p:sp>
        <p:nvSpPr>
          <p:cNvPr id="77" name="Text Placeholder 76"/>
          <p:cNvSpPr>
            <a:spLocks noGrp="1"/>
          </p:cNvSpPr>
          <p:nvPr>
            <p:ph type="body" sz="quarter" idx="184" hasCustomPrompt="1"/>
          </p:nvPr>
        </p:nvSpPr>
        <p:spPr>
          <a:xfrm>
            <a:off x="3662362" y="1972967"/>
            <a:ext cx="20107276" cy="634555"/>
          </a:xfrm>
          <a:prstGeom prst="rect">
            <a:avLst/>
          </a:prstGeom>
        </p:spPr>
        <p:txBody>
          <a:bodyPr>
            <a:normAutofit/>
          </a:bodyPr>
          <a:lstStyle>
            <a:lvl1pPr algn="ctr">
              <a:buFontTx/>
              <a:buNone/>
              <a:defRPr sz="3200">
                <a:solidFill>
                  <a:schemeClr val="accent5">
                    <a:lumMod val="50000"/>
                  </a:schemeClr>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a:t>Click here to add affiliations</a:t>
            </a:r>
          </a:p>
        </p:txBody>
      </p:sp>
      <p:sp>
        <p:nvSpPr>
          <p:cNvPr id="78" name="Text Placeholder 76"/>
          <p:cNvSpPr>
            <a:spLocks noGrp="1"/>
          </p:cNvSpPr>
          <p:nvPr>
            <p:ph type="body" sz="quarter" idx="185" hasCustomPrompt="1"/>
          </p:nvPr>
        </p:nvSpPr>
        <p:spPr>
          <a:xfrm>
            <a:off x="3662362" y="430098"/>
            <a:ext cx="20107276" cy="834414"/>
          </a:xfrm>
          <a:prstGeom prst="rect">
            <a:avLst/>
          </a:prstGeom>
        </p:spPr>
        <p:txBody>
          <a:bodyPr>
            <a:normAutofit/>
          </a:bodyPr>
          <a:lstStyle>
            <a:lvl1pPr algn="ctr">
              <a:buFontTx/>
              <a:buNone/>
              <a:defRPr sz="6000" b="1">
                <a:solidFill>
                  <a:schemeClr val="accent5">
                    <a:lumMod val="50000"/>
                  </a:schemeClr>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a:t>Click here to add title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tandard 3 columns">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589179" y="3574758"/>
            <a:ext cx="8494548" cy="479239"/>
          </a:xfrm>
          <a:prstGeom prst="rect">
            <a:avLst/>
          </a:prstGeom>
        </p:spPr>
        <p:txBody>
          <a:bodyPr wrap="square" lIns="130622" tIns="130622" rIns="130622" bIns="130622">
            <a:spAutoFit/>
          </a:bodyPr>
          <a:lstStyle>
            <a:lvl1pPr marL="195933" indent="-195933">
              <a:buNone/>
              <a:defRPr sz="1400">
                <a:solidFill>
                  <a:schemeClr val="accent5">
                    <a:lumMod val="50000"/>
                  </a:schemeClr>
                </a:solidFill>
                <a:latin typeface="Times New Roman" panose="02020603050405020304" pitchFamily="18" charset="0"/>
                <a:cs typeface="Times New Roman" panose="02020603050405020304" pitchFamily="18"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Type in or paste your text here</a:t>
            </a:r>
          </a:p>
        </p:txBody>
      </p:sp>
      <p:sp>
        <p:nvSpPr>
          <p:cNvPr id="6" name="Text Placeholder 5"/>
          <p:cNvSpPr>
            <a:spLocks noGrp="1"/>
          </p:cNvSpPr>
          <p:nvPr>
            <p:ph type="body" sz="quarter" idx="11" hasCustomPrompt="1"/>
          </p:nvPr>
        </p:nvSpPr>
        <p:spPr>
          <a:xfrm>
            <a:off x="589179" y="3143870"/>
            <a:ext cx="8483204"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(click to add) INTRODUCTION or ABSTRACT</a:t>
            </a:r>
          </a:p>
        </p:txBody>
      </p:sp>
      <p:sp>
        <p:nvSpPr>
          <p:cNvPr id="19" name="Text Placeholder 3"/>
          <p:cNvSpPr>
            <a:spLocks noGrp="1"/>
          </p:cNvSpPr>
          <p:nvPr>
            <p:ph type="body" sz="quarter" idx="19" hasCustomPrompt="1"/>
          </p:nvPr>
        </p:nvSpPr>
        <p:spPr>
          <a:xfrm>
            <a:off x="589179" y="10521359"/>
            <a:ext cx="8495540" cy="479239"/>
          </a:xfrm>
          <a:prstGeom prst="rect">
            <a:avLst/>
          </a:prstGeom>
        </p:spPr>
        <p:txBody>
          <a:bodyPr wrap="square" lIns="130622" tIns="130622" rIns="130622" bIns="130622">
            <a:spAutoFit/>
          </a:bodyPr>
          <a:lstStyle>
            <a:lvl1pPr marL="195933" indent="-195933">
              <a:buNone/>
              <a:defRPr sz="1400">
                <a:solidFill>
                  <a:schemeClr val="accent5">
                    <a:lumMod val="50000"/>
                  </a:schemeClr>
                </a:solidFill>
                <a:latin typeface="Times New Roman" panose="02020603050405020304" pitchFamily="18" charset="0"/>
                <a:cs typeface="Times New Roman" panose="02020603050405020304" pitchFamily="18"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Type in or paste your text here</a:t>
            </a:r>
          </a:p>
        </p:txBody>
      </p:sp>
      <p:sp>
        <p:nvSpPr>
          <p:cNvPr id="20" name="Text Placeholder 5"/>
          <p:cNvSpPr>
            <a:spLocks noGrp="1"/>
          </p:cNvSpPr>
          <p:nvPr>
            <p:ph type="body" sz="quarter" idx="20" hasCustomPrompt="1"/>
          </p:nvPr>
        </p:nvSpPr>
        <p:spPr>
          <a:xfrm>
            <a:off x="589179" y="10058401"/>
            <a:ext cx="8483203"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(click to add)  OBJECTIVES</a:t>
            </a:r>
          </a:p>
        </p:txBody>
      </p:sp>
      <p:sp>
        <p:nvSpPr>
          <p:cNvPr id="21" name="Text Placeholder 3"/>
          <p:cNvSpPr>
            <a:spLocks noGrp="1"/>
          </p:cNvSpPr>
          <p:nvPr>
            <p:ph type="body" sz="quarter" idx="21" hasCustomPrompt="1"/>
          </p:nvPr>
        </p:nvSpPr>
        <p:spPr>
          <a:xfrm>
            <a:off x="9471423" y="12427411"/>
            <a:ext cx="8482209" cy="479239"/>
          </a:xfrm>
          <a:prstGeom prst="rect">
            <a:avLst/>
          </a:prstGeom>
        </p:spPr>
        <p:txBody>
          <a:bodyPr wrap="square" lIns="130622" tIns="130622" rIns="130622" bIns="130622">
            <a:spAutoFit/>
          </a:bodyPr>
          <a:lstStyle>
            <a:lvl1pPr marL="195933" indent="-195933">
              <a:buNone/>
              <a:defRPr sz="1400">
                <a:solidFill>
                  <a:schemeClr val="accent5">
                    <a:lumMod val="50000"/>
                  </a:schemeClr>
                </a:solidFill>
                <a:latin typeface="Times New Roman" panose="02020603050405020304" pitchFamily="18" charset="0"/>
                <a:cs typeface="Times New Roman" panose="02020603050405020304" pitchFamily="18"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Type in or paste your text here</a:t>
            </a:r>
          </a:p>
        </p:txBody>
      </p:sp>
      <p:sp>
        <p:nvSpPr>
          <p:cNvPr id="22" name="Text Placeholder 5"/>
          <p:cNvSpPr>
            <a:spLocks noGrp="1"/>
          </p:cNvSpPr>
          <p:nvPr>
            <p:ph type="body" sz="quarter" idx="22" hasCustomPrompt="1"/>
          </p:nvPr>
        </p:nvSpPr>
        <p:spPr>
          <a:xfrm>
            <a:off x="9471423" y="12001154"/>
            <a:ext cx="848220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(click to add)  MATERIALS &amp; METHODS</a:t>
            </a:r>
          </a:p>
        </p:txBody>
      </p:sp>
      <p:sp>
        <p:nvSpPr>
          <p:cNvPr id="23" name="Text Placeholder 3"/>
          <p:cNvSpPr>
            <a:spLocks noGrp="1"/>
          </p:cNvSpPr>
          <p:nvPr>
            <p:ph type="body" sz="quarter" idx="23" hasCustomPrompt="1"/>
          </p:nvPr>
        </p:nvSpPr>
        <p:spPr>
          <a:xfrm>
            <a:off x="9476384" y="3579388"/>
            <a:ext cx="8482209" cy="479239"/>
          </a:xfrm>
          <a:prstGeom prst="rect">
            <a:avLst/>
          </a:prstGeom>
        </p:spPr>
        <p:txBody>
          <a:bodyPr wrap="square" lIns="130622" tIns="130622" rIns="130622" bIns="130622">
            <a:spAutoFit/>
          </a:bodyPr>
          <a:lstStyle>
            <a:lvl1pPr marL="195933" indent="-195933">
              <a:buNone/>
              <a:defRPr sz="1400">
                <a:solidFill>
                  <a:schemeClr val="accent5">
                    <a:lumMod val="50000"/>
                  </a:schemeClr>
                </a:solidFill>
                <a:latin typeface="Times New Roman" panose="02020603050405020304" pitchFamily="18" charset="0"/>
                <a:cs typeface="Times New Roman" panose="02020603050405020304" pitchFamily="18"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Type in or paste your text here</a:t>
            </a:r>
          </a:p>
        </p:txBody>
      </p:sp>
      <p:sp>
        <p:nvSpPr>
          <p:cNvPr id="24" name="Text Placeholder 5"/>
          <p:cNvSpPr>
            <a:spLocks noGrp="1"/>
          </p:cNvSpPr>
          <p:nvPr>
            <p:ph type="body" sz="quarter" idx="24" hasCustomPrompt="1"/>
          </p:nvPr>
        </p:nvSpPr>
        <p:spPr>
          <a:xfrm>
            <a:off x="9471422" y="3143870"/>
            <a:ext cx="8487172"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(click to add)  RESULTS</a:t>
            </a:r>
          </a:p>
        </p:txBody>
      </p:sp>
      <p:sp>
        <p:nvSpPr>
          <p:cNvPr id="25" name="Text Placeholder 5"/>
          <p:cNvSpPr>
            <a:spLocks noGrp="1"/>
          </p:cNvSpPr>
          <p:nvPr>
            <p:ph type="body" sz="quarter" idx="25" hasCustomPrompt="1"/>
          </p:nvPr>
        </p:nvSpPr>
        <p:spPr>
          <a:xfrm>
            <a:off x="18372338" y="3143870"/>
            <a:ext cx="8485018"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(click to add)  CONCLUSIONS</a:t>
            </a:r>
          </a:p>
        </p:txBody>
      </p:sp>
      <p:sp>
        <p:nvSpPr>
          <p:cNvPr id="26" name="Text Placeholder 3"/>
          <p:cNvSpPr>
            <a:spLocks noGrp="1"/>
          </p:cNvSpPr>
          <p:nvPr>
            <p:ph type="body" sz="quarter" idx="26" hasCustomPrompt="1"/>
          </p:nvPr>
        </p:nvSpPr>
        <p:spPr>
          <a:xfrm>
            <a:off x="18372338" y="3574758"/>
            <a:ext cx="8485018" cy="479239"/>
          </a:xfrm>
          <a:prstGeom prst="rect">
            <a:avLst/>
          </a:prstGeom>
        </p:spPr>
        <p:txBody>
          <a:bodyPr wrap="square" lIns="130622" tIns="130622" rIns="130622" bIns="130622">
            <a:spAutoFit/>
          </a:bodyPr>
          <a:lstStyle>
            <a:lvl1pPr marL="195933" indent="-195933">
              <a:buNone/>
              <a:defRPr sz="1400">
                <a:solidFill>
                  <a:schemeClr val="accent5">
                    <a:lumMod val="50000"/>
                  </a:schemeClr>
                </a:solidFill>
                <a:latin typeface="Times New Roman" panose="02020603050405020304" pitchFamily="18" charset="0"/>
                <a:cs typeface="Times New Roman" panose="02020603050405020304" pitchFamily="18"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Type in or paste your text here</a:t>
            </a:r>
          </a:p>
        </p:txBody>
      </p:sp>
      <p:sp>
        <p:nvSpPr>
          <p:cNvPr id="27" name="Text Placeholder 5"/>
          <p:cNvSpPr>
            <a:spLocks noGrp="1"/>
          </p:cNvSpPr>
          <p:nvPr>
            <p:ph type="body" sz="quarter" idx="27" hasCustomPrompt="1"/>
          </p:nvPr>
        </p:nvSpPr>
        <p:spPr>
          <a:xfrm>
            <a:off x="18372338" y="10039671"/>
            <a:ext cx="8485018"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(click to add)  REFERENCES</a:t>
            </a:r>
          </a:p>
        </p:txBody>
      </p:sp>
      <p:sp>
        <p:nvSpPr>
          <p:cNvPr id="28" name="Text Placeholder 3"/>
          <p:cNvSpPr>
            <a:spLocks noGrp="1"/>
          </p:cNvSpPr>
          <p:nvPr>
            <p:ph type="body" sz="quarter" idx="28" hasCustomPrompt="1"/>
          </p:nvPr>
        </p:nvSpPr>
        <p:spPr>
          <a:xfrm>
            <a:off x="18370766" y="10470559"/>
            <a:ext cx="8488163" cy="479239"/>
          </a:xfrm>
          <a:prstGeom prst="rect">
            <a:avLst/>
          </a:prstGeom>
        </p:spPr>
        <p:txBody>
          <a:bodyPr wrap="square" lIns="130622" tIns="130622" rIns="130622" bIns="130622">
            <a:spAutoFit/>
          </a:bodyPr>
          <a:lstStyle>
            <a:lvl1pPr marL="195933" indent="-195933">
              <a:buNone/>
              <a:defRPr sz="1400">
                <a:solidFill>
                  <a:schemeClr val="accent5">
                    <a:lumMod val="50000"/>
                  </a:schemeClr>
                </a:solidFill>
                <a:latin typeface="Times New Roman" panose="02020603050405020304" pitchFamily="18" charset="0"/>
                <a:cs typeface="Times New Roman" panose="02020603050405020304" pitchFamily="18"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Type in or paste your text here</a:t>
            </a:r>
          </a:p>
        </p:txBody>
      </p:sp>
      <p:sp>
        <p:nvSpPr>
          <p:cNvPr id="29" name="Text Placeholder 5"/>
          <p:cNvSpPr>
            <a:spLocks noGrp="1"/>
          </p:cNvSpPr>
          <p:nvPr>
            <p:ph type="body" sz="quarter" idx="29" hasCustomPrompt="1"/>
          </p:nvPr>
        </p:nvSpPr>
        <p:spPr>
          <a:xfrm>
            <a:off x="18372338" y="14979650"/>
            <a:ext cx="8485018"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(click to add)  ACKNOWLEDGEMENTS  or  CONTACT</a:t>
            </a:r>
          </a:p>
        </p:txBody>
      </p:sp>
      <p:sp>
        <p:nvSpPr>
          <p:cNvPr id="30" name="Text Placeholder 3"/>
          <p:cNvSpPr>
            <a:spLocks noGrp="1"/>
          </p:cNvSpPr>
          <p:nvPr>
            <p:ph type="body" sz="quarter" idx="30" hasCustomPrompt="1"/>
          </p:nvPr>
        </p:nvSpPr>
        <p:spPr>
          <a:xfrm>
            <a:off x="18370766" y="15410538"/>
            <a:ext cx="8488163" cy="479239"/>
          </a:xfrm>
          <a:prstGeom prst="rect">
            <a:avLst/>
          </a:prstGeom>
        </p:spPr>
        <p:txBody>
          <a:bodyPr wrap="square" lIns="130622" tIns="130622" rIns="130622" bIns="130622">
            <a:spAutoFit/>
          </a:bodyPr>
          <a:lstStyle>
            <a:lvl1pPr marL="195933" indent="-195933">
              <a:buNone/>
              <a:defRPr sz="1400">
                <a:solidFill>
                  <a:schemeClr val="accent5">
                    <a:lumMod val="50000"/>
                  </a:schemeClr>
                </a:solidFill>
                <a:latin typeface="Times New Roman" panose="02020603050405020304" pitchFamily="18" charset="0"/>
                <a:cs typeface="Times New Roman" panose="02020603050405020304" pitchFamily="18"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Type in or paste your text here</a:t>
            </a:r>
          </a:p>
        </p:txBody>
      </p:sp>
      <p:sp>
        <p:nvSpPr>
          <p:cNvPr id="70" name="Text Placeholder 76"/>
          <p:cNvSpPr>
            <a:spLocks noGrp="1"/>
          </p:cNvSpPr>
          <p:nvPr>
            <p:ph type="body" sz="quarter" idx="150" hasCustomPrompt="1"/>
          </p:nvPr>
        </p:nvSpPr>
        <p:spPr>
          <a:xfrm>
            <a:off x="3662362" y="1300596"/>
            <a:ext cx="20107276" cy="598230"/>
          </a:xfrm>
          <a:prstGeom prst="rect">
            <a:avLst/>
          </a:prstGeom>
        </p:spPr>
        <p:txBody>
          <a:bodyPr>
            <a:normAutofit/>
          </a:bodyPr>
          <a:lstStyle>
            <a:lvl1pPr algn="ctr">
              <a:buFontTx/>
              <a:buNone/>
              <a:defRPr sz="4000">
                <a:solidFill>
                  <a:schemeClr val="accent5">
                    <a:lumMod val="50000"/>
                  </a:schemeClr>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a:t>Click here to add authors</a:t>
            </a:r>
          </a:p>
        </p:txBody>
      </p:sp>
      <p:sp>
        <p:nvSpPr>
          <p:cNvPr id="71" name="Text Placeholder 76"/>
          <p:cNvSpPr>
            <a:spLocks noGrp="1"/>
          </p:cNvSpPr>
          <p:nvPr>
            <p:ph type="body" sz="quarter" idx="184" hasCustomPrompt="1"/>
          </p:nvPr>
        </p:nvSpPr>
        <p:spPr>
          <a:xfrm>
            <a:off x="3662362" y="1972967"/>
            <a:ext cx="20107276" cy="634555"/>
          </a:xfrm>
          <a:prstGeom prst="rect">
            <a:avLst/>
          </a:prstGeom>
        </p:spPr>
        <p:txBody>
          <a:bodyPr>
            <a:normAutofit/>
          </a:bodyPr>
          <a:lstStyle>
            <a:lvl1pPr algn="ctr">
              <a:buFontTx/>
              <a:buNone/>
              <a:defRPr sz="3200">
                <a:solidFill>
                  <a:schemeClr val="accent5">
                    <a:lumMod val="50000"/>
                  </a:schemeClr>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a:t>Click here to add affiliations</a:t>
            </a:r>
          </a:p>
        </p:txBody>
      </p:sp>
      <p:sp>
        <p:nvSpPr>
          <p:cNvPr id="73" name="Text Placeholder 76"/>
          <p:cNvSpPr>
            <a:spLocks noGrp="1"/>
          </p:cNvSpPr>
          <p:nvPr>
            <p:ph type="body" sz="quarter" idx="185" hasCustomPrompt="1"/>
          </p:nvPr>
        </p:nvSpPr>
        <p:spPr>
          <a:xfrm>
            <a:off x="3662362" y="430098"/>
            <a:ext cx="20107276" cy="834414"/>
          </a:xfrm>
          <a:prstGeom prst="rect">
            <a:avLst/>
          </a:prstGeom>
        </p:spPr>
        <p:txBody>
          <a:bodyPr>
            <a:normAutofit/>
          </a:bodyPr>
          <a:lstStyle>
            <a:lvl1pPr algn="ctr">
              <a:buFontTx/>
              <a:buNone/>
              <a:defRPr sz="6000" b="1">
                <a:solidFill>
                  <a:schemeClr val="accent5">
                    <a:lumMod val="50000"/>
                  </a:schemeClr>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a:t>Click here to add title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Wide center column">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565116" y="3502569"/>
            <a:ext cx="6285508" cy="479239"/>
          </a:xfrm>
          <a:prstGeom prst="rect">
            <a:avLst/>
          </a:prstGeom>
        </p:spPr>
        <p:txBody>
          <a:bodyPr wrap="square" lIns="130622" tIns="130622" rIns="130622" bIns="130622">
            <a:spAutoFit/>
          </a:bodyPr>
          <a:lstStyle>
            <a:lvl1pPr marL="195933" indent="-195933">
              <a:buNone/>
              <a:defRPr sz="1400">
                <a:solidFill>
                  <a:schemeClr val="accent5">
                    <a:lumMod val="50000"/>
                  </a:schemeClr>
                </a:solidFill>
                <a:latin typeface="Times New Roman" panose="02020603050405020304" pitchFamily="18" charset="0"/>
                <a:cs typeface="Times New Roman" panose="02020603050405020304" pitchFamily="18"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Enter your text here</a:t>
            </a:r>
          </a:p>
        </p:txBody>
      </p:sp>
      <p:sp>
        <p:nvSpPr>
          <p:cNvPr id="6" name="Text Placeholder 5"/>
          <p:cNvSpPr>
            <a:spLocks noGrp="1"/>
          </p:cNvSpPr>
          <p:nvPr>
            <p:ph type="body" sz="quarter" idx="11" hasCustomPrompt="1"/>
          </p:nvPr>
        </p:nvSpPr>
        <p:spPr>
          <a:xfrm>
            <a:off x="576462" y="3071681"/>
            <a:ext cx="6280547" cy="428684"/>
          </a:xfrm>
          <a:prstGeom prst="rect">
            <a:avLst/>
          </a:prstGeom>
          <a:noFill/>
        </p:spPr>
        <p:txBody>
          <a:bodyPr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(click to add) INTRODUCTION or ABSTRACT</a:t>
            </a:r>
          </a:p>
        </p:txBody>
      </p:sp>
      <p:sp>
        <p:nvSpPr>
          <p:cNvPr id="19" name="Text Placeholder 3"/>
          <p:cNvSpPr>
            <a:spLocks noGrp="1"/>
          </p:cNvSpPr>
          <p:nvPr>
            <p:ph type="body" sz="quarter" idx="19" hasCustomPrompt="1"/>
          </p:nvPr>
        </p:nvSpPr>
        <p:spPr>
          <a:xfrm>
            <a:off x="564124" y="8702790"/>
            <a:ext cx="6286500" cy="479239"/>
          </a:xfrm>
          <a:prstGeom prst="rect">
            <a:avLst/>
          </a:prstGeom>
        </p:spPr>
        <p:txBody>
          <a:bodyPr wrap="square" lIns="130622" tIns="130622" rIns="130622" bIns="130622">
            <a:spAutoFit/>
          </a:bodyPr>
          <a:lstStyle>
            <a:lvl1pPr marL="195933" indent="-195933">
              <a:buNone/>
              <a:defRPr sz="1400">
                <a:solidFill>
                  <a:schemeClr val="accent5">
                    <a:lumMod val="50000"/>
                  </a:schemeClr>
                </a:solidFill>
                <a:latin typeface="Times New Roman" panose="02020603050405020304" pitchFamily="18" charset="0"/>
                <a:cs typeface="Times New Roman" panose="02020603050405020304" pitchFamily="18"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Enter your text here</a:t>
            </a:r>
          </a:p>
        </p:txBody>
      </p:sp>
      <p:sp>
        <p:nvSpPr>
          <p:cNvPr id="20" name="Text Placeholder 5"/>
          <p:cNvSpPr>
            <a:spLocks noGrp="1"/>
          </p:cNvSpPr>
          <p:nvPr>
            <p:ph type="body" sz="quarter" idx="20" hasCustomPrompt="1"/>
          </p:nvPr>
        </p:nvSpPr>
        <p:spPr>
          <a:xfrm>
            <a:off x="576461" y="8290632"/>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(click to add)  OBJECTIVES</a:t>
            </a:r>
          </a:p>
        </p:txBody>
      </p:sp>
      <p:sp>
        <p:nvSpPr>
          <p:cNvPr id="21" name="Text Placeholder 3"/>
          <p:cNvSpPr>
            <a:spLocks noGrp="1"/>
          </p:cNvSpPr>
          <p:nvPr>
            <p:ph type="body" sz="quarter" idx="21" hasCustomPrompt="1"/>
          </p:nvPr>
        </p:nvSpPr>
        <p:spPr>
          <a:xfrm>
            <a:off x="7241977" y="3497938"/>
            <a:ext cx="12950030" cy="479239"/>
          </a:xfrm>
          <a:prstGeom prst="rect">
            <a:avLst/>
          </a:prstGeom>
        </p:spPr>
        <p:txBody>
          <a:bodyPr wrap="square" lIns="130622" tIns="130622" rIns="130622" bIns="130622">
            <a:spAutoFit/>
          </a:bodyPr>
          <a:lstStyle>
            <a:lvl1pPr marL="195933" indent="-195933">
              <a:buNone/>
              <a:defRPr sz="1400">
                <a:solidFill>
                  <a:schemeClr val="accent5">
                    <a:lumMod val="50000"/>
                  </a:schemeClr>
                </a:solidFill>
                <a:latin typeface="Times New Roman" panose="02020603050405020304" pitchFamily="18" charset="0"/>
                <a:cs typeface="Times New Roman" panose="02020603050405020304" pitchFamily="18"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Enter your text here</a:t>
            </a:r>
          </a:p>
        </p:txBody>
      </p:sp>
      <p:sp>
        <p:nvSpPr>
          <p:cNvPr id="22" name="Text Placeholder 5"/>
          <p:cNvSpPr>
            <a:spLocks noGrp="1"/>
          </p:cNvSpPr>
          <p:nvPr>
            <p:ph type="body" sz="quarter" idx="22" hasCustomPrompt="1"/>
          </p:nvPr>
        </p:nvSpPr>
        <p:spPr>
          <a:xfrm>
            <a:off x="7241978" y="3071681"/>
            <a:ext cx="12950031"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(header)  MATERIALS &amp; METHODS</a:t>
            </a:r>
          </a:p>
        </p:txBody>
      </p:sp>
      <p:sp>
        <p:nvSpPr>
          <p:cNvPr id="23" name="Text Placeholder 3"/>
          <p:cNvSpPr>
            <a:spLocks noGrp="1"/>
          </p:cNvSpPr>
          <p:nvPr>
            <p:ph type="body" sz="quarter" idx="23" hasCustomPrompt="1"/>
          </p:nvPr>
        </p:nvSpPr>
        <p:spPr>
          <a:xfrm>
            <a:off x="7241978" y="12724489"/>
            <a:ext cx="12950031" cy="479239"/>
          </a:xfrm>
          <a:prstGeom prst="rect">
            <a:avLst/>
          </a:prstGeom>
        </p:spPr>
        <p:txBody>
          <a:bodyPr wrap="square" lIns="130622" tIns="130622" rIns="130622" bIns="130622">
            <a:spAutoFit/>
          </a:bodyPr>
          <a:lstStyle>
            <a:lvl1pPr marL="195933" indent="-195933">
              <a:buNone/>
              <a:defRPr sz="1400">
                <a:solidFill>
                  <a:schemeClr val="accent5">
                    <a:lumMod val="50000"/>
                  </a:schemeClr>
                </a:solidFill>
                <a:latin typeface="Times New Roman" panose="02020603050405020304" pitchFamily="18" charset="0"/>
                <a:cs typeface="Times New Roman" panose="02020603050405020304" pitchFamily="18"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Enter your text here</a:t>
            </a:r>
          </a:p>
        </p:txBody>
      </p:sp>
      <p:sp>
        <p:nvSpPr>
          <p:cNvPr id="24" name="Text Placeholder 5"/>
          <p:cNvSpPr>
            <a:spLocks noGrp="1"/>
          </p:cNvSpPr>
          <p:nvPr>
            <p:ph type="body" sz="quarter" idx="24" hasCustomPrompt="1"/>
          </p:nvPr>
        </p:nvSpPr>
        <p:spPr>
          <a:xfrm>
            <a:off x="7241977" y="12293601"/>
            <a:ext cx="12950031"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(click to add)  RESULTS</a:t>
            </a:r>
          </a:p>
        </p:txBody>
      </p:sp>
      <p:sp>
        <p:nvSpPr>
          <p:cNvPr id="25" name="Text Placeholder 5"/>
          <p:cNvSpPr>
            <a:spLocks noGrp="1"/>
          </p:cNvSpPr>
          <p:nvPr>
            <p:ph type="body" sz="quarter" idx="25" hasCustomPrompt="1"/>
          </p:nvPr>
        </p:nvSpPr>
        <p:spPr>
          <a:xfrm>
            <a:off x="20574412" y="3071681"/>
            <a:ext cx="6279386"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(click to add)  CONCLUSIONS</a:t>
            </a:r>
          </a:p>
        </p:txBody>
      </p:sp>
      <p:sp>
        <p:nvSpPr>
          <p:cNvPr id="26" name="Text Placeholder 3"/>
          <p:cNvSpPr>
            <a:spLocks noGrp="1"/>
          </p:cNvSpPr>
          <p:nvPr>
            <p:ph type="body" sz="quarter" idx="26" hasCustomPrompt="1"/>
          </p:nvPr>
        </p:nvSpPr>
        <p:spPr>
          <a:xfrm>
            <a:off x="20574412" y="3502569"/>
            <a:ext cx="6279386" cy="479239"/>
          </a:xfrm>
          <a:prstGeom prst="rect">
            <a:avLst/>
          </a:prstGeom>
        </p:spPr>
        <p:txBody>
          <a:bodyPr wrap="square" lIns="130622" tIns="130622" rIns="130622" bIns="130622">
            <a:spAutoFit/>
          </a:bodyPr>
          <a:lstStyle>
            <a:lvl1pPr marL="195933" indent="-195933">
              <a:buNone/>
              <a:defRPr sz="1400">
                <a:solidFill>
                  <a:schemeClr val="accent5">
                    <a:lumMod val="50000"/>
                  </a:schemeClr>
                </a:solidFill>
                <a:latin typeface="Times New Roman" panose="02020603050405020304" pitchFamily="18" charset="0"/>
                <a:cs typeface="Times New Roman" panose="02020603050405020304" pitchFamily="18"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Enter your text here</a:t>
            </a:r>
          </a:p>
        </p:txBody>
      </p:sp>
      <p:sp>
        <p:nvSpPr>
          <p:cNvPr id="27" name="Text Placeholder 5"/>
          <p:cNvSpPr>
            <a:spLocks noGrp="1"/>
          </p:cNvSpPr>
          <p:nvPr>
            <p:ph type="body" sz="quarter" idx="27" hasCustomPrompt="1"/>
          </p:nvPr>
        </p:nvSpPr>
        <p:spPr>
          <a:xfrm>
            <a:off x="20574412" y="8325763"/>
            <a:ext cx="6279386"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(click to add)  REFERENCES</a:t>
            </a:r>
          </a:p>
        </p:txBody>
      </p:sp>
      <p:sp>
        <p:nvSpPr>
          <p:cNvPr id="28" name="Text Placeholder 3"/>
          <p:cNvSpPr>
            <a:spLocks noGrp="1"/>
          </p:cNvSpPr>
          <p:nvPr>
            <p:ph type="body" sz="quarter" idx="28" hasCustomPrompt="1"/>
          </p:nvPr>
        </p:nvSpPr>
        <p:spPr>
          <a:xfrm>
            <a:off x="20574412" y="8756651"/>
            <a:ext cx="6282531" cy="479239"/>
          </a:xfrm>
          <a:prstGeom prst="rect">
            <a:avLst/>
          </a:prstGeom>
        </p:spPr>
        <p:txBody>
          <a:bodyPr wrap="square" lIns="130622" tIns="130622" rIns="130622" bIns="130622">
            <a:spAutoFit/>
          </a:bodyPr>
          <a:lstStyle>
            <a:lvl1pPr marL="195933" indent="-195933">
              <a:buNone/>
              <a:defRPr sz="1400">
                <a:solidFill>
                  <a:schemeClr val="accent5">
                    <a:lumMod val="50000"/>
                  </a:schemeClr>
                </a:solidFill>
                <a:latin typeface="Times New Roman" panose="02020603050405020304" pitchFamily="18" charset="0"/>
                <a:cs typeface="Times New Roman" panose="02020603050405020304" pitchFamily="18"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Enter your text here</a:t>
            </a:r>
          </a:p>
        </p:txBody>
      </p:sp>
      <p:sp>
        <p:nvSpPr>
          <p:cNvPr id="29" name="Text Placeholder 5"/>
          <p:cNvSpPr>
            <a:spLocks noGrp="1"/>
          </p:cNvSpPr>
          <p:nvPr>
            <p:ph type="body" sz="quarter" idx="29" hasCustomPrompt="1"/>
          </p:nvPr>
        </p:nvSpPr>
        <p:spPr>
          <a:xfrm>
            <a:off x="20574412" y="14979650"/>
            <a:ext cx="6279386"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(click to add)  ACKNOWLEDGEMENTS  or  CONTACT</a:t>
            </a:r>
          </a:p>
        </p:txBody>
      </p:sp>
      <p:sp>
        <p:nvSpPr>
          <p:cNvPr id="30" name="Text Placeholder 3"/>
          <p:cNvSpPr>
            <a:spLocks noGrp="1"/>
          </p:cNvSpPr>
          <p:nvPr>
            <p:ph type="body" sz="quarter" idx="30" hasCustomPrompt="1"/>
          </p:nvPr>
        </p:nvSpPr>
        <p:spPr>
          <a:xfrm>
            <a:off x="20574412" y="15410538"/>
            <a:ext cx="6282531" cy="479239"/>
          </a:xfrm>
          <a:prstGeom prst="rect">
            <a:avLst/>
          </a:prstGeom>
        </p:spPr>
        <p:txBody>
          <a:bodyPr wrap="square" lIns="130622" tIns="130622" rIns="130622" bIns="130622">
            <a:spAutoFit/>
          </a:bodyPr>
          <a:lstStyle>
            <a:lvl1pPr marL="195933" indent="-195933">
              <a:buNone/>
              <a:defRPr sz="1400">
                <a:solidFill>
                  <a:schemeClr val="accent5">
                    <a:lumMod val="50000"/>
                  </a:schemeClr>
                </a:solidFill>
                <a:latin typeface="Times New Roman" panose="02020603050405020304" pitchFamily="18" charset="0"/>
                <a:cs typeface="Times New Roman" panose="02020603050405020304" pitchFamily="18"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Enter your text here</a:t>
            </a:r>
          </a:p>
        </p:txBody>
      </p:sp>
      <p:sp>
        <p:nvSpPr>
          <p:cNvPr id="67" name="Text Placeholder 76"/>
          <p:cNvSpPr>
            <a:spLocks noGrp="1"/>
          </p:cNvSpPr>
          <p:nvPr>
            <p:ph type="body" sz="quarter" idx="150" hasCustomPrompt="1"/>
          </p:nvPr>
        </p:nvSpPr>
        <p:spPr>
          <a:xfrm>
            <a:off x="3662362" y="1300596"/>
            <a:ext cx="20107276" cy="598230"/>
          </a:xfrm>
          <a:prstGeom prst="rect">
            <a:avLst/>
          </a:prstGeom>
        </p:spPr>
        <p:txBody>
          <a:bodyPr>
            <a:normAutofit/>
          </a:bodyPr>
          <a:lstStyle>
            <a:lvl1pPr algn="ctr">
              <a:buFontTx/>
              <a:buNone/>
              <a:defRPr sz="4000">
                <a:solidFill>
                  <a:schemeClr val="accent5">
                    <a:lumMod val="50000"/>
                  </a:schemeClr>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a:t>Click here to add authors</a:t>
            </a:r>
          </a:p>
        </p:txBody>
      </p:sp>
      <p:sp>
        <p:nvSpPr>
          <p:cNvPr id="68" name="Text Placeholder 76"/>
          <p:cNvSpPr>
            <a:spLocks noGrp="1"/>
          </p:cNvSpPr>
          <p:nvPr>
            <p:ph type="body" sz="quarter" idx="184" hasCustomPrompt="1"/>
          </p:nvPr>
        </p:nvSpPr>
        <p:spPr>
          <a:xfrm>
            <a:off x="3662362" y="1972967"/>
            <a:ext cx="20107276" cy="634555"/>
          </a:xfrm>
          <a:prstGeom prst="rect">
            <a:avLst/>
          </a:prstGeom>
        </p:spPr>
        <p:txBody>
          <a:bodyPr>
            <a:normAutofit/>
          </a:bodyPr>
          <a:lstStyle>
            <a:lvl1pPr algn="ctr">
              <a:buFontTx/>
              <a:buNone/>
              <a:defRPr sz="3200">
                <a:solidFill>
                  <a:schemeClr val="accent5">
                    <a:lumMod val="50000"/>
                  </a:schemeClr>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a:t>Click here to add affiliations</a:t>
            </a:r>
          </a:p>
        </p:txBody>
      </p:sp>
      <p:sp>
        <p:nvSpPr>
          <p:cNvPr id="69" name="Text Placeholder 76"/>
          <p:cNvSpPr>
            <a:spLocks noGrp="1"/>
          </p:cNvSpPr>
          <p:nvPr>
            <p:ph type="body" sz="quarter" idx="185" hasCustomPrompt="1"/>
          </p:nvPr>
        </p:nvSpPr>
        <p:spPr>
          <a:xfrm>
            <a:off x="3662362" y="430098"/>
            <a:ext cx="20107276" cy="834414"/>
          </a:xfrm>
          <a:prstGeom prst="rect">
            <a:avLst/>
          </a:prstGeom>
        </p:spPr>
        <p:txBody>
          <a:bodyPr>
            <a:normAutofit/>
          </a:bodyPr>
          <a:lstStyle>
            <a:lvl1pPr algn="ctr">
              <a:buFontTx/>
              <a:buNone/>
              <a:defRPr sz="6000" b="1">
                <a:solidFill>
                  <a:schemeClr val="accent5">
                    <a:lumMod val="50000"/>
                  </a:schemeClr>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a:t>Click here to add title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6.wmf"/><Relationship Id="rId13" Type="http://schemas.openxmlformats.org/officeDocument/2006/relationships/image" Target="../media/image10.jpeg"/><Relationship Id="rId3" Type="http://schemas.openxmlformats.org/officeDocument/2006/relationships/image" Target="../media/image1.png"/><Relationship Id="rId7" Type="http://schemas.openxmlformats.org/officeDocument/2006/relationships/image" Target="../media/image5.wmf"/><Relationship Id="rId12" Type="http://schemas.openxmlformats.org/officeDocument/2006/relationships/hyperlink" Target="http://www.facebook.com/pages/PosterPresentationscom/217914411419?v=app_4949752878&amp;ref=ts" TargetMode="External"/><Relationship Id="rId2"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9.wmf"/><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wmf"/></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6.wmf"/><Relationship Id="rId13" Type="http://schemas.openxmlformats.org/officeDocument/2006/relationships/image" Target="../media/image10.jpeg"/><Relationship Id="rId3" Type="http://schemas.openxmlformats.org/officeDocument/2006/relationships/image" Target="../media/image1.png"/><Relationship Id="rId7" Type="http://schemas.openxmlformats.org/officeDocument/2006/relationships/image" Target="../media/image5.wmf"/><Relationship Id="rId12" Type="http://schemas.openxmlformats.org/officeDocument/2006/relationships/hyperlink" Target="http://www.facebook.com/pages/PosterPresentationscom/217914411419?v=app_4949752878&amp;ref=ts" TargetMode="External"/><Relationship Id="rId2" Type="http://schemas.openxmlformats.org/officeDocument/2006/relationships/theme" Target="../theme/theme2.xml"/><Relationship Id="rId1" Type="http://schemas.openxmlformats.org/officeDocument/2006/relationships/slideLayout" Target="../slideLayouts/slideLayout2.xml"/><Relationship Id="rId6" Type="http://schemas.openxmlformats.org/officeDocument/2006/relationships/image" Target="../media/image4.png"/><Relationship Id="rId11" Type="http://schemas.openxmlformats.org/officeDocument/2006/relationships/image" Target="../media/image9.wmf"/><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wmf"/></Relationships>
</file>

<file path=ppt/slideMasters/_rels/slideMaster3.xml.rels><?xml version="1.0" encoding="UTF-8" standalone="yes"?>
<Relationships xmlns="http://schemas.openxmlformats.org/package/2006/relationships"><Relationship Id="rId8" Type="http://schemas.openxmlformats.org/officeDocument/2006/relationships/image" Target="../media/image6.wmf"/><Relationship Id="rId13" Type="http://schemas.openxmlformats.org/officeDocument/2006/relationships/image" Target="../media/image10.jpeg"/><Relationship Id="rId3" Type="http://schemas.openxmlformats.org/officeDocument/2006/relationships/image" Target="../media/image1.png"/><Relationship Id="rId7" Type="http://schemas.openxmlformats.org/officeDocument/2006/relationships/image" Target="../media/image5.wmf"/><Relationship Id="rId12" Type="http://schemas.openxmlformats.org/officeDocument/2006/relationships/hyperlink" Target="http://www.facebook.com/pages/PosterPresentationscom/217914411419?v=app_4949752878&amp;ref=ts" TargetMode="External"/><Relationship Id="rId2" Type="http://schemas.openxmlformats.org/officeDocument/2006/relationships/theme" Target="../theme/theme3.xml"/><Relationship Id="rId1" Type="http://schemas.openxmlformats.org/officeDocument/2006/relationships/slideLayout" Target="../slideLayouts/slideLayout3.xml"/><Relationship Id="rId6" Type="http://schemas.openxmlformats.org/officeDocument/2006/relationships/image" Target="../media/image4.png"/><Relationship Id="rId11" Type="http://schemas.openxmlformats.org/officeDocument/2006/relationships/image" Target="../media/image9.wmf"/><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w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37" name="Group 36"/>
          <p:cNvGrpSpPr/>
          <p:nvPr userDrawn="1"/>
        </p:nvGrpSpPr>
        <p:grpSpPr>
          <a:xfrm>
            <a:off x="-91440" y="-38950"/>
            <a:ext cx="27561092" cy="19279001"/>
            <a:chOff x="-63313" y="-1"/>
            <a:chExt cx="44000928" cy="32918400"/>
          </a:xfrm>
        </p:grpSpPr>
        <p:sp>
          <p:nvSpPr>
            <p:cNvPr id="38" name="Freeform 37"/>
            <p:cNvSpPr/>
            <p:nvPr userDrawn="1"/>
          </p:nvSpPr>
          <p:spPr>
            <a:xfrm>
              <a:off x="8176" y="18046"/>
              <a:ext cx="43929439" cy="32900353"/>
            </a:xfrm>
            <a:custGeom>
              <a:avLst/>
              <a:gdLst>
                <a:gd name="connsiteX0" fmla="*/ 0 w 44005500"/>
                <a:gd name="connsiteY0" fmla="*/ 0 h 32956500"/>
                <a:gd name="connsiteX1" fmla="*/ 44005500 w 44005500"/>
                <a:gd name="connsiteY1" fmla="*/ 32956500 h 32956500"/>
                <a:gd name="connsiteX2" fmla="*/ 38100 w 44005500"/>
                <a:gd name="connsiteY2" fmla="*/ 32918400 h 32956500"/>
                <a:gd name="connsiteX3" fmla="*/ 0 w 44005500"/>
                <a:gd name="connsiteY3" fmla="*/ 0 h 32956500"/>
              </a:gdLst>
              <a:ahLst/>
              <a:cxnLst>
                <a:cxn ang="0">
                  <a:pos x="connsiteX0" y="connsiteY0"/>
                </a:cxn>
                <a:cxn ang="0">
                  <a:pos x="connsiteX1" y="connsiteY1"/>
                </a:cxn>
                <a:cxn ang="0">
                  <a:pos x="connsiteX2" y="connsiteY2"/>
                </a:cxn>
                <a:cxn ang="0">
                  <a:pos x="connsiteX3" y="connsiteY3"/>
                </a:cxn>
              </a:cxnLst>
              <a:rect l="l" t="t" r="r" b="b"/>
              <a:pathLst>
                <a:path w="44005500" h="32956500">
                  <a:moveTo>
                    <a:pt x="0" y="0"/>
                  </a:moveTo>
                  <a:lnTo>
                    <a:pt x="44005500" y="32956500"/>
                  </a:lnTo>
                  <a:lnTo>
                    <a:pt x="38100" y="32918400"/>
                  </a:lnTo>
                  <a:lnTo>
                    <a:pt x="0" y="0"/>
                  </a:lnTo>
                  <a:close/>
                </a:path>
              </a:pathLst>
            </a:custGeom>
            <a:gradFill>
              <a:gsLst>
                <a:gs pos="79000">
                  <a:schemeClr val="accent2">
                    <a:lumMod val="40000"/>
                    <a:lumOff val="60000"/>
                  </a:schemeClr>
                </a:gs>
                <a:gs pos="13000">
                  <a:schemeClr val="accent1">
                    <a:lumMod val="30000"/>
                    <a:lumOff val="7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Freeform 38"/>
            <p:cNvSpPr/>
            <p:nvPr userDrawn="1"/>
          </p:nvSpPr>
          <p:spPr>
            <a:xfrm flipH="1" flipV="1">
              <a:off x="8175" y="18046"/>
              <a:ext cx="43929437" cy="32883424"/>
            </a:xfrm>
            <a:custGeom>
              <a:avLst/>
              <a:gdLst>
                <a:gd name="connsiteX0" fmla="*/ 0 w 44005500"/>
                <a:gd name="connsiteY0" fmla="*/ 0 h 32956500"/>
                <a:gd name="connsiteX1" fmla="*/ 44005500 w 44005500"/>
                <a:gd name="connsiteY1" fmla="*/ 32956500 h 32956500"/>
                <a:gd name="connsiteX2" fmla="*/ 38100 w 44005500"/>
                <a:gd name="connsiteY2" fmla="*/ 32918400 h 32956500"/>
                <a:gd name="connsiteX3" fmla="*/ 0 w 44005500"/>
                <a:gd name="connsiteY3" fmla="*/ 0 h 32956500"/>
              </a:gdLst>
              <a:ahLst/>
              <a:cxnLst>
                <a:cxn ang="0">
                  <a:pos x="connsiteX0" y="connsiteY0"/>
                </a:cxn>
                <a:cxn ang="0">
                  <a:pos x="connsiteX1" y="connsiteY1"/>
                </a:cxn>
                <a:cxn ang="0">
                  <a:pos x="connsiteX2" y="connsiteY2"/>
                </a:cxn>
                <a:cxn ang="0">
                  <a:pos x="connsiteX3" y="connsiteY3"/>
                </a:cxn>
              </a:cxnLst>
              <a:rect l="l" t="t" r="r" b="b"/>
              <a:pathLst>
                <a:path w="44005500" h="32956500">
                  <a:moveTo>
                    <a:pt x="0" y="0"/>
                  </a:moveTo>
                  <a:lnTo>
                    <a:pt x="44005500" y="32956500"/>
                  </a:lnTo>
                  <a:lnTo>
                    <a:pt x="38100" y="32918400"/>
                  </a:lnTo>
                  <a:lnTo>
                    <a:pt x="0" y="0"/>
                  </a:lnTo>
                  <a:close/>
                </a:path>
              </a:pathLst>
            </a:custGeom>
            <a:gradFill>
              <a:gsLst>
                <a:gs pos="41000">
                  <a:schemeClr val="bg2"/>
                </a:gs>
                <a:gs pos="100000">
                  <a:schemeClr val="accent1">
                    <a:lumMod val="30000"/>
                    <a:lumOff val="7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Freeform 39"/>
            <p:cNvSpPr/>
            <p:nvPr userDrawn="1"/>
          </p:nvSpPr>
          <p:spPr>
            <a:xfrm>
              <a:off x="-63313" y="-1"/>
              <a:ext cx="44000928" cy="32918400"/>
            </a:xfrm>
            <a:custGeom>
              <a:avLst/>
              <a:gdLst>
                <a:gd name="connsiteX0" fmla="*/ 36576 w 39026592"/>
                <a:gd name="connsiteY0" fmla="*/ 0 h 30614112"/>
                <a:gd name="connsiteX1" fmla="*/ 15837408 w 39026592"/>
                <a:gd name="connsiteY1" fmla="*/ 30614112 h 30614112"/>
                <a:gd name="connsiteX2" fmla="*/ 39026592 w 39026592"/>
                <a:gd name="connsiteY2" fmla="*/ 13350240 h 30614112"/>
                <a:gd name="connsiteX3" fmla="*/ 0 w 39026592"/>
                <a:gd name="connsiteY3" fmla="*/ 73152 h 30614112"/>
                <a:gd name="connsiteX4" fmla="*/ 109728 w 39026592"/>
                <a:gd name="connsiteY4" fmla="*/ 146304 h 306141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026592" h="30614112">
                  <a:moveTo>
                    <a:pt x="36576" y="0"/>
                  </a:moveTo>
                  <a:lnTo>
                    <a:pt x="15837408" y="30614112"/>
                  </a:lnTo>
                  <a:lnTo>
                    <a:pt x="39026592" y="13350240"/>
                  </a:lnTo>
                  <a:lnTo>
                    <a:pt x="0" y="73152"/>
                  </a:lnTo>
                  <a:lnTo>
                    <a:pt x="109728" y="146304"/>
                  </a:lnTo>
                </a:path>
              </a:pathLst>
            </a:custGeom>
            <a:gradFill flip="none" rotWithShape="1">
              <a:gsLst>
                <a:gs pos="0">
                  <a:schemeClr val="bg1"/>
                </a:gs>
                <a:gs pos="76000">
                  <a:schemeClr val="accent1">
                    <a:lumMod val="30000"/>
                    <a:lumOff val="70000"/>
                    <a:alpha val="0"/>
                  </a:schemeClr>
                </a:gs>
              </a:gsLst>
              <a:path path="rect">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Text Box 14"/>
          <p:cNvSpPr txBox="1">
            <a:spLocks noChangeArrowheads="1"/>
          </p:cNvSpPr>
          <p:nvPr/>
        </p:nvSpPr>
        <p:spPr bwMode="auto">
          <a:xfrm>
            <a:off x="631216" y="18647353"/>
            <a:ext cx="1707172" cy="203877"/>
          </a:xfrm>
          <a:prstGeom prst="rect">
            <a:avLst/>
          </a:prstGeom>
          <a:noFill/>
          <a:ln w="9525">
            <a:noFill/>
            <a:miter lim="800000"/>
            <a:headEnd/>
            <a:tailEnd/>
          </a:ln>
          <a:effectLst/>
        </p:spPr>
        <p:txBody>
          <a:bodyPr wrap="square" lIns="52150" tIns="26070" rIns="52150" bIns="26070">
            <a:spAutoFit/>
          </a:bodyPr>
          <a:lstStyle/>
          <a:p>
            <a:pPr eaLnBrk="0" hangingPunct="0">
              <a:lnSpc>
                <a:spcPct val="65000"/>
              </a:lnSpc>
              <a:spcBef>
                <a:spcPct val="50000"/>
              </a:spcBef>
              <a:defRPr/>
            </a:pPr>
            <a:r>
              <a:rPr lang="en-US" sz="400" b="1" dirty="0">
                <a:solidFill>
                  <a:schemeClr val="bg1">
                    <a:lumMod val="75000"/>
                  </a:schemeClr>
                </a:solidFill>
                <a:latin typeface="Arial" charset="0"/>
              </a:rPr>
              <a:t>RESEARCH POSTER PRESENTATION DESIGN © 2015</a:t>
            </a:r>
          </a:p>
          <a:p>
            <a:pPr eaLnBrk="0" hangingPunct="0">
              <a:lnSpc>
                <a:spcPct val="65000"/>
              </a:lnSpc>
              <a:spcBef>
                <a:spcPct val="50000"/>
              </a:spcBef>
              <a:defRPr/>
            </a:pPr>
            <a:r>
              <a:rPr lang="en-US" sz="600" b="1" dirty="0">
                <a:solidFill>
                  <a:schemeClr val="bg1">
                    <a:lumMod val="75000"/>
                  </a:schemeClr>
                </a:solidFill>
                <a:latin typeface="Arial" charset="0"/>
              </a:rPr>
              <a:t>www.PosterPresentations.com</a:t>
            </a:r>
          </a:p>
        </p:txBody>
      </p:sp>
      <p:grpSp>
        <p:nvGrpSpPr>
          <p:cNvPr id="21" name="Group 20"/>
          <p:cNvGrpSpPr>
            <a:grpSpLocks noChangeAspect="1"/>
          </p:cNvGrpSpPr>
          <p:nvPr userDrawn="1"/>
        </p:nvGrpSpPr>
        <p:grpSpPr>
          <a:xfrm>
            <a:off x="-6898576" y="1"/>
            <a:ext cx="6608534" cy="19202398"/>
            <a:chOff x="-11220549" y="-1"/>
            <a:chExt cx="11014225" cy="27432000"/>
          </a:xfrm>
        </p:grpSpPr>
        <p:sp>
          <p:nvSpPr>
            <p:cNvPr id="48" name="Rectangle 47"/>
            <p:cNvSpPr/>
            <p:nvPr userDrawn="1"/>
          </p:nvSpPr>
          <p:spPr>
            <a:xfrm>
              <a:off x="-11216136" y="-1"/>
              <a:ext cx="11009812" cy="27432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182880" rIns="182880" bIns="182880" rtlCol="0" anchor="t" anchorCtr="0"/>
            <a:lstStyle>
              <a:defPPr>
                <a:defRPr lang="en-US"/>
              </a:defPPr>
              <a:lvl1pPr marL="0" algn="l" defTabSz="2507943" rtl="0" eaLnBrk="1" latinLnBrk="0" hangingPunct="1">
                <a:defRPr sz="4900" kern="1200">
                  <a:solidFill>
                    <a:schemeClr val="lt1"/>
                  </a:solidFill>
                  <a:latin typeface="+mn-lt"/>
                  <a:ea typeface="+mn-ea"/>
                  <a:cs typeface="+mn-cs"/>
                </a:defRPr>
              </a:lvl1pPr>
              <a:lvl2pPr marL="1253972" algn="l" defTabSz="2507943" rtl="0" eaLnBrk="1" latinLnBrk="0" hangingPunct="1">
                <a:defRPr sz="4900" kern="1200">
                  <a:solidFill>
                    <a:schemeClr val="lt1"/>
                  </a:solidFill>
                  <a:latin typeface="+mn-lt"/>
                  <a:ea typeface="+mn-ea"/>
                  <a:cs typeface="+mn-cs"/>
                </a:defRPr>
              </a:lvl2pPr>
              <a:lvl3pPr marL="2507943" algn="l" defTabSz="2507943" rtl="0" eaLnBrk="1" latinLnBrk="0" hangingPunct="1">
                <a:defRPr sz="4900" kern="1200">
                  <a:solidFill>
                    <a:schemeClr val="lt1"/>
                  </a:solidFill>
                  <a:latin typeface="+mn-lt"/>
                  <a:ea typeface="+mn-ea"/>
                  <a:cs typeface="+mn-cs"/>
                </a:defRPr>
              </a:lvl3pPr>
              <a:lvl4pPr marL="3761915" algn="l" defTabSz="2507943" rtl="0" eaLnBrk="1" latinLnBrk="0" hangingPunct="1">
                <a:defRPr sz="4900" kern="1200">
                  <a:solidFill>
                    <a:schemeClr val="lt1"/>
                  </a:solidFill>
                  <a:latin typeface="+mn-lt"/>
                  <a:ea typeface="+mn-ea"/>
                  <a:cs typeface="+mn-cs"/>
                </a:defRPr>
              </a:lvl4pPr>
              <a:lvl5pPr marL="5015886" algn="l" defTabSz="2507943" rtl="0" eaLnBrk="1" latinLnBrk="0" hangingPunct="1">
                <a:defRPr sz="4900" kern="1200">
                  <a:solidFill>
                    <a:schemeClr val="lt1"/>
                  </a:solidFill>
                  <a:latin typeface="+mn-lt"/>
                  <a:ea typeface="+mn-ea"/>
                  <a:cs typeface="+mn-cs"/>
                </a:defRPr>
              </a:lvl5pPr>
              <a:lvl6pPr marL="6269858" algn="l" defTabSz="2507943" rtl="0" eaLnBrk="1" latinLnBrk="0" hangingPunct="1">
                <a:defRPr sz="4900" kern="1200">
                  <a:solidFill>
                    <a:schemeClr val="lt1"/>
                  </a:solidFill>
                  <a:latin typeface="+mn-lt"/>
                  <a:ea typeface="+mn-ea"/>
                  <a:cs typeface="+mn-cs"/>
                </a:defRPr>
              </a:lvl6pPr>
              <a:lvl7pPr marL="7523830" algn="l" defTabSz="2507943" rtl="0" eaLnBrk="1" latinLnBrk="0" hangingPunct="1">
                <a:defRPr sz="4900" kern="1200">
                  <a:solidFill>
                    <a:schemeClr val="lt1"/>
                  </a:solidFill>
                  <a:latin typeface="+mn-lt"/>
                  <a:ea typeface="+mn-ea"/>
                  <a:cs typeface="+mn-cs"/>
                </a:defRPr>
              </a:lvl7pPr>
              <a:lvl8pPr marL="8777801" algn="l" defTabSz="2507943" rtl="0" eaLnBrk="1" latinLnBrk="0" hangingPunct="1">
                <a:defRPr sz="4900" kern="1200">
                  <a:solidFill>
                    <a:schemeClr val="lt1"/>
                  </a:solidFill>
                  <a:latin typeface="+mn-lt"/>
                  <a:ea typeface="+mn-ea"/>
                  <a:cs typeface="+mn-cs"/>
                </a:defRPr>
              </a:lvl8pPr>
              <a:lvl9pPr marL="10031773" algn="l" defTabSz="2507943" rtl="0" eaLnBrk="1" latinLnBrk="0" hangingPunct="1">
                <a:defRPr sz="4900" kern="1200">
                  <a:solidFill>
                    <a:schemeClr val="lt1"/>
                  </a:solidFill>
                  <a:latin typeface="+mn-lt"/>
                  <a:ea typeface="+mn-ea"/>
                  <a:cs typeface="+mn-cs"/>
                </a:defRPr>
              </a:lvl9pPr>
            </a:lstStyle>
            <a:p>
              <a:pPr marL="0" marR="0" indent="0" algn="ctr" defTabSz="1518341" rtl="0" eaLnBrk="1" fontAlgn="auto" latinLnBrk="0" hangingPunct="1">
                <a:lnSpc>
                  <a:spcPct val="100000"/>
                </a:lnSpc>
                <a:spcBef>
                  <a:spcPts val="0"/>
                </a:spcBef>
                <a:spcAft>
                  <a:spcPts val="0"/>
                </a:spcAft>
                <a:buClrTx/>
                <a:buSzTx/>
                <a:buFontTx/>
                <a:buNone/>
                <a:tabLst/>
                <a:defRPr/>
              </a:pPr>
              <a:r>
                <a:rPr lang="en-US" sz="1800" b="1" spc="0" dirty="0">
                  <a:solidFill>
                    <a:srgbClr val="FF0000"/>
                  </a:solidFill>
                  <a:latin typeface="Trebuchet MS" pitchFamily="34" charset="0"/>
                </a:rPr>
                <a:t>(—THIS SIDEBAR DOES NOT PRINT—)</a:t>
              </a:r>
              <a:endParaRPr lang="en-US" sz="1800" b="1" spc="600" dirty="0">
                <a:solidFill>
                  <a:schemeClr val="bg1"/>
                </a:solidFill>
                <a:latin typeface="Trebuchet MS" pitchFamily="34" charset="0"/>
              </a:endParaRPr>
            </a:p>
            <a:p>
              <a:pPr algn="ctr"/>
              <a:r>
                <a:rPr lang="en-US" sz="2400" b="1" spc="600" dirty="0">
                  <a:solidFill>
                    <a:schemeClr val="bg1"/>
                  </a:solidFill>
                  <a:latin typeface="Trebuchet MS" pitchFamily="34" charset="0"/>
                </a:rPr>
                <a:t>DESIGN</a:t>
              </a:r>
              <a:r>
                <a:rPr lang="en-US" sz="2400" b="1" spc="600" baseline="0" dirty="0">
                  <a:solidFill>
                    <a:schemeClr val="bg1"/>
                  </a:solidFill>
                  <a:latin typeface="Trebuchet MS" pitchFamily="34" charset="0"/>
                </a:rPr>
                <a:t> </a:t>
              </a:r>
              <a:r>
                <a:rPr lang="en-US" sz="2400" b="1" spc="600" dirty="0">
                  <a:solidFill>
                    <a:schemeClr val="bg1"/>
                  </a:solidFill>
                  <a:latin typeface="Trebuchet MS" pitchFamily="34" charset="0"/>
                </a:rPr>
                <a:t>GUIDE</a:t>
              </a:r>
            </a:p>
            <a:p>
              <a:pPr algn="ctr"/>
              <a:r>
                <a:rPr lang="en-US" sz="1000" b="1" dirty="0">
                  <a:latin typeface="Trebuchet MS" pitchFamily="34" charset="0"/>
                </a:rPr>
                <a:t> </a:t>
              </a:r>
            </a:p>
            <a:p>
              <a:pPr defTabSz="3765639"/>
              <a:r>
                <a:rPr lang="en-US" sz="1600" i="0" dirty="0">
                  <a:latin typeface="Trebuchet MS" pitchFamily="34" charset="0"/>
                </a:rPr>
                <a:t>This PowerPoint</a:t>
              </a:r>
              <a:r>
                <a:rPr lang="en-US" sz="1600" i="0" baseline="0" dirty="0">
                  <a:latin typeface="Trebuchet MS" pitchFamily="34" charset="0"/>
                </a:rPr>
                <a:t> </a:t>
              </a:r>
              <a:r>
                <a:rPr lang="en-US" sz="1600" i="0" dirty="0">
                  <a:latin typeface="Trebuchet MS" pitchFamily="34" charset="0"/>
                </a:rPr>
                <a:t>2007 template produces</a:t>
              </a:r>
              <a:r>
                <a:rPr lang="en-US" sz="1600" i="0" baseline="0" dirty="0">
                  <a:latin typeface="Trebuchet MS" pitchFamily="34" charset="0"/>
                </a:rPr>
                <a:t> </a:t>
              </a:r>
              <a:r>
                <a:rPr lang="en-US" sz="1600" i="0" dirty="0">
                  <a:latin typeface="Trebuchet MS" pitchFamily="34" charset="0"/>
                </a:rPr>
                <a:t>a 40”x60” presentation poster. </a:t>
              </a:r>
              <a:r>
                <a:rPr lang="en-US" sz="1600" dirty="0">
                  <a:latin typeface="Trebuchet MS" pitchFamily="34" charset="0"/>
                </a:rPr>
                <a:t>You</a:t>
              </a:r>
              <a:r>
                <a:rPr lang="en-US" sz="1600" baseline="0" dirty="0">
                  <a:latin typeface="Trebuchet MS" pitchFamily="34" charset="0"/>
                </a:rPr>
                <a:t> can u</a:t>
              </a:r>
              <a:r>
                <a:rPr lang="en-US" sz="1600" dirty="0">
                  <a:latin typeface="Trebuchet MS" pitchFamily="34" charset="0"/>
                </a:rPr>
                <a:t>se</a:t>
              </a:r>
              <a:r>
                <a:rPr lang="en-US" sz="1600" baseline="0" dirty="0">
                  <a:latin typeface="Trebuchet MS" pitchFamily="34" charset="0"/>
                </a:rPr>
                <a:t> it to create your research poster and </a:t>
              </a:r>
              <a:r>
                <a:rPr lang="en-US" sz="1600" dirty="0">
                  <a:latin typeface="Trebuchet MS" pitchFamily="34" charset="0"/>
                </a:rPr>
                <a:t>save valuable time placing titles, subtitles,</a:t>
              </a:r>
              <a:r>
                <a:rPr lang="en-US" sz="1600" baseline="0" dirty="0">
                  <a:latin typeface="Trebuchet MS" pitchFamily="34" charset="0"/>
                </a:rPr>
                <a:t> text, and graphics</a:t>
              </a:r>
              <a:r>
                <a:rPr lang="en-US" sz="1600" dirty="0">
                  <a:latin typeface="Trebuchet MS" pitchFamily="34" charset="0"/>
                </a:rPr>
                <a:t>. </a:t>
              </a:r>
            </a:p>
            <a:p>
              <a:pPr defTabSz="3765639"/>
              <a:r>
                <a:rPr lang="en-US" sz="1000" dirty="0">
                  <a:latin typeface="Trebuchet MS" pitchFamily="34" charset="0"/>
                </a:rPr>
                <a:t> </a:t>
              </a:r>
            </a:p>
            <a:p>
              <a:pPr defTabSz="4389219"/>
              <a:r>
                <a:rPr lang="en-US" sz="1600" dirty="0">
                  <a:latin typeface="Trebuchet MS" pitchFamily="34" charset="0"/>
                </a:rPr>
                <a:t>We provide a series of online answer your poster production questions. To view our template tutorials, go online to </a:t>
              </a:r>
              <a:r>
                <a:rPr lang="en-US" sz="1600" b="1" dirty="0">
                  <a:solidFill>
                    <a:srgbClr val="FFC000"/>
                  </a:solidFill>
                  <a:latin typeface="Trebuchet MS" pitchFamily="34" charset="0"/>
                </a:rPr>
                <a:t>PosterPresentations.com</a:t>
              </a:r>
              <a:r>
                <a:rPr lang="en-US" sz="1600" b="1" dirty="0">
                  <a:solidFill>
                    <a:schemeClr val="bg1"/>
                  </a:solidFill>
                  <a:latin typeface="Trebuchet MS" pitchFamily="34" charset="0"/>
                </a:rPr>
                <a:t> </a:t>
              </a:r>
              <a:r>
                <a:rPr lang="en-US" sz="1600" dirty="0">
                  <a:solidFill>
                    <a:schemeClr val="bg1"/>
                  </a:solidFill>
                  <a:latin typeface="Trebuchet MS" pitchFamily="34" charset="0"/>
                </a:rPr>
                <a:t>and click on HELP DESK.</a:t>
              </a:r>
            </a:p>
            <a:p>
              <a:pPr defTabSz="4389219"/>
              <a:r>
                <a:rPr lang="en-US" sz="1000" dirty="0">
                  <a:latin typeface="Trebuchet MS" pitchFamily="34" charset="0"/>
                </a:rPr>
                <a:t> </a:t>
              </a:r>
            </a:p>
            <a:p>
              <a:pPr defTabSz="4389219"/>
              <a:r>
                <a:rPr lang="en-US" sz="1600" dirty="0">
                  <a:solidFill>
                    <a:schemeClr val="bg1"/>
                  </a:solidFill>
                  <a:latin typeface="Trebuchet MS" pitchFamily="34" charset="0"/>
                </a:rPr>
                <a:t>When</a:t>
              </a:r>
              <a:r>
                <a:rPr lang="en-US" sz="1600" baseline="0" dirty="0">
                  <a:solidFill>
                    <a:schemeClr val="bg1"/>
                  </a:solidFill>
                  <a:latin typeface="Trebuchet MS" pitchFamily="34" charset="0"/>
                </a:rPr>
                <a:t> you are ready to</a:t>
              </a:r>
              <a:r>
                <a:rPr lang="en-US" sz="1600" dirty="0">
                  <a:solidFill>
                    <a:schemeClr val="bg1"/>
                  </a:solidFill>
                  <a:latin typeface="Trebuchet MS" pitchFamily="34" charset="0"/>
                </a:rPr>
                <a:t> </a:t>
              </a:r>
              <a:r>
                <a:rPr lang="en-US" sz="1600" baseline="0" dirty="0">
                  <a:solidFill>
                    <a:schemeClr val="bg1"/>
                  </a:solidFill>
                  <a:latin typeface="Trebuchet MS" pitchFamily="34" charset="0"/>
                </a:rPr>
                <a:t> print your poster</a:t>
              </a:r>
              <a:r>
                <a:rPr lang="en-US" sz="1600" dirty="0">
                  <a:solidFill>
                    <a:schemeClr val="bg1"/>
                  </a:solidFill>
                  <a:latin typeface="Trebuchet MS" pitchFamily="34" charset="0"/>
                </a:rPr>
                <a:t>,</a:t>
              </a:r>
              <a:r>
                <a:rPr lang="en-US" sz="1600" baseline="0" dirty="0">
                  <a:solidFill>
                    <a:schemeClr val="bg1"/>
                  </a:solidFill>
                  <a:latin typeface="Trebuchet MS" pitchFamily="34" charset="0"/>
                </a:rPr>
                <a:t> go online to </a:t>
              </a:r>
              <a:r>
                <a:rPr lang="en-US" sz="1600" b="0" dirty="0">
                  <a:solidFill>
                    <a:schemeClr val="bg1"/>
                  </a:solidFill>
                  <a:latin typeface="Trebuchet MS" pitchFamily="34" charset="0"/>
                </a:rPr>
                <a:t>PosterPresentations.com</a:t>
              </a:r>
              <a:br>
                <a:rPr lang="en-US" sz="1600" dirty="0">
                  <a:solidFill>
                    <a:schemeClr val="bg1"/>
                  </a:solidFill>
                  <a:latin typeface="Trebuchet MS" pitchFamily="34" charset="0"/>
                </a:rPr>
              </a:br>
              <a:r>
                <a:rPr lang="en-US" sz="1000" dirty="0">
                  <a:solidFill>
                    <a:schemeClr val="bg1"/>
                  </a:solidFill>
                  <a:latin typeface="Trebuchet MS" pitchFamily="34" charset="0"/>
                </a:rPr>
                <a:t> </a:t>
              </a:r>
            </a:p>
            <a:p>
              <a:pPr algn="l" defTabSz="3765639"/>
              <a:r>
                <a:rPr lang="en-US" sz="1600" b="0" dirty="0">
                  <a:solidFill>
                    <a:schemeClr val="bg1"/>
                  </a:solidFill>
                  <a:latin typeface="Trebuchet MS" pitchFamily="34" charset="0"/>
                </a:rPr>
                <a:t>Need</a:t>
              </a:r>
              <a:r>
                <a:rPr lang="en-US" sz="1600" b="0" baseline="0" dirty="0">
                  <a:solidFill>
                    <a:schemeClr val="bg1"/>
                  </a:solidFill>
                  <a:latin typeface="Trebuchet MS" pitchFamily="34" charset="0"/>
                </a:rPr>
                <a:t> assistance? Call us at </a:t>
              </a:r>
              <a:r>
                <a:rPr lang="en-US" sz="1600" b="0" dirty="0">
                  <a:solidFill>
                    <a:srgbClr val="FFC000"/>
                  </a:solidFill>
                  <a:latin typeface="Trebuchet MS" pitchFamily="34" charset="0"/>
                </a:rPr>
                <a:t>1.510.649.3001</a:t>
              </a:r>
            </a:p>
            <a:p>
              <a:pPr algn="l" defTabSz="3765639"/>
              <a:endParaRPr lang="en-US" sz="1600" b="0" dirty="0">
                <a:solidFill>
                  <a:srgbClr val="FFC000"/>
                </a:solidFill>
                <a:latin typeface="Trebuchet MS" pitchFamily="34" charset="0"/>
              </a:endParaRPr>
            </a:p>
            <a:p>
              <a:pPr algn="l" defTabSz="3765639"/>
              <a:endParaRPr lang="en-US" sz="1600" b="0" dirty="0">
                <a:solidFill>
                  <a:srgbClr val="FFC000"/>
                </a:solidFill>
                <a:latin typeface="Trebuchet MS" pitchFamily="34" charset="0"/>
              </a:endParaRPr>
            </a:p>
            <a:p>
              <a:pPr algn="l" defTabSz="3765639"/>
              <a:r>
                <a:rPr lang="en-US" sz="1000" b="1" dirty="0">
                  <a:solidFill>
                    <a:srgbClr val="FFFF00"/>
                  </a:solidFill>
                  <a:latin typeface="Trebuchet MS" pitchFamily="34" charset="0"/>
                </a:rPr>
                <a:t> </a:t>
              </a:r>
              <a:endParaRPr lang="en-US" sz="1600" b="1" dirty="0">
                <a:solidFill>
                  <a:schemeClr val="bg1"/>
                </a:solidFill>
                <a:latin typeface="Trebuchet MS" pitchFamily="34" charset="0"/>
              </a:endParaRPr>
            </a:p>
            <a:p>
              <a:pPr algn="ctr"/>
              <a:r>
                <a:rPr lang="en-US" sz="2400" b="1" spc="600" dirty="0">
                  <a:solidFill>
                    <a:schemeClr val="bg1"/>
                  </a:solidFill>
                  <a:latin typeface="Trebuchet MS" pitchFamily="34" charset="0"/>
                </a:rPr>
                <a:t>QUICK START</a:t>
              </a:r>
            </a:p>
            <a:p>
              <a:pPr algn="ctr"/>
              <a:r>
                <a:rPr lang="en-US" sz="1000" b="1" baseline="0" dirty="0">
                  <a:solidFill>
                    <a:schemeClr val="bg1"/>
                  </a:solidFill>
                  <a:latin typeface="Trebuchet MS" pitchFamily="34" charset="0"/>
                </a:rPr>
                <a:t> </a:t>
              </a:r>
            </a:p>
            <a:p>
              <a:pPr algn="ctr"/>
              <a:r>
                <a:rPr lang="en-US" sz="1800" b="1" baseline="0" dirty="0">
                  <a:solidFill>
                    <a:srgbClr val="FFC000"/>
                  </a:solidFill>
                  <a:latin typeface="Trebuchet MS" pitchFamily="34" charset="0"/>
                </a:rPr>
                <a:t>Zoom in and out</a:t>
              </a:r>
            </a:p>
            <a:p>
              <a:pPr marL="1203325" indent="0" algn="l" defTabSz="850900"/>
              <a:r>
                <a:rPr lang="en-US" sz="1400" b="0" baseline="0" dirty="0">
                  <a:solidFill>
                    <a:schemeClr val="bg1">
                      <a:lumMod val="75000"/>
                    </a:schemeClr>
                  </a:solidFill>
                  <a:latin typeface="Trebuchet MS" pitchFamily="34" charset="0"/>
                </a:rPr>
                <a:t>As you work on your poster zoom in and out to the level that is more comfortable to you. Go to VIEW &gt; ZOOM.</a:t>
              </a:r>
            </a:p>
            <a:p>
              <a:pPr algn="l"/>
              <a:endParaRPr lang="en-US" sz="1600" b="0" baseline="0" dirty="0">
                <a:solidFill>
                  <a:schemeClr val="bg1"/>
                </a:solidFill>
                <a:latin typeface="Trebuchet MS" pitchFamily="34" charset="0"/>
              </a:endParaRPr>
            </a:p>
            <a:p>
              <a:pPr algn="ctr"/>
              <a:r>
                <a:rPr lang="en-US" sz="1800" b="1" baseline="0" dirty="0">
                  <a:solidFill>
                    <a:srgbClr val="FFC000"/>
                  </a:solidFill>
                  <a:latin typeface="Trebuchet MS" pitchFamily="34" charset="0"/>
                </a:rPr>
                <a:t>Title, Authors, and Affiliations</a:t>
              </a:r>
            </a:p>
            <a:p>
              <a:pPr algn="l"/>
              <a:r>
                <a:rPr lang="en-US" sz="1400" b="0" baseline="0" dirty="0">
                  <a:solidFill>
                    <a:schemeClr val="bg1">
                      <a:lumMod val="75000"/>
                    </a:schemeClr>
                  </a:solidFill>
                  <a:latin typeface="Trebuchet MS" pitchFamily="34" charset="0"/>
                </a:rPr>
                <a:t>Start designing your poster by adding the title, the names of the authors, and the affiliated institutions. </a:t>
              </a:r>
              <a:r>
                <a:rPr lang="en-US" sz="1400" b="0" spc="0" baseline="0" dirty="0">
                  <a:solidFill>
                    <a:schemeClr val="bg1">
                      <a:lumMod val="75000"/>
                    </a:schemeClr>
                  </a:solidFill>
                  <a:latin typeface="Trebuchet MS" pitchFamily="34" charset="0"/>
                </a:rPr>
                <a:t>You can type or paste text into the provided boxes. The template will automatically adjust the size of your text to fit the title box. You can manually override this feature and change the size of your text. </a:t>
              </a:r>
            </a:p>
            <a:p>
              <a:pPr algn="l"/>
              <a:r>
                <a:rPr lang="en-US" sz="1000" b="0" spc="0" baseline="0" dirty="0">
                  <a:solidFill>
                    <a:schemeClr val="bg1">
                      <a:lumMod val="75000"/>
                    </a:schemeClr>
                  </a:solidFill>
                  <a:latin typeface="Trebuchet MS" pitchFamily="34" charset="0"/>
                </a:rPr>
                <a:t> </a:t>
              </a:r>
            </a:p>
            <a:p>
              <a:pPr algn="l"/>
              <a:r>
                <a:rPr lang="en-US" sz="1400" b="1" spc="300" baseline="0" dirty="0">
                  <a:solidFill>
                    <a:srgbClr val="FFC000"/>
                  </a:solidFill>
                  <a:latin typeface="Trebuchet MS" pitchFamily="34" charset="0"/>
                </a:rPr>
                <a:t>TIP</a:t>
              </a:r>
              <a:r>
                <a:rPr lang="en-US" sz="1400" b="1" baseline="0" dirty="0">
                  <a:solidFill>
                    <a:srgbClr val="FFC000"/>
                  </a:solidFill>
                  <a:latin typeface="Trebuchet MS" pitchFamily="34" charset="0"/>
                </a:rPr>
                <a:t>: </a:t>
              </a:r>
              <a:r>
                <a:rPr lang="en-US" sz="1400" b="0" baseline="0" dirty="0">
                  <a:solidFill>
                    <a:schemeClr val="bg1">
                      <a:lumMod val="75000"/>
                    </a:schemeClr>
                  </a:solidFill>
                  <a:latin typeface="Trebuchet MS" pitchFamily="34" charset="0"/>
                </a:rPr>
                <a:t>The font size of your title should be bigger than your name(s) and institution name(s).</a:t>
              </a:r>
            </a:p>
            <a:p>
              <a:pPr algn="l"/>
              <a:endParaRPr lang="en-US" sz="1600" b="1" baseline="0" dirty="0">
                <a:solidFill>
                  <a:schemeClr val="bg1"/>
                </a:solidFill>
                <a:latin typeface="Trebuchet MS" pitchFamily="34" charset="0"/>
              </a:endParaRPr>
            </a:p>
            <a:p>
              <a:pPr algn="l"/>
              <a:br>
                <a:rPr lang="en-US" sz="1600" b="1" baseline="0" dirty="0">
                  <a:solidFill>
                    <a:schemeClr val="bg1"/>
                  </a:solidFill>
                  <a:latin typeface="Trebuchet MS" pitchFamily="34" charset="0"/>
                </a:rPr>
              </a:br>
              <a:endParaRPr lang="en-US" sz="1600" b="1" dirty="0">
                <a:solidFill>
                  <a:schemeClr val="bg1"/>
                </a:solidFill>
                <a:latin typeface="Trebuchet MS" pitchFamily="34" charset="0"/>
              </a:endParaRPr>
            </a:p>
            <a:p>
              <a:pPr algn="ctr"/>
              <a:endParaRPr lang="en-US" sz="1600" b="1" dirty="0">
                <a:solidFill>
                  <a:srgbClr val="FFC000"/>
                </a:solidFill>
                <a:latin typeface="Trebuchet MS" pitchFamily="34" charset="0"/>
              </a:endParaRPr>
            </a:p>
            <a:p>
              <a:pPr algn="ctr"/>
              <a:endParaRPr lang="en-US" sz="1600" b="1" dirty="0">
                <a:solidFill>
                  <a:srgbClr val="FFC000"/>
                </a:solidFill>
                <a:latin typeface="Trebuchet MS" pitchFamily="34" charset="0"/>
              </a:endParaRPr>
            </a:p>
            <a:p>
              <a:pPr algn="ctr"/>
              <a:r>
                <a:rPr lang="en-US" sz="1800" b="1" dirty="0">
                  <a:solidFill>
                    <a:srgbClr val="FFC000"/>
                  </a:solidFill>
                  <a:latin typeface="Trebuchet MS" pitchFamily="34" charset="0"/>
                </a:rPr>
                <a:t>Adding Logos</a:t>
              </a:r>
              <a:r>
                <a:rPr lang="en-US" sz="1800" b="1" baseline="0" dirty="0">
                  <a:solidFill>
                    <a:srgbClr val="FFC000"/>
                  </a:solidFill>
                  <a:latin typeface="Trebuchet MS" pitchFamily="34" charset="0"/>
                </a:rPr>
                <a:t> / Seals</a:t>
              </a:r>
            </a:p>
            <a:p>
              <a:pPr algn="l"/>
              <a:r>
                <a:rPr lang="en-US" sz="1400" b="0" baseline="0" dirty="0">
                  <a:solidFill>
                    <a:schemeClr val="bg1">
                      <a:lumMod val="75000"/>
                    </a:schemeClr>
                  </a:solidFill>
                  <a:latin typeface="Trebuchet MS" pitchFamily="34" charset="0"/>
                </a:rPr>
                <a:t>Most often, logos are added on each side of the title. You can insert a logo by dragging and dropping it from your desktop, copy and paste or by going to INSERT &gt; PICTURES. Logos taken from web sites are likely to be low quality when printed. Zoom it at 100% to see what the logo will look like on the final poster and make any necessary adjustments.  </a:t>
              </a:r>
            </a:p>
            <a:p>
              <a:pPr algn="l"/>
              <a:endParaRPr lang="en-US" sz="1000" b="0" spc="300" baseline="0" dirty="0">
                <a:solidFill>
                  <a:schemeClr val="bg1">
                    <a:lumMod val="75000"/>
                  </a:schemeClr>
                </a:solidFill>
                <a:latin typeface="Trebuchet MS" pitchFamily="34" charset="0"/>
              </a:endParaRPr>
            </a:p>
            <a:p>
              <a:pPr algn="l"/>
              <a:r>
                <a:rPr lang="en-US" sz="1400" b="1" spc="300" baseline="0" dirty="0">
                  <a:solidFill>
                    <a:srgbClr val="FFC000"/>
                  </a:solidFill>
                  <a:latin typeface="Trebuchet MS" pitchFamily="34" charset="0"/>
                </a:rPr>
                <a:t>TIP:</a:t>
              </a:r>
              <a:r>
                <a:rPr lang="en-US" sz="1400" b="1" spc="0" baseline="0" dirty="0">
                  <a:solidFill>
                    <a:srgbClr val="FFC000"/>
                  </a:solidFill>
                  <a:latin typeface="Trebuchet MS" pitchFamily="34" charset="0"/>
                </a:rPr>
                <a:t> </a:t>
              </a:r>
              <a:r>
                <a:rPr lang="en-US" sz="1400" b="0" baseline="0" dirty="0">
                  <a:solidFill>
                    <a:schemeClr val="bg1">
                      <a:lumMod val="75000"/>
                    </a:schemeClr>
                  </a:solidFill>
                  <a:latin typeface="Trebuchet MS" pitchFamily="34" charset="0"/>
                </a:rPr>
                <a:t>See if your company’s logo is available on our free poster templates page.</a:t>
              </a:r>
            </a:p>
            <a:p>
              <a:pPr algn="l"/>
              <a:endParaRPr lang="en-US" sz="1400" b="0" baseline="0" dirty="0">
                <a:latin typeface="Trebuchet MS" pitchFamily="34" charset="0"/>
              </a:endParaRPr>
            </a:p>
            <a:p>
              <a:pPr algn="ctr"/>
              <a:r>
                <a:rPr lang="en-US" sz="1800" b="1" baseline="0" dirty="0">
                  <a:solidFill>
                    <a:srgbClr val="FFC000"/>
                  </a:solidFill>
                  <a:latin typeface="Trebuchet MS" pitchFamily="34" charset="0"/>
                </a:rPr>
                <a:t>Photographs / Graphics</a:t>
              </a:r>
            </a:p>
            <a:p>
              <a:pPr algn="l" defTabSz="977900"/>
              <a:r>
                <a:rPr lang="en-US" sz="1400" b="0" baseline="0" dirty="0">
                  <a:solidFill>
                    <a:schemeClr val="bg1">
                      <a:lumMod val="75000"/>
                    </a:schemeClr>
                  </a:solidFill>
                  <a:latin typeface="Trebuchet MS" pitchFamily="34" charset="0"/>
                </a:rPr>
                <a:t>You can add images by dragging and dropping from your desktop, copy and paste, or by going to INSERT &gt; PICTURES. Resize images proportionally by holding down the SHIFT key and dragging one of the corner handles. For a professional-looking poster, do not distort your images by enlarging them </a:t>
              </a:r>
              <a:r>
                <a:rPr lang="en-US" sz="1400" b="0" spc="0" baseline="0" dirty="0">
                  <a:solidFill>
                    <a:schemeClr val="bg1">
                      <a:lumMod val="75000"/>
                    </a:schemeClr>
                  </a:solidFill>
                  <a:latin typeface="Trebuchet MS" pitchFamily="34" charset="0"/>
                </a:rPr>
                <a:t>disproportionally.</a:t>
              </a:r>
            </a:p>
            <a:p>
              <a:pPr algn="l" defTabSz="977900"/>
              <a:endParaRPr lang="en-US" sz="1400" b="0" baseline="0" dirty="0">
                <a:latin typeface="Trebuchet MS" pitchFamily="34" charset="0"/>
              </a:endParaRPr>
            </a:p>
            <a:p>
              <a:pPr algn="ctr"/>
              <a:endParaRPr lang="en-US" sz="1600" b="1" baseline="0" dirty="0">
                <a:solidFill>
                  <a:srgbClr val="FFC000"/>
                </a:solidFill>
                <a:latin typeface="Trebuchet MS" pitchFamily="34" charset="0"/>
              </a:endParaRPr>
            </a:p>
            <a:p>
              <a:pPr algn="ctr"/>
              <a:endParaRPr lang="en-US" sz="1600" b="1" baseline="0" dirty="0">
                <a:solidFill>
                  <a:srgbClr val="FFC000"/>
                </a:solidFill>
                <a:latin typeface="Trebuchet MS" pitchFamily="34" charset="0"/>
              </a:endParaRPr>
            </a:p>
            <a:p>
              <a:pPr algn="ctr"/>
              <a:endParaRPr lang="en-US" sz="1600" b="1" baseline="0" dirty="0">
                <a:solidFill>
                  <a:srgbClr val="FFC000"/>
                </a:solidFill>
                <a:latin typeface="Trebuchet MS" pitchFamily="34" charset="0"/>
              </a:endParaRPr>
            </a:p>
            <a:p>
              <a:pPr algn="ctr"/>
              <a:endParaRPr lang="en-US" sz="1600" b="1" baseline="0" dirty="0">
                <a:solidFill>
                  <a:srgbClr val="FFC000"/>
                </a:solidFill>
                <a:latin typeface="Trebuchet MS" pitchFamily="34" charset="0"/>
              </a:endParaRPr>
            </a:p>
            <a:p>
              <a:pPr algn="ctr"/>
              <a:endParaRPr lang="en-US" sz="1600" b="1" baseline="0" dirty="0">
                <a:solidFill>
                  <a:srgbClr val="FFC000"/>
                </a:solidFill>
                <a:latin typeface="Trebuchet MS" pitchFamily="34" charset="0"/>
              </a:endParaRPr>
            </a:p>
            <a:p>
              <a:pPr algn="ctr"/>
              <a:endParaRPr lang="en-US" sz="1600" b="1" baseline="0" dirty="0">
                <a:solidFill>
                  <a:srgbClr val="FFC000"/>
                </a:solidFill>
                <a:latin typeface="Trebuchet MS" pitchFamily="34" charset="0"/>
              </a:endParaRPr>
            </a:p>
            <a:p>
              <a:pPr algn="ctr"/>
              <a:endParaRPr lang="en-US" sz="1600" b="1" baseline="0" dirty="0">
                <a:solidFill>
                  <a:srgbClr val="FFC000"/>
                </a:solidFill>
                <a:latin typeface="Trebuchet MS" pitchFamily="34" charset="0"/>
              </a:endParaRPr>
            </a:p>
            <a:p>
              <a:pPr algn="ctr"/>
              <a:endParaRPr lang="en-US" sz="1600" b="1" baseline="0" dirty="0">
                <a:solidFill>
                  <a:srgbClr val="FFC000"/>
                </a:solidFill>
                <a:latin typeface="Trebuchet MS" pitchFamily="34" charset="0"/>
              </a:endParaRPr>
            </a:p>
            <a:p>
              <a:pPr algn="ctr"/>
              <a:r>
                <a:rPr lang="en-US" sz="1800" b="1" baseline="0" dirty="0">
                  <a:solidFill>
                    <a:srgbClr val="FFC000"/>
                  </a:solidFill>
                  <a:latin typeface="Trebuchet MS" pitchFamily="34" charset="0"/>
                </a:rPr>
                <a:t>Image Quality Check</a:t>
              </a:r>
            </a:p>
            <a:p>
              <a:pPr lvl="0" algn="l" defTabSz="977900"/>
              <a:r>
                <a:rPr lang="en-US" sz="1400" b="0" baseline="0" dirty="0">
                  <a:solidFill>
                    <a:schemeClr val="bg1">
                      <a:lumMod val="75000"/>
                    </a:schemeClr>
                  </a:solidFill>
                  <a:latin typeface="Trebuchet MS" pitchFamily="34" charset="0"/>
                </a:rPr>
                <a:t>Zoom in and look at your images at 100% magnification. If they look good they will print well. </a:t>
              </a:r>
              <a:endParaRPr lang="en-US" sz="1600" b="0" dirty="0">
                <a:latin typeface="Trebuchet MS" pitchFamily="34" charset="0"/>
              </a:endParaRPr>
            </a:p>
          </p:txBody>
        </p:sp>
        <p:cxnSp>
          <p:nvCxnSpPr>
            <p:cNvPr id="49" name="Straight Connector 48"/>
            <p:cNvCxnSpPr/>
            <p:nvPr userDrawn="1"/>
          </p:nvCxnSpPr>
          <p:spPr>
            <a:xfrm>
              <a:off x="-11220549" y="5663750"/>
              <a:ext cx="10999745" cy="2783"/>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pic>
          <p:nvPicPr>
            <p:cNvPr id="50" name="Picture 49"/>
            <p:cNvPicPr>
              <a:picLocks noChangeAspect="1"/>
            </p:cNvPicPr>
            <p:nvPr userDrawn="1"/>
          </p:nvPicPr>
          <p:blipFill>
            <a:blip r:embed="rId3"/>
            <a:stretch>
              <a:fillRect/>
            </a:stretch>
          </p:blipFill>
          <p:spPr>
            <a:xfrm>
              <a:off x="-10736022" y="7070058"/>
              <a:ext cx="1597665" cy="1001614"/>
            </a:xfrm>
            <a:prstGeom prst="rect">
              <a:avLst/>
            </a:prstGeom>
          </p:spPr>
        </p:pic>
        <p:pic>
          <p:nvPicPr>
            <p:cNvPr id="51" name="Picture 50"/>
            <p:cNvPicPr>
              <a:picLocks noChangeAspect="1"/>
            </p:cNvPicPr>
            <p:nvPr userDrawn="1"/>
          </p:nvPicPr>
          <p:blipFill>
            <a:blip r:embed="rId4"/>
            <a:stretch>
              <a:fillRect/>
            </a:stretch>
          </p:blipFill>
          <p:spPr>
            <a:xfrm>
              <a:off x="-10736022" y="11080322"/>
              <a:ext cx="9986807" cy="877997"/>
            </a:xfrm>
            <a:prstGeom prst="rect">
              <a:avLst/>
            </a:prstGeom>
          </p:spPr>
        </p:pic>
        <p:grpSp>
          <p:nvGrpSpPr>
            <p:cNvPr id="52" name="Group 51"/>
            <p:cNvGrpSpPr/>
            <p:nvPr userDrawn="1"/>
          </p:nvGrpSpPr>
          <p:grpSpPr>
            <a:xfrm>
              <a:off x="-9844889" y="17817152"/>
              <a:ext cx="7631078" cy="1987438"/>
              <a:chOff x="-4516464" y="10195237"/>
              <a:chExt cx="3516822" cy="1095735"/>
            </a:xfrm>
          </p:grpSpPr>
          <p:grpSp>
            <p:nvGrpSpPr>
              <p:cNvPr id="58" name="Group 57"/>
              <p:cNvGrpSpPr/>
              <p:nvPr userDrawn="1"/>
            </p:nvGrpSpPr>
            <p:grpSpPr>
              <a:xfrm>
                <a:off x="-2783494" y="10195296"/>
                <a:ext cx="624373" cy="894737"/>
                <a:chOff x="-3958698" y="9877015"/>
                <a:chExt cx="779266" cy="1282147"/>
              </a:xfrm>
            </p:grpSpPr>
            <p:pic>
              <p:nvPicPr>
                <p:cNvPr id="64" name="Picture 63"/>
                <p:cNvPicPr>
                  <a:picLocks noChangeAspect="1"/>
                </p:cNvPicPr>
                <p:nvPr userDrawn="1"/>
              </p:nvPicPr>
              <p:blipFill>
                <a:blip r:embed="rId5"/>
                <a:stretch>
                  <a:fillRect/>
                </a:stretch>
              </p:blipFill>
              <p:spPr>
                <a:xfrm>
                  <a:off x="-3948160" y="9877015"/>
                  <a:ext cx="768728" cy="1090752"/>
                </a:xfrm>
                <a:prstGeom prst="rect">
                  <a:avLst/>
                </a:prstGeom>
              </p:spPr>
            </p:pic>
            <p:sp>
              <p:nvSpPr>
                <p:cNvPr id="65" name="TextBox 56"/>
                <p:cNvSpPr txBox="1"/>
                <p:nvPr userDrawn="1"/>
              </p:nvSpPr>
              <p:spPr>
                <a:xfrm>
                  <a:off x="-3958698" y="10916003"/>
                  <a:ext cx="779263" cy="243159"/>
                </a:xfrm>
                <a:prstGeom prst="rect">
                  <a:avLst/>
                </a:prstGeom>
                <a:solidFill>
                  <a:schemeClr val="accent1"/>
                </a:solidFill>
                <a:ln>
                  <a:noFill/>
                </a:ln>
              </p:spPr>
              <p:txBody>
                <a:bodyPr wrap="square" lIns="0" tIns="0" rIns="0" bIns="0" rtlCol="0">
                  <a:spAutoFit/>
                </a:bodyPr>
                <a:lstStyle>
                  <a:defPPr>
                    <a:defRPr lang="en-US"/>
                  </a:defPPr>
                  <a:lvl1pPr marL="0" algn="l" defTabSz="2507943" rtl="0" eaLnBrk="1" latinLnBrk="0" hangingPunct="1">
                    <a:defRPr sz="4900" kern="1200">
                      <a:solidFill>
                        <a:schemeClr val="tx1"/>
                      </a:solidFill>
                      <a:latin typeface="+mn-lt"/>
                      <a:ea typeface="+mn-ea"/>
                      <a:cs typeface="+mn-cs"/>
                    </a:defRPr>
                  </a:lvl1pPr>
                  <a:lvl2pPr marL="1253972" algn="l" defTabSz="2507943" rtl="0" eaLnBrk="1" latinLnBrk="0" hangingPunct="1">
                    <a:defRPr sz="4900" kern="1200">
                      <a:solidFill>
                        <a:schemeClr val="tx1"/>
                      </a:solidFill>
                      <a:latin typeface="+mn-lt"/>
                      <a:ea typeface="+mn-ea"/>
                      <a:cs typeface="+mn-cs"/>
                    </a:defRPr>
                  </a:lvl2pPr>
                  <a:lvl3pPr marL="2507943" algn="l" defTabSz="2507943" rtl="0" eaLnBrk="1" latinLnBrk="0" hangingPunct="1">
                    <a:defRPr sz="4900" kern="1200">
                      <a:solidFill>
                        <a:schemeClr val="tx1"/>
                      </a:solidFill>
                      <a:latin typeface="+mn-lt"/>
                      <a:ea typeface="+mn-ea"/>
                      <a:cs typeface="+mn-cs"/>
                    </a:defRPr>
                  </a:lvl3pPr>
                  <a:lvl4pPr marL="3761915" algn="l" defTabSz="2507943" rtl="0" eaLnBrk="1" latinLnBrk="0" hangingPunct="1">
                    <a:defRPr sz="4900" kern="1200">
                      <a:solidFill>
                        <a:schemeClr val="tx1"/>
                      </a:solidFill>
                      <a:latin typeface="+mn-lt"/>
                      <a:ea typeface="+mn-ea"/>
                      <a:cs typeface="+mn-cs"/>
                    </a:defRPr>
                  </a:lvl4pPr>
                  <a:lvl5pPr marL="5015886" algn="l" defTabSz="2507943" rtl="0" eaLnBrk="1" latinLnBrk="0" hangingPunct="1">
                    <a:defRPr sz="4900" kern="1200">
                      <a:solidFill>
                        <a:schemeClr val="tx1"/>
                      </a:solidFill>
                      <a:latin typeface="+mn-lt"/>
                      <a:ea typeface="+mn-ea"/>
                      <a:cs typeface="+mn-cs"/>
                    </a:defRPr>
                  </a:lvl5pPr>
                  <a:lvl6pPr marL="6269858" algn="l" defTabSz="2507943" rtl="0" eaLnBrk="1" latinLnBrk="0" hangingPunct="1">
                    <a:defRPr sz="4900" kern="1200">
                      <a:solidFill>
                        <a:schemeClr val="tx1"/>
                      </a:solidFill>
                      <a:latin typeface="+mn-lt"/>
                      <a:ea typeface="+mn-ea"/>
                      <a:cs typeface="+mn-cs"/>
                    </a:defRPr>
                  </a:lvl6pPr>
                  <a:lvl7pPr marL="7523830" algn="l" defTabSz="2507943" rtl="0" eaLnBrk="1" latinLnBrk="0" hangingPunct="1">
                    <a:defRPr sz="4900" kern="1200">
                      <a:solidFill>
                        <a:schemeClr val="tx1"/>
                      </a:solidFill>
                      <a:latin typeface="+mn-lt"/>
                      <a:ea typeface="+mn-ea"/>
                      <a:cs typeface="+mn-cs"/>
                    </a:defRPr>
                  </a:lvl7pPr>
                  <a:lvl8pPr marL="8777801" algn="l" defTabSz="2507943" rtl="0" eaLnBrk="1" latinLnBrk="0" hangingPunct="1">
                    <a:defRPr sz="4900" kern="1200">
                      <a:solidFill>
                        <a:schemeClr val="tx1"/>
                      </a:solidFill>
                      <a:latin typeface="+mn-lt"/>
                      <a:ea typeface="+mn-ea"/>
                      <a:cs typeface="+mn-cs"/>
                    </a:defRPr>
                  </a:lvl8pPr>
                  <a:lvl9pPr marL="10031773" algn="l" defTabSz="2507943" rtl="0" eaLnBrk="1" latinLnBrk="0" hangingPunct="1">
                    <a:defRPr sz="4900" kern="1200">
                      <a:solidFill>
                        <a:schemeClr val="tx1"/>
                      </a:solidFill>
                      <a:latin typeface="+mn-lt"/>
                      <a:ea typeface="+mn-ea"/>
                      <a:cs typeface="+mn-cs"/>
                    </a:defRPr>
                  </a:lvl9pPr>
                </a:lstStyle>
                <a:p>
                  <a:pPr algn="ctr"/>
                  <a:r>
                    <a:rPr lang="en-US" sz="1200" b="1" dirty="0">
                      <a:solidFill>
                        <a:schemeClr val="tx1"/>
                      </a:solidFill>
                    </a:rPr>
                    <a:t>ORIGINAL</a:t>
                  </a:r>
                </a:p>
              </p:txBody>
            </p:sp>
          </p:grpSp>
          <p:grpSp>
            <p:nvGrpSpPr>
              <p:cNvPr id="59" name="Group 58"/>
              <p:cNvGrpSpPr/>
              <p:nvPr userDrawn="1"/>
            </p:nvGrpSpPr>
            <p:grpSpPr>
              <a:xfrm>
                <a:off x="-2033159" y="10195237"/>
                <a:ext cx="1033517" cy="907666"/>
                <a:chOff x="-2921738" y="10010570"/>
                <a:chExt cx="1420279" cy="1247337"/>
              </a:xfrm>
            </p:grpSpPr>
            <p:pic>
              <p:nvPicPr>
                <p:cNvPr id="62" name="Picture 61"/>
                <p:cNvPicPr>
                  <a:picLocks noChangeAspect="1"/>
                </p:cNvPicPr>
                <p:nvPr userDrawn="1"/>
              </p:nvPicPr>
              <p:blipFill>
                <a:blip r:embed="rId5"/>
                <a:stretch>
                  <a:fillRect/>
                </a:stretch>
              </p:blipFill>
              <p:spPr>
                <a:xfrm>
                  <a:off x="-2921738" y="10010570"/>
                  <a:ext cx="1420279" cy="1029695"/>
                </a:xfrm>
                <a:prstGeom prst="rect">
                  <a:avLst/>
                </a:prstGeom>
              </p:spPr>
            </p:pic>
            <p:sp>
              <p:nvSpPr>
                <p:cNvPr id="63" name="TextBox 54"/>
                <p:cNvSpPr txBox="1"/>
                <p:nvPr userDrawn="1"/>
              </p:nvSpPr>
              <p:spPr>
                <a:xfrm>
                  <a:off x="-2918992" y="10985853"/>
                  <a:ext cx="1417533" cy="272054"/>
                </a:xfrm>
                <a:prstGeom prst="rect">
                  <a:avLst/>
                </a:prstGeom>
                <a:solidFill>
                  <a:srgbClr val="FF0000"/>
                </a:solidFill>
              </p:spPr>
              <p:txBody>
                <a:bodyPr wrap="square" lIns="0" tIns="0" rIns="0" bIns="0" rtlCol="0">
                  <a:spAutoFit/>
                </a:bodyPr>
                <a:lstStyle>
                  <a:defPPr>
                    <a:defRPr lang="en-US"/>
                  </a:defPPr>
                  <a:lvl1pPr marL="0" algn="l" defTabSz="2507943" rtl="0" eaLnBrk="1" latinLnBrk="0" hangingPunct="1">
                    <a:defRPr sz="4900" kern="1200">
                      <a:solidFill>
                        <a:schemeClr val="tx1"/>
                      </a:solidFill>
                      <a:latin typeface="+mn-lt"/>
                      <a:ea typeface="+mn-ea"/>
                      <a:cs typeface="+mn-cs"/>
                    </a:defRPr>
                  </a:lvl1pPr>
                  <a:lvl2pPr marL="1253972" algn="l" defTabSz="2507943" rtl="0" eaLnBrk="1" latinLnBrk="0" hangingPunct="1">
                    <a:defRPr sz="4900" kern="1200">
                      <a:solidFill>
                        <a:schemeClr val="tx1"/>
                      </a:solidFill>
                      <a:latin typeface="+mn-lt"/>
                      <a:ea typeface="+mn-ea"/>
                      <a:cs typeface="+mn-cs"/>
                    </a:defRPr>
                  </a:lvl2pPr>
                  <a:lvl3pPr marL="2507943" algn="l" defTabSz="2507943" rtl="0" eaLnBrk="1" latinLnBrk="0" hangingPunct="1">
                    <a:defRPr sz="4900" kern="1200">
                      <a:solidFill>
                        <a:schemeClr val="tx1"/>
                      </a:solidFill>
                      <a:latin typeface="+mn-lt"/>
                      <a:ea typeface="+mn-ea"/>
                      <a:cs typeface="+mn-cs"/>
                    </a:defRPr>
                  </a:lvl3pPr>
                  <a:lvl4pPr marL="3761915" algn="l" defTabSz="2507943" rtl="0" eaLnBrk="1" latinLnBrk="0" hangingPunct="1">
                    <a:defRPr sz="4900" kern="1200">
                      <a:solidFill>
                        <a:schemeClr val="tx1"/>
                      </a:solidFill>
                      <a:latin typeface="+mn-lt"/>
                      <a:ea typeface="+mn-ea"/>
                      <a:cs typeface="+mn-cs"/>
                    </a:defRPr>
                  </a:lvl4pPr>
                  <a:lvl5pPr marL="5015886" algn="l" defTabSz="2507943" rtl="0" eaLnBrk="1" latinLnBrk="0" hangingPunct="1">
                    <a:defRPr sz="4900" kern="1200">
                      <a:solidFill>
                        <a:schemeClr val="tx1"/>
                      </a:solidFill>
                      <a:latin typeface="+mn-lt"/>
                      <a:ea typeface="+mn-ea"/>
                      <a:cs typeface="+mn-cs"/>
                    </a:defRPr>
                  </a:lvl5pPr>
                  <a:lvl6pPr marL="6269858" algn="l" defTabSz="2507943" rtl="0" eaLnBrk="1" latinLnBrk="0" hangingPunct="1">
                    <a:defRPr sz="4900" kern="1200">
                      <a:solidFill>
                        <a:schemeClr val="tx1"/>
                      </a:solidFill>
                      <a:latin typeface="+mn-lt"/>
                      <a:ea typeface="+mn-ea"/>
                      <a:cs typeface="+mn-cs"/>
                    </a:defRPr>
                  </a:lvl6pPr>
                  <a:lvl7pPr marL="7523830" algn="l" defTabSz="2507943" rtl="0" eaLnBrk="1" latinLnBrk="0" hangingPunct="1">
                    <a:defRPr sz="4900" kern="1200">
                      <a:solidFill>
                        <a:schemeClr val="tx1"/>
                      </a:solidFill>
                      <a:latin typeface="+mn-lt"/>
                      <a:ea typeface="+mn-ea"/>
                      <a:cs typeface="+mn-cs"/>
                    </a:defRPr>
                  </a:lvl7pPr>
                  <a:lvl8pPr marL="8777801" algn="l" defTabSz="2507943" rtl="0" eaLnBrk="1" latinLnBrk="0" hangingPunct="1">
                    <a:defRPr sz="4900" kern="1200">
                      <a:solidFill>
                        <a:schemeClr val="tx1"/>
                      </a:solidFill>
                      <a:latin typeface="+mn-lt"/>
                      <a:ea typeface="+mn-ea"/>
                      <a:cs typeface="+mn-cs"/>
                    </a:defRPr>
                  </a:lvl8pPr>
                  <a:lvl9pPr marL="10031773" algn="l" defTabSz="2507943" rtl="0" eaLnBrk="1" latinLnBrk="0" hangingPunct="1">
                    <a:defRPr sz="4900" kern="1200">
                      <a:solidFill>
                        <a:schemeClr val="tx1"/>
                      </a:solidFill>
                      <a:latin typeface="+mn-lt"/>
                      <a:ea typeface="+mn-ea"/>
                      <a:cs typeface="+mn-cs"/>
                    </a:defRPr>
                  </a:lvl9pPr>
                </a:lstStyle>
                <a:p>
                  <a:pPr algn="ctr"/>
                  <a:r>
                    <a:rPr lang="en-US" sz="1400" b="1" dirty="0">
                      <a:solidFill>
                        <a:schemeClr val="bg1"/>
                      </a:solidFill>
                    </a:rPr>
                    <a:t>DISTORTED</a:t>
                  </a:r>
                  <a:endParaRPr lang="en-US" sz="700" b="1" dirty="0">
                    <a:solidFill>
                      <a:schemeClr val="bg1"/>
                    </a:solidFill>
                  </a:endParaRPr>
                </a:p>
              </p:txBody>
            </p:sp>
          </p:grpSp>
          <p:pic>
            <p:nvPicPr>
              <p:cNvPr id="60" name="Picture 59"/>
              <p:cNvPicPr>
                <a:picLocks noChangeAspect="1"/>
              </p:cNvPicPr>
              <p:nvPr userDrawn="1"/>
            </p:nvPicPr>
            <p:blipFill>
              <a:blip r:embed="rId6"/>
              <a:stretch>
                <a:fillRect/>
              </a:stretch>
            </p:blipFill>
            <p:spPr>
              <a:xfrm>
                <a:off x="-4516464" y="10195268"/>
                <a:ext cx="1098742" cy="847761"/>
              </a:xfrm>
              <a:prstGeom prst="rect">
                <a:avLst/>
              </a:prstGeom>
            </p:spPr>
          </p:pic>
          <p:sp>
            <p:nvSpPr>
              <p:cNvPr id="61" name="TextBox 52"/>
              <p:cNvSpPr txBox="1"/>
              <p:nvPr userDrawn="1"/>
            </p:nvSpPr>
            <p:spPr>
              <a:xfrm>
                <a:off x="-4471893" y="11093004"/>
                <a:ext cx="1035685" cy="197968"/>
              </a:xfrm>
              <a:prstGeom prst="rect">
                <a:avLst/>
              </a:prstGeom>
              <a:noFill/>
            </p:spPr>
            <p:txBody>
              <a:bodyPr wrap="square" lIns="0" tIns="0" rIns="0" bIns="0" rtlCol="0">
                <a:spAutoFit/>
              </a:bodyPr>
              <a:lstStyle>
                <a:defPPr>
                  <a:defRPr lang="en-US"/>
                </a:defPPr>
                <a:lvl1pPr marL="0" algn="l" defTabSz="2507943" rtl="0" eaLnBrk="1" latinLnBrk="0" hangingPunct="1">
                  <a:defRPr sz="4900" kern="1200">
                    <a:solidFill>
                      <a:schemeClr val="tx1"/>
                    </a:solidFill>
                    <a:latin typeface="+mn-lt"/>
                    <a:ea typeface="+mn-ea"/>
                    <a:cs typeface="+mn-cs"/>
                  </a:defRPr>
                </a:lvl1pPr>
                <a:lvl2pPr marL="1253972" algn="l" defTabSz="2507943" rtl="0" eaLnBrk="1" latinLnBrk="0" hangingPunct="1">
                  <a:defRPr sz="4900" kern="1200">
                    <a:solidFill>
                      <a:schemeClr val="tx1"/>
                    </a:solidFill>
                    <a:latin typeface="+mn-lt"/>
                    <a:ea typeface="+mn-ea"/>
                    <a:cs typeface="+mn-cs"/>
                  </a:defRPr>
                </a:lvl2pPr>
                <a:lvl3pPr marL="2507943" algn="l" defTabSz="2507943" rtl="0" eaLnBrk="1" latinLnBrk="0" hangingPunct="1">
                  <a:defRPr sz="4900" kern="1200">
                    <a:solidFill>
                      <a:schemeClr val="tx1"/>
                    </a:solidFill>
                    <a:latin typeface="+mn-lt"/>
                    <a:ea typeface="+mn-ea"/>
                    <a:cs typeface="+mn-cs"/>
                  </a:defRPr>
                </a:lvl3pPr>
                <a:lvl4pPr marL="3761915" algn="l" defTabSz="2507943" rtl="0" eaLnBrk="1" latinLnBrk="0" hangingPunct="1">
                  <a:defRPr sz="4900" kern="1200">
                    <a:solidFill>
                      <a:schemeClr val="tx1"/>
                    </a:solidFill>
                    <a:latin typeface="+mn-lt"/>
                    <a:ea typeface="+mn-ea"/>
                    <a:cs typeface="+mn-cs"/>
                  </a:defRPr>
                </a:lvl4pPr>
                <a:lvl5pPr marL="5015886" algn="l" defTabSz="2507943" rtl="0" eaLnBrk="1" latinLnBrk="0" hangingPunct="1">
                  <a:defRPr sz="4900" kern="1200">
                    <a:solidFill>
                      <a:schemeClr val="tx1"/>
                    </a:solidFill>
                    <a:latin typeface="+mn-lt"/>
                    <a:ea typeface="+mn-ea"/>
                    <a:cs typeface="+mn-cs"/>
                  </a:defRPr>
                </a:lvl5pPr>
                <a:lvl6pPr marL="6269858" algn="l" defTabSz="2507943" rtl="0" eaLnBrk="1" latinLnBrk="0" hangingPunct="1">
                  <a:defRPr sz="4900" kern="1200">
                    <a:solidFill>
                      <a:schemeClr val="tx1"/>
                    </a:solidFill>
                    <a:latin typeface="+mn-lt"/>
                    <a:ea typeface="+mn-ea"/>
                    <a:cs typeface="+mn-cs"/>
                  </a:defRPr>
                </a:lvl6pPr>
                <a:lvl7pPr marL="7523830" algn="l" defTabSz="2507943" rtl="0" eaLnBrk="1" latinLnBrk="0" hangingPunct="1">
                  <a:defRPr sz="4900" kern="1200">
                    <a:solidFill>
                      <a:schemeClr val="tx1"/>
                    </a:solidFill>
                    <a:latin typeface="+mn-lt"/>
                    <a:ea typeface="+mn-ea"/>
                    <a:cs typeface="+mn-cs"/>
                  </a:defRPr>
                </a:lvl7pPr>
                <a:lvl8pPr marL="8777801" algn="l" defTabSz="2507943" rtl="0" eaLnBrk="1" latinLnBrk="0" hangingPunct="1">
                  <a:defRPr sz="4900" kern="1200">
                    <a:solidFill>
                      <a:schemeClr val="tx1"/>
                    </a:solidFill>
                    <a:latin typeface="+mn-lt"/>
                    <a:ea typeface="+mn-ea"/>
                    <a:cs typeface="+mn-cs"/>
                  </a:defRPr>
                </a:lvl8pPr>
                <a:lvl9pPr marL="10031773" algn="l" defTabSz="2507943" rtl="0" eaLnBrk="1" latinLnBrk="0" hangingPunct="1">
                  <a:defRPr sz="4900" kern="1200">
                    <a:solidFill>
                      <a:schemeClr val="tx1"/>
                    </a:solidFill>
                    <a:latin typeface="+mn-lt"/>
                    <a:ea typeface="+mn-ea"/>
                    <a:cs typeface="+mn-cs"/>
                  </a:defRPr>
                </a:lvl9pPr>
              </a:lstStyle>
              <a:p>
                <a:pPr algn="ctr"/>
                <a:r>
                  <a:rPr lang="en-US" sz="1400" dirty="0">
                    <a:solidFill>
                      <a:schemeClr val="bg1"/>
                    </a:solidFill>
                  </a:rPr>
                  <a:t>Corner</a:t>
                </a:r>
                <a:r>
                  <a:rPr lang="en-US" sz="1400" baseline="0" dirty="0">
                    <a:solidFill>
                      <a:schemeClr val="bg1"/>
                    </a:solidFill>
                  </a:rPr>
                  <a:t> handles</a:t>
                </a:r>
                <a:endParaRPr lang="en-US" sz="1400" dirty="0">
                  <a:solidFill>
                    <a:schemeClr val="bg1"/>
                  </a:solidFill>
                </a:endParaRPr>
              </a:p>
            </p:txBody>
          </p:sp>
        </p:grpSp>
        <p:grpSp>
          <p:nvGrpSpPr>
            <p:cNvPr id="53" name="Group 52"/>
            <p:cNvGrpSpPr/>
            <p:nvPr userDrawn="1"/>
          </p:nvGrpSpPr>
          <p:grpSpPr>
            <a:xfrm>
              <a:off x="-9604626" y="22201806"/>
              <a:ext cx="7832478" cy="2027097"/>
              <a:chOff x="-4427461" y="12587745"/>
              <a:chExt cx="3609638" cy="1117601"/>
            </a:xfrm>
          </p:grpSpPr>
          <p:pic>
            <p:nvPicPr>
              <p:cNvPr id="54" name="Picture 53"/>
              <p:cNvPicPr/>
              <p:nvPr userDrawn="1"/>
            </p:nvPicPr>
            <p:blipFill>
              <a:blip r:embed="rId7"/>
              <a:stretch>
                <a:fillRect/>
              </a:stretch>
            </p:blipFill>
            <p:spPr>
              <a:xfrm>
                <a:off x="-4179101" y="12737786"/>
                <a:ext cx="1512652" cy="772700"/>
              </a:xfrm>
              <a:prstGeom prst="rect">
                <a:avLst/>
              </a:prstGeom>
            </p:spPr>
          </p:pic>
          <p:pic>
            <p:nvPicPr>
              <p:cNvPr id="55" name="Picture 54"/>
              <p:cNvPicPr/>
              <p:nvPr userDrawn="1"/>
            </p:nvPicPr>
            <p:blipFill>
              <a:blip r:embed="rId8"/>
              <a:stretch>
                <a:fillRect/>
              </a:stretch>
            </p:blipFill>
            <p:spPr>
              <a:xfrm>
                <a:off x="-2596264" y="12737785"/>
                <a:ext cx="1512652" cy="772700"/>
              </a:xfrm>
              <a:prstGeom prst="rect">
                <a:avLst/>
              </a:prstGeom>
            </p:spPr>
          </p:pic>
          <p:sp>
            <p:nvSpPr>
              <p:cNvPr id="56" name="TextBox 47"/>
              <p:cNvSpPr txBox="1"/>
              <p:nvPr userDrawn="1"/>
            </p:nvSpPr>
            <p:spPr>
              <a:xfrm rot="16200000">
                <a:off x="-4921252" y="13081536"/>
                <a:ext cx="1117601" cy="130020"/>
              </a:xfrm>
              <a:prstGeom prst="rect">
                <a:avLst/>
              </a:prstGeom>
              <a:noFill/>
            </p:spPr>
            <p:txBody>
              <a:bodyPr wrap="square" lIns="0" tIns="0" rIns="0" bIns="0" rtlCol="0">
                <a:spAutoFit/>
              </a:bodyPr>
              <a:lstStyle>
                <a:defPPr>
                  <a:defRPr lang="en-US"/>
                </a:defPPr>
                <a:lvl1pPr marL="0" algn="l" defTabSz="2507943" rtl="0" eaLnBrk="1" latinLnBrk="0" hangingPunct="1">
                  <a:defRPr sz="4900" kern="1200">
                    <a:solidFill>
                      <a:schemeClr val="tx1"/>
                    </a:solidFill>
                    <a:latin typeface="+mn-lt"/>
                    <a:ea typeface="+mn-ea"/>
                    <a:cs typeface="+mn-cs"/>
                  </a:defRPr>
                </a:lvl1pPr>
                <a:lvl2pPr marL="1253972" algn="l" defTabSz="2507943" rtl="0" eaLnBrk="1" latinLnBrk="0" hangingPunct="1">
                  <a:defRPr sz="4900" kern="1200">
                    <a:solidFill>
                      <a:schemeClr val="tx1"/>
                    </a:solidFill>
                    <a:latin typeface="+mn-lt"/>
                    <a:ea typeface="+mn-ea"/>
                    <a:cs typeface="+mn-cs"/>
                  </a:defRPr>
                </a:lvl2pPr>
                <a:lvl3pPr marL="2507943" algn="l" defTabSz="2507943" rtl="0" eaLnBrk="1" latinLnBrk="0" hangingPunct="1">
                  <a:defRPr sz="4900" kern="1200">
                    <a:solidFill>
                      <a:schemeClr val="tx1"/>
                    </a:solidFill>
                    <a:latin typeface="+mn-lt"/>
                    <a:ea typeface="+mn-ea"/>
                    <a:cs typeface="+mn-cs"/>
                  </a:defRPr>
                </a:lvl3pPr>
                <a:lvl4pPr marL="3761915" algn="l" defTabSz="2507943" rtl="0" eaLnBrk="1" latinLnBrk="0" hangingPunct="1">
                  <a:defRPr sz="4900" kern="1200">
                    <a:solidFill>
                      <a:schemeClr val="tx1"/>
                    </a:solidFill>
                    <a:latin typeface="+mn-lt"/>
                    <a:ea typeface="+mn-ea"/>
                    <a:cs typeface="+mn-cs"/>
                  </a:defRPr>
                </a:lvl4pPr>
                <a:lvl5pPr marL="5015886" algn="l" defTabSz="2507943" rtl="0" eaLnBrk="1" latinLnBrk="0" hangingPunct="1">
                  <a:defRPr sz="4900" kern="1200">
                    <a:solidFill>
                      <a:schemeClr val="tx1"/>
                    </a:solidFill>
                    <a:latin typeface="+mn-lt"/>
                    <a:ea typeface="+mn-ea"/>
                    <a:cs typeface="+mn-cs"/>
                  </a:defRPr>
                </a:lvl5pPr>
                <a:lvl6pPr marL="6269858" algn="l" defTabSz="2507943" rtl="0" eaLnBrk="1" latinLnBrk="0" hangingPunct="1">
                  <a:defRPr sz="4900" kern="1200">
                    <a:solidFill>
                      <a:schemeClr val="tx1"/>
                    </a:solidFill>
                    <a:latin typeface="+mn-lt"/>
                    <a:ea typeface="+mn-ea"/>
                    <a:cs typeface="+mn-cs"/>
                  </a:defRPr>
                </a:lvl6pPr>
                <a:lvl7pPr marL="7523830" algn="l" defTabSz="2507943" rtl="0" eaLnBrk="1" latinLnBrk="0" hangingPunct="1">
                  <a:defRPr sz="4900" kern="1200">
                    <a:solidFill>
                      <a:schemeClr val="tx1"/>
                    </a:solidFill>
                    <a:latin typeface="+mn-lt"/>
                    <a:ea typeface="+mn-ea"/>
                    <a:cs typeface="+mn-cs"/>
                  </a:defRPr>
                </a:lvl7pPr>
                <a:lvl8pPr marL="8777801" algn="l" defTabSz="2507943" rtl="0" eaLnBrk="1" latinLnBrk="0" hangingPunct="1">
                  <a:defRPr sz="4900" kern="1200">
                    <a:solidFill>
                      <a:schemeClr val="tx1"/>
                    </a:solidFill>
                    <a:latin typeface="+mn-lt"/>
                    <a:ea typeface="+mn-ea"/>
                    <a:cs typeface="+mn-cs"/>
                  </a:defRPr>
                </a:lvl8pPr>
                <a:lvl9pPr marL="10031773" algn="l" defTabSz="2507943" rtl="0" eaLnBrk="1" latinLnBrk="0" hangingPunct="1">
                  <a:defRPr sz="4900" kern="1200">
                    <a:solidFill>
                      <a:schemeClr val="tx1"/>
                    </a:solidFill>
                    <a:latin typeface="+mn-lt"/>
                    <a:ea typeface="+mn-ea"/>
                    <a:cs typeface="+mn-cs"/>
                  </a:defRPr>
                </a:lvl9pPr>
              </a:lstStyle>
              <a:p>
                <a:pPr algn="ctr"/>
                <a:r>
                  <a:rPr lang="en-US" sz="1100" dirty="0">
                    <a:solidFill>
                      <a:srgbClr val="92D050"/>
                    </a:solidFill>
                  </a:rPr>
                  <a:t>Good</a:t>
                </a:r>
                <a:r>
                  <a:rPr lang="en-US" sz="1100" baseline="0" dirty="0">
                    <a:solidFill>
                      <a:srgbClr val="92D050"/>
                    </a:solidFill>
                  </a:rPr>
                  <a:t> </a:t>
                </a:r>
                <a:r>
                  <a:rPr lang="en-US" sz="1100" baseline="0" dirty="0">
                    <a:solidFill>
                      <a:schemeClr val="bg1"/>
                    </a:solidFill>
                  </a:rPr>
                  <a:t>printing quality</a:t>
                </a:r>
                <a:endParaRPr lang="en-US" sz="1100" dirty="0">
                  <a:solidFill>
                    <a:schemeClr val="bg1"/>
                  </a:solidFill>
                </a:endParaRPr>
              </a:p>
            </p:txBody>
          </p:sp>
          <p:sp>
            <p:nvSpPr>
              <p:cNvPr id="57" name="TextBox 48"/>
              <p:cNvSpPr txBox="1"/>
              <p:nvPr userDrawn="1"/>
            </p:nvSpPr>
            <p:spPr>
              <a:xfrm rot="16200000">
                <a:off x="-1447544" y="13075625"/>
                <a:ext cx="1117601" cy="141841"/>
              </a:xfrm>
              <a:prstGeom prst="rect">
                <a:avLst/>
              </a:prstGeom>
              <a:noFill/>
            </p:spPr>
            <p:txBody>
              <a:bodyPr wrap="square" lIns="0" tIns="0" rIns="0" bIns="0" rtlCol="0">
                <a:spAutoFit/>
              </a:bodyPr>
              <a:lstStyle>
                <a:defPPr>
                  <a:defRPr lang="en-US"/>
                </a:defPPr>
                <a:lvl1pPr marL="0" algn="l" defTabSz="2507943" rtl="0" eaLnBrk="1" latinLnBrk="0" hangingPunct="1">
                  <a:defRPr sz="4900" kern="1200">
                    <a:solidFill>
                      <a:schemeClr val="tx1"/>
                    </a:solidFill>
                    <a:latin typeface="+mn-lt"/>
                    <a:ea typeface="+mn-ea"/>
                    <a:cs typeface="+mn-cs"/>
                  </a:defRPr>
                </a:lvl1pPr>
                <a:lvl2pPr marL="1253972" algn="l" defTabSz="2507943" rtl="0" eaLnBrk="1" latinLnBrk="0" hangingPunct="1">
                  <a:defRPr sz="4900" kern="1200">
                    <a:solidFill>
                      <a:schemeClr val="tx1"/>
                    </a:solidFill>
                    <a:latin typeface="+mn-lt"/>
                    <a:ea typeface="+mn-ea"/>
                    <a:cs typeface="+mn-cs"/>
                  </a:defRPr>
                </a:lvl2pPr>
                <a:lvl3pPr marL="2507943" algn="l" defTabSz="2507943" rtl="0" eaLnBrk="1" latinLnBrk="0" hangingPunct="1">
                  <a:defRPr sz="4900" kern="1200">
                    <a:solidFill>
                      <a:schemeClr val="tx1"/>
                    </a:solidFill>
                    <a:latin typeface="+mn-lt"/>
                    <a:ea typeface="+mn-ea"/>
                    <a:cs typeface="+mn-cs"/>
                  </a:defRPr>
                </a:lvl3pPr>
                <a:lvl4pPr marL="3761915" algn="l" defTabSz="2507943" rtl="0" eaLnBrk="1" latinLnBrk="0" hangingPunct="1">
                  <a:defRPr sz="4900" kern="1200">
                    <a:solidFill>
                      <a:schemeClr val="tx1"/>
                    </a:solidFill>
                    <a:latin typeface="+mn-lt"/>
                    <a:ea typeface="+mn-ea"/>
                    <a:cs typeface="+mn-cs"/>
                  </a:defRPr>
                </a:lvl4pPr>
                <a:lvl5pPr marL="5015886" algn="l" defTabSz="2507943" rtl="0" eaLnBrk="1" latinLnBrk="0" hangingPunct="1">
                  <a:defRPr sz="4900" kern="1200">
                    <a:solidFill>
                      <a:schemeClr val="tx1"/>
                    </a:solidFill>
                    <a:latin typeface="+mn-lt"/>
                    <a:ea typeface="+mn-ea"/>
                    <a:cs typeface="+mn-cs"/>
                  </a:defRPr>
                </a:lvl5pPr>
                <a:lvl6pPr marL="6269858" algn="l" defTabSz="2507943" rtl="0" eaLnBrk="1" latinLnBrk="0" hangingPunct="1">
                  <a:defRPr sz="4900" kern="1200">
                    <a:solidFill>
                      <a:schemeClr val="tx1"/>
                    </a:solidFill>
                    <a:latin typeface="+mn-lt"/>
                    <a:ea typeface="+mn-ea"/>
                    <a:cs typeface="+mn-cs"/>
                  </a:defRPr>
                </a:lvl6pPr>
                <a:lvl7pPr marL="7523830" algn="l" defTabSz="2507943" rtl="0" eaLnBrk="1" latinLnBrk="0" hangingPunct="1">
                  <a:defRPr sz="4900" kern="1200">
                    <a:solidFill>
                      <a:schemeClr val="tx1"/>
                    </a:solidFill>
                    <a:latin typeface="+mn-lt"/>
                    <a:ea typeface="+mn-ea"/>
                    <a:cs typeface="+mn-cs"/>
                  </a:defRPr>
                </a:lvl7pPr>
                <a:lvl8pPr marL="8777801" algn="l" defTabSz="2507943" rtl="0" eaLnBrk="1" latinLnBrk="0" hangingPunct="1">
                  <a:defRPr sz="4900" kern="1200">
                    <a:solidFill>
                      <a:schemeClr val="tx1"/>
                    </a:solidFill>
                    <a:latin typeface="+mn-lt"/>
                    <a:ea typeface="+mn-ea"/>
                    <a:cs typeface="+mn-cs"/>
                  </a:defRPr>
                </a:lvl8pPr>
                <a:lvl9pPr marL="10031773" algn="l" defTabSz="2507943" rtl="0" eaLnBrk="1" latinLnBrk="0" hangingPunct="1">
                  <a:defRPr sz="4900" kern="1200">
                    <a:solidFill>
                      <a:schemeClr val="tx1"/>
                    </a:solidFill>
                    <a:latin typeface="+mn-lt"/>
                    <a:ea typeface="+mn-ea"/>
                    <a:cs typeface="+mn-cs"/>
                  </a:defRPr>
                </a:lvl9pPr>
              </a:lstStyle>
              <a:p>
                <a:pPr algn="ctr"/>
                <a:r>
                  <a:rPr lang="en-US" sz="1200" dirty="0">
                    <a:solidFill>
                      <a:srgbClr val="FF0000"/>
                    </a:solidFill>
                  </a:rPr>
                  <a:t>Bad </a:t>
                </a:r>
                <a:r>
                  <a:rPr lang="en-US" sz="1200" dirty="0">
                    <a:solidFill>
                      <a:schemeClr val="bg1"/>
                    </a:solidFill>
                  </a:rPr>
                  <a:t>printing quality</a:t>
                </a:r>
              </a:p>
            </p:txBody>
          </p:sp>
        </p:grpSp>
      </p:grpSp>
      <p:grpSp>
        <p:nvGrpSpPr>
          <p:cNvPr id="23" name="Group 22"/>
          <p:cNvGrpSpPr>
            <a:grpSpLocks noChangeAspect="1"/>
          </p:cNvGrpSpPr>
          <p:nvPr userDrawn="1"/>
        </p:nvGrpSpPr>
        <p:grpSpPr>
          <a:xfrm>
            <a:off x="27697816" y="11215"/>
            <a:ext cx="6632760" cy="19191183"/>
            <a:chOff x="36782324" y="0"/>
            <a:chExt cx="11062139" cy="27432000"/>
          </a:xfrm>
        </p:grpSpPr>
        <p:sp>
          <p:nvSpPr>
            <p:cNvPr id="25" name="Rectangle 24"/>
            <p:cNvSpPr/>
            <p:nvPr userDrawn="1"/>
          </p:nvSpPr>
          <p:spPr>
            <a:xfrm>
              <a:off x="36782324" y="0"/>
              <a:ext cx="11062139" cy="27432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defPPr>
                <a:defRPr lang="en-US"/>
              </a:defPPr>
              <a:lvl1pPr marL="0" algn="l" defTabSz="2507943" rtl="0" eaLnBrk="1" latinLnBrk="0" hangingPunct="1">
                <a:defRPr sz="4900" kern="1200">
                  <a:solidFill>
                    <a:schemeClr val="lt1"/>
                  </a:solidFill>
                  <a:latin typeface="+mn-lt"/>
                  <a:ea typeface="+mn-ea"/>
                  <a:cs typeface="+mn-cs"/>
                </a:defRPr>
              </a:lvl1pPr>
              <a:lvl2pPr marL="1253972" algn="l" defTabSz="2507943" rtl="0" eaLnBrk="1" latinLnBrk="0" hangingPunct="1">
                <a:defRPr sz="4900" kern="1200">
                  <a:solidFill>
                    <a:schemeClr val="lt1"/>
                  </a:solidFill>
                  <a:latin typeface="+mn-lt"/>
                  <a:ea typeface="+mn-ea"/>
                  <a:cs typeface="+mn-cs"/>
                </a:defRPr>
              </a:lvl2pPr>
              <a:lvl3pPr marL="2507943" algn="l" defTabSz="2507943" rtl="0" eaLnBrk="1" latinLnBrk="0" hangingPunct="1">
                <a:defRPr sz="4900" kern="1200">
                  <a:solidFill>
                    <a:schemeClr val="lt1"/>
                  </a:solidFill>
                  <a:latin typeface="+mn-lt"/>
                  <a:ea typeface="+mn-ea"/>
                  <a:cs typeface="+mn-cs"/>
                </a:defRPr>
              </a:lvl3pPr>
              <a:lvl4pPr marL="3761915" algn="l" defTabSz="2507943" rtl="0" eaLnBrk="1" latinLnBrk="0" hangingPunct="1">
                <a:defRPr sz="4900" kern="1200">
                  <a:solidFill>
                    <a:schemeClr val="lt1"/>
                  </a:solidFill>
                  <a:latin typeface="+mn-lt"/>
                  <a:ea typeface="+mn-ea"/>
                  <a:cs typeface="+mn-cs"/>
                </a:defRPr>
              </a:lvl4pPr>
              <a:lvl5pPr marL="5015886" algn="l" defTabSz="2507943" rtl="0" eaLnBrk="1" latinLnBrk="0" hangingPunct="1">
                <a:defRPr sz="4900" kern="1200">
                  <a:solidFill>
                    <a:schemeClr val="lt1"/>
                  </a:solidFill>
                  <a:latin typeface="+mn-lt"/>
                  <a:ea typeface="+mn-ea"/>
                  <a:cs typeface="+mn-cs"/>
                </a:defRPr>
              </a:lvl5pPr>
              <a:lvl6pPr marL="6269858" algn="l" defTabSz="2507943" rtl="0" eaLnBrk="1" latinLnBrk="0" hangingPunct="1">
                <a:defRPr sz="4900" kern="1200">
                  <a:solidFill>
                    <a:schemeClr val="lt1"/>
                  </a:solidFill>
                  <a:latin typeface="+mn-lt"/>
                  <a:ea typeface="+mn-ea"/>
                  <a:cs typeface="+mn-cs"/>
                </a:defRPr>
              </a:lvl6pPr>
              <a:lvl7pPr marL="7523830" algn="l" defTabSz="2507943" rtl="0" eaLnBrk="1" latinLnBrk="0" hangingPunct="1">
                <a:defRPr sz="4900" kern="1200">
                  <a:solidFill>
                    <a:schemeClr val="lt1"/>
                  </a:solidFill>
                  <a:latin typeface="+mn-lt"/>
                  <a:ea typeface="+mn-ea"/>
                  <a:cs typeface="+mn-cs"/>
                </a:defRPr>
              </a:lvl7pPr>
              <a:lvl8pPr marL="8777801" algn="l" defTabSz="2507943" rtl="0" eaLnBrk="1" latinLnBrk="0" hangingPunct="1">
                <a:defRPr sz="4900" kern="1200">
                  <a:solidFill>
                    <a:schemeClr val="lt1"/>
                  </a:solidFill>
                  <a:latin typeface="+mn-lt"/>
                  <a:ea typeface="+mn-ea"/>
                  <a:cs typeface="+mn-cs"/>
                </a:defRPr>
              </a:lvl8pPr>
              <a:lvl9pPr marL="10031773" algn="l" defTabSz="2507943" rtl="0" eaLnBrk="1" latinLnBrk="0" hangingPunct="1">
                <a:defRPr sz="4900" kern="1200">
                  <a:solidFill>
                    <a:schemeClr val="lt1"/>
                  </a:solidFill>
                  <a:latin typeface="+mn-lt"/>
                  <a:ea typeface="+mn-ea"/>
                  <a:cs typeface="+mn-cs"/>
                </a:defRPr>
              </a:lvl9pPr>
            </a:lstStyle>
            <a:p>
              <a:pPr algn="ctr"/>
              <a:r>
                <a:rPr lang="en-US" sz="2800" b="1" spc="600" dirty="0">
                  <a:solidFill>
                    <a:schemeClr val="bg1"/>
                  </a:solidFill>
                  <a:latin typeface="Trebuchet MS" pitchFamily="34" charset="0"/>
                </a:rPr>
                <a:t>QUICK START (cont.)</a:t>
              </a:r>
            </a:p>
            <a:p>
              <a:pPr algn="ctr"/>
              <a:endParaRPr lang="en-US" sz="2400" b="1" baseline="0" dirty="0">
                <a:solidFill>
                  <a:schemeClr val="bg1"/>
                </a:solidFill>
                <a:latin typeface="Trebuchet MS" pitchFamily="34" charset="0"/>
              </a:endParaRPr>
            </a:p>
            <a:p>
              <a:pPr algn="ctr"/>
              <a:r>
                <a:rPr lang="en-US" sz="1800" b="1" baseline="0" dirty="0">
                  <a:solidFill>
                    <a:srgbClr val="FFC000"/>
                  </a:solidFill>
                  <a:latin typeface="Trebuchet MS" pitchFamily="34" charset="0"/>
                </a:rPr>
                <a:t>How to change the template color theme</a:t>
              </a:r>
            </a:p>
            <a:p>
              <a:pPr marL="0" marR="0" lvl="2" indent="0" algn="l" defTabSz="114300" rtl="0" eaLnBrk="1" fontAlgn="auto" latinLnBrk="0" hangingPunct="1">
                <a:lnSpc>
                  <a:spcPct val="100000"/>
                </a:lnSpc>
                <a:spcBef>
                  <a:spcPts val="0"/>
                </a:spcBef>
                <a:spcAft>
                  <a:spcPts val="0"/>
                </a:spcAft>
                <a:buClrTx/>
                <a:buSzTx/>
                <a:buFontTx/>
                <a:buNone/>
                <a:tabLst/>
                <a:defRPr/>
              </a:pPr>
              <a:r>
                <a:rPr lang="en-US" sz="1400" b="0" baseline="0" dirty="0">
                  <a:solidFill>
                    <a:schemeClr val="bg1">
                      <a:lumMod val="75000"/>
                    </a:schemeClr>
                  </a:solidFill>
                  <a:latin typeface="Trebuchet MS" pitchFamily="34" charset="0"/>
                </a:rPr>
                <a:t>You can easily change the color theme of your poster by going to the DESIGN menu, click on COLORS, and choose the color theme of your choice. You can </a:t>
              </a:r>
              <a:r>
                <a:rPr lang="en-US" sz="1400" b="0" spc="0" baseline="0" dirty="0">
                  <a:solidFill>
                    <a:schemeClr val="bg1">
                      <a:lumMod val="75000"/>
                    </a:schemeClr>
                  </a:solidFill>
                  <a:latin typeface="Trebuchet MS" pitchFamily="34" charset="0"/>
                </a:rPr>
                <a:t>also create your own color theme.</a:t>
              </a:r>
            </a:p>
            <a:p>
              <a:pPr marL="0" marR="0" lvl="2" indent="0" algn="l" defTabSz="114300" rtl="0" eaLnBrk="1" fontAlgn="auto" latinLnBrk="0" hangingPunct="1">
                <a:lnSpc>
                  <a:spcPct val="100000"/>
                </a:lnSpc>
                <a:spcBef>
                  <a:spcPts val="0"/>
                </a:spcBef>
                <a:spcAft>
                  <a:spcPts val="0"/>
                </a:spcAft>
                <a:buClrTx/>
                <a:buSzTx/>
                <a:buFontTx/>
                <a:buNone/>
                <a:tabLst/>
                <a:defRPr/>
              </a:pPr>
              <a:endParaRPr lang="en-US" sz="1400" b="0" baseline="0" dirty="0">
                <a:solidFill>
                  <a:schemeClr val="bg1">
                    <a:lumMod val="75000"/>
                  </a:schemeClr>
                </a:solidFill>
                <a:latin typeface="Trebuchet MS" pitchFamily="34" charset="0"/>
              </a:endParaRPr>
            </a:p>
            <a:p>
              <a:pPr marL="0" indent="0" algn="l" defTabSz="114300"/>
              <a:endParaRPr lang="en-US" sz="1400" b="0" baseline="0" dirty="0">
                <a:solidFill>
                  <a:schemeClr val="bg1">
                    <a:lumMod val="75000"/>
                  </a:schemeClr>
                </a:solidFill>
                <a:latin typeface="Trebuchet MS" pitchFamily="34" charset="0"/>
              </a:endParaRPr>
            </a:p>
            <a:p>
              <a:pPr marL="0" indent="0" algn="l" defTabSz="114300"/>
              <a:endParaRPr lang="en-US" sz="1400" b="0" baseline="0" dirty="0">
                <a:solidFill>
                  <a:schemeClr val="bg1">
                    <a:lumMod val="75000"/>
                  </a:schemeClr>
                </a:solidFill>
                <a:latin typeface="Trebuchet MS" pitchFamily="34" charset="0"/>
              </a:endParaRPr>
            </a:p>
            <a:p>
              <a:pPr marL="0" indent="0" algn="l" defTabSz="114300"/>
              <a:endParaRPr lang="en-US" sz="1400" b="0" baseline="0" dirty="0">
                <a:solidFill>
                  <a:schemeClr val="bg1">
                    <a:lumMod val="75000"/>
                  </a:schemeClr>
                </a:solidFill>
                <a:latin typeface="Trebuchet MS" pitchFamily="34" charset="0"/>
              </a:endParaRPr>
            </a:p>
            <a:p>
              <a:pPr marL="0" indent="0" algn="l" defTabSz="114300"/>
              <a:endParaRPr lang="en-US" sz="1400" b="0" baseline="0" dirty="0">
                <a:solidFill>
                  <a:schemeClr val="bg1">
                    <a:lumMod val="75000"/>
                  </a:schemeClr>
                </a:solidFill>
                <a:latin typeface="Trebuchet MS" pitchFamily="34" charset="0"/>
              </a:endParaRPr>
            </a:p>
            <a:p>
              <a:pPr marL="0" indent="0" algn="l" defTabSz="114300"/>
              <a:endParaRPr lang="en-US" sz="1400" b="0" baseline="0" dirty="0">
                <a:solidFill>
                  <a:schemeClr val="bg1">
                    <a:lumMod val="75000"/>
                  </a:schemeClr>
                </a:solidFill>
                <a:latin typeface="Trebuchet MS" pitchFamily="34" charset="0"/>
              </a:endParaRPr>
            </a:p>
            <a:p>
              <a:pPr marL="0" indent="0" algn="l" defTabSz="114300"/>
              <a:endParaRPr lang="en-US" sz="1400" b="0" baseline="0" dirty="0">
                <a:solidFill>
                  <a:schemeClr val="bg1">
                    <a:lumMod val="75000"/>
                  </a:schemeClr>
                </a:solidFill>
                <a:latin typeface="Trebuchet MS" pitchFamily="34" charset="0"/>
              </a:endParaRPr>
            </a:p>
            <a:p>
              <a:pPr marL="0" indent="0" algn="l" defTabSz="114300"/>
              <a:endParaRPr lang="en-US" sz="1400" b="0" baseline="0" dirty="0">
                <a:solidFill>
                  <a:schemeClr val="bg1">
                    <a:lumMod val="75000"/>
                  </a:schemeClr>
                </a:solidFill>
                <a:latin typeface="Trebuchet MS" pitchFamily="34" charset="0"/>
              </a:endParaRPr>
            </a:p>
            <a:p>
              <a:pPr marL="0" indent="0" algn="l" defTabSz="114300"/>
              <a:r>
                <a:rPr lang="en-US" sz="1400" b="0" baseline="0" dirty="0">
                  <a:solidFill>
                    <a:schemeClr val="bg1">
                      <a:lumMod val="75000"/>
                    </a:schemeClr>
                  </a:solidFill>
                  <a:latin typeface="Trebuchet MS" pitchFamily="34" charset="0"/>
                </a:rPr>
                <a:t>You can also manually change the color of your background by going to VIEW &gt; SLIDE MASTER.  After you finish working on the master be sure to go to VIEW &gt; NORMAL to continue working on your poster.</a:t>
              </a:r>
            </a:p>
            <a:p>
              <a:pPr marL="0" indent="0" algn="l" defTabSz="114300"/>
              <a:endParaRPr lang="en-US" sz="1400" b="0" baseline="0" dirty="0">
                <a:solidFill>
                  <a:schemeClr val="bg1">
                    <a:lumMod val="75000"/>
                  </a:schemeClr>
                </a:solidFill>
                <a:latin typeface="Trebuchet MS" pitchFamily="34" charset="0"/>
              </a:endParaRPr>
            </a:p>
            <a:p>
              <a:pPr algn="ctr"/>
              <a:r>
                <a:rPr lang="en-US" sz="1800" b="1" baseline="0" dirty="0">
                  <a:solidFill>
                    <a:srgbClr val="FFC000"/>
                  </a:solidFill>
                  <a:latin typeface="Trebuchet MS" pitchFamily="34" charset="0"/>
                </a:rPr>
                <a:t>How to add Text</a:t>
              </a:r>
            </a:p>
            <a:p>
              <a:pPr marL="1730375" lvl="2" indent="0" algn="l" defTabSz="114300"/>
              <a:r>
                <a:rPr lang="en-US" sz="1400" b="0" baseline="0" dirty="0">
                  <a:solidFill>
                    <a:schemeClr val="bg1">
                      <a:lumMod val="75000"/>
                    </a:schemeClr>
                  </a:solidFill>
                  <a:latin typeface="Trebuchet MS" pitchFamily="34" charset="0"/>
                </a:rPr>
                <a:t>The template comes with a number of pre-formatted placeholders for headers and text blocks. You can add more blocks by copying and pasting the existing ones or by adding a text box from the HOME menu. </a:t>
              </a:r>
            </a:p>
            <a:p>
              <a:pPr marL="1518341" lvl="2" indent="0" algn="l" defTabSz="114300"/>
              <a:endParaRPr lang="en-US" sz="1400" b="0" baseline="0" dirty="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lang="en-US" sz="1400" b="0" baseline="0" dirty="0">
                  <a:solidFill>
                    <a:schemeClr val="bg1">
                      <a:lumMod val="75000"/>
                    </a:schemeClr>
                  </a:solidFill>
                  <a:latin typeface="Trebuchet MS" pitchFamily="34" charset="0"/>
                </a:rPr>
                <a:t> </a:t>
              </a:r>
              <a:r>
                <a:rPr kumimoji="0" lang="en-US" sz="1800" b="1" i="0" u="none" strike="noStrike" kern="1200" cap="none" spc="0" normalizeH="0" baseline="0" noProof="0" dirty="0">
                  <a:ln>
                    <a:noFill/>
                  </a:ln>
                  <a:solidFill>
                    <a:srgbClr val="FFC000"/>
                  </a:solidFill>
                  <a:effectLst/>
                  <a:uLnTx/>
                  <a:uFillTx/>
                  <a:latin typeface="Trebuchet MS" pitchFamily="34" charset="0"/>
                </a:rPr>
                <a:t>Text size</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white">
                      <a:lumMod val="75000"/>
                    </a:prstClr>
                  </a:solidFill>
                  <a:effectLst/>
                  <a:uLnTx/>
                  <a:uFillTx/>
                  <a:latin typeface="Trebuchet MS" pitchFamily="34" charset="0"/>
                </a:rPr>
                <a:t>Adjust the size of your text based on how much content you have to present. The default template text offers a good starting point. Follow the conference requirements.</a:t>
              </a:r>
              <a:endParaRPr lang="en-US" sz="1400" b="0" baseline="0" dirty="0">
                <a:solidFill>
                  <a:schemeClr val="bg1">
                    <a:lumMod val="75000"/>
                  </a:schemeClr>
                </a:solidFill>
                <a:latin typeface="Trebuchet MS" pitchFamily="34" charset="0"/>
              </a:endParaRPr>
            </a:p>
            <a:p>
              <a:pPr marL="1518341" lvl="2" indent="0" algn="l" defTabSz="114300"/>
              <a:endParaRPr lang="en-US" sz="1400" b="0" baseline="0" dirty="0">
                <a:solidFill>
                  <a:schemeClr val="bg1">
                    <a:lumMod val="75000"/>
                  </a:schemeClr>
                </a:solidFill>
                <a:latin typeface="Trebuchet MS" pitchFamily="34" charset="0"/>
              </a:endParaRPr>
            </a:p>
            <a:p>
              <a:pPr algn="ctr"/>
              <a:r>
                <a:rPr lang="en-US" sz="1800" b="1" baseline="0" dirty="0">
                  <a:solidFill>
                    <a:srgbClr val="FFC000"/>
                  </a:solidFill>
                  <a:latin typeface="Trebuchet MS" pitchFamily="34" charset="0"/>
                </a:rPr>
                <a:t>How to add Tables</a:t>
              </a:r>
            </a:p>
            <a:p>
              <a:pPr marL="971550" lvl="1" indent="0" algn="l" defTabSz="114300"/>
              <a:r>
                <a:rPr lang="en-US" sz="1400" b="0" baseline="0" dirty="0">
                  <a:solidFill>
                    <a:schemeClr val="bg1">
                      <a:lumMod val="75000"/>
                    </a:schemeClr>
                  </a:solidFill>
                  <a:latin typeface="Trebuchet MS" pitchFamily="34" charset="0"/>
                </a:rPr>
                <a:t>To add a table from scratch go to the INSERT menu and click on TABLE. A drop-down box will help you select rows and columns. </a:t>
              </a:r>
            </a:p>
            <a:p>
              <a:pPr marL="0" lvl="0" indent="0" algn="l" defTabSz="114300"/>
              <a:r>
                <a:rPr lang="en-US" sz="1400" b="0" baseline="0" dirty="0">
                  <a:solidFill>
                    <a:schemeClr val="bg1">
                      <a:lumMod val="75000"/>
                    </a:schemeClr>
                  </a:solidFill>
                  <a:latin typeface="Trebuchet MS" pitchFamily="34" charset="0"/>
                </a:rPr>
                <a:t>You can also copy and a paste a table from Word or another PowerPoint document. A pasted table may need to be re-formatted by RIGHT-CLICK &gt; FORMAT SHAPE, TEXT BOX, Margins.</a:t>
              </a:r>
            </a:p>
            <a:p>
              <a:pPr marL="0" lvl="0" indent="0" algn="l" defTabSz="114300"/>
              <a:endParaRPr lang="en-US" sz="1400" b="0" baseline="0" dirty="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FFC000"/>
                  </a:solidFill>
                  <a:effectLst/>
                  <a:uLnTx/>
                  <a:uFillTx/>
                  <a:latin typeface="Trebuchet MS" pitchFamily="34" charset="0"/>
                </a:rPr>
                <a:t>Graphs / Charts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white">
                      <a:lumMod val="75000"/>
                    </a:prstClr>
                  </a:solidFill>
                  <a:effectLst/>
                  <a:uLnTx/>
                  <a:uFillTx/>
                  <a:latin typeface="Trebuchet MS" pitchFamily="34" charset="0"/>
                </a:rPr>
                <a:t>You can simply copy and paste charts and graphs from Excel or Word. Some reformatting may be required depending on how the original document has been created.</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FFC000"/>
                  </a:solidFill>
                  <a:effectLst/>
                  <a:uLnTx/>
                  <a:uFillTx/>
                  <a:latin typeface="Trebuchet MS" pitchFamily="34" charset="0"/>
                </a:rPr>
                <a:t>How to change the column configuration</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white">
                      <a:lumMod val="75000"/>
                    </a:prstClr>
                  </a:solidFill>
                  <a:effectLst/>
                  <a:uLnTx/>
                  <a:uFillTx/>
                  <a:latin typeface="Trebuchet MS" pitchFamily="34" charset="0"/>
                </a:rPr>
                <a:t>RIGHT-CLICK on the poster background and select LAYOUT to see the column options available for this template. The poster columns can also be customized on the Master. VIEW &gt; MASTER.</a:t>
              </a:r>
            </a:p>
            <a:p>
              <a:pPr marL="0" marR="0" lvl="0" indent="0" algn="ctr" defTabSz="1518341"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FFC000"/>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FFC000"/>
                  </a:solidFill>
                  <a:effectLst/>
                  <a:uLnTx/>
                  <a:uFillTx/>
                  <a:latin typeface="Trebuchet MS" pitchFamily="34" charset="0"/>
                </a:rPr>
                <a:t>How to remove the info bars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white">
                      <a:lumMod val="75000"/>
                    </a:prstClr>
                  </a:solidFill>
                  <a:effectLst/>
                  <a:uLnTx/>
                  <a:uFillTx/>
                  <a:latin typeface="Trebuchet MS" pitchFamily="34" charset="0"/>
                </a:rPr>
                <a:t>If you are working in PowerPoint for Windows and have finished your poster, save as PDF and the bars will not be included. You can also delete them by going to VIEW &gt; MASTER. On the Mac adjust the Page-Setup to match the Page-Setup in PowerPoint before you create a PDF. You can also delete them from the Slide Master.</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FFC000"/>
                  </a:solidFill>
                  <a:effectLst/>
                  <a:uLnTx/>
                  <a:uFillTx/>
                  <a:latin typeface="Trebuchet MS" pitchFamily="34" charset="0"/>
                </a:rPr>
                <a:t>Save your work</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white">
                      <a:lumMod val="75000"/>
                    </a:prstClr>
                  </a:solidFill>
                  <a:effectLst/>
                  <a:uLnTx/>
                  <a:uFillTx/>
                  <a:latin typeface="Trebuchet MS" pitchFamily="34" charset="0"/>
                </a:rPr>
                <a:t>Save your template as a PowerPoint document. For printing, save as PowerPoint or “Print-quality” PDF.</a:t>
              </a:r>
            </a:p>
            <a:p>
              <a:pPr marL="0" marR="0" lvl="0" indent="0" algn="l" defTabSz="114300" rtl="0" eaLnBrk="1" fontAlgn="auto" latinLnBrk="0" hangingPunct="1">
                <a:lnSpc>
                  <a:spcPct val="100000"/>
                </a:lnSpc>
                <a:spcBef>
                  <a:spcPts val="0"/>
                </a:spcBef>
                <a:spcAft>
                  <a:spcPts val="0"/>
                </a:spcAft>
                <a:buClrTx/>
                <a:buSzTx/>
                <a:buFontTx/>
                <a:buNone/>
                <a:tabLst/>
                <a:defRPr/>
              </a:pPr>
              <a:endParaRPr lang="en-US" sz="1400" b="0" baseline="0" dirty="0">
                <a:solidFill>
                  <a:schemeClr val="bg1">
                    <a:lumMod val="75000"/>
                  </a:schemeClr>
                </a:solidFill>
                <a:latin typeface="Trebuchet MS" pitchFamily="34" charset="0"/>
              </a:endParaRP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prstClr val="white">
                    <a:lumMod val="75000"/>
                  </a:prstClr>
                </a:solidFill>
                <a:effectLst/>
                <a:uLnTx/>
                <a:uFillTx/>
                <a:latin typeface="Trebuchet MS" pitchFamily="34" charset="0"/>
              </a:endParaRPr>
            </a:p>
          </p:txBody>
        </p:sp>
        <p:pic>
          <p:nvPicPr>
            <p:cNvPr id="26" name="Picture 25"/>
            <p:cNvPicPr/>
            <p:nvPr userDrawn="1"/>
          </p:nvPicPr>
          <p:blipFill>
            <a:blip r:embed="rId9"/>
            <a:stretch>
              <a:fillRect/>
            </a:stretch>
          </p:blipFill>
          <p:spPr>
            <a:xfrm>
              <a:off x="39540164" y="3399421"/>
              <a:ext cx="5586150" cy="1716939"/>
            </a:xfrm>
            <a:prstGeom prst="rect">
              <a:avLst/>
            </a:prstGeom>
          </p:spPr>
        </p:pic>
        <p:pic>
          <p:nvPicPr>
            <p:cNvPr id="31" name="Picture 30"/>
            <p:cNvPicPr>
              <a:picLocks noChangeAspect="1"/>
            </p:cNvPicPr>
            <p:nvPr userDrawn="1"/>
          </p:nvPicPr>
          <p:blipFill>
            <a:blip r:embed="rId10"/>
            <a:stretch>
              <a:fillRect/>
            </a:stretch>
          </p:blipFill>
          <p:spPr>
            <a:xfrm>
              <a:off x="37296876" y="7200202"/>
              <a:ext cx="2969584" cy="1140240"/>
            </a:xfrm>
            <a:prstGeom prst="rect">
              <a:avLst/>
            </a:prstGeom>
            <a:ln>
              <a:noFill/>
            </a:ln>
          </p:spPr>
        </p:pic>
        <p:pic>
          <p:nvPicPr>
            <p:cNvPr id="32" name="Picture 31"/>
            <p:cNvPicPr/>
            <p:nvPr userDrawn="1"/>
          </p:nvPicPr>
          <p:blipFill>
            <a:blip r:embed="rId11"/>
            <a:stretch>
              <a:fillRect/>
            </a:stretch>
          </p:blipFill>
          <p:spPr>
            <a:xfrm>
              <a:off x="37524683" y="10986709"/>
              <a:ext cx="1482265" cy="825421"/>
            </a:xfrm>
            <a:prstGeom prst="rect">
              <a:avLst/>
            </a:prstGeom>
          </p:spPr>
        </p:pic>
        <p:grpSp>
          <p:nvGrpSpPr>
            <p:cNvPr id="44" name="Group 43"/>
            <p:cNvGrpSpPr/>
            <p:nvPr userDrawn="1"/>
          </p:nvGrpSpPr>
          <p:grpSpPr>
            <a:xfrm>
              <a:off x="37163426" y="23152352"/>
              <a:ext cx="10354213" cy="1052915"/>
              <a:chOff x="31687960" y="29635357"/>
              <a:chExt cx="9771399" cy="1090622"/>
            </a:xfrm>
          </p:grpSpPr>
          <p:sp>
            <p:nvSpPr>
              <p:cNvPr id="45" name="Rounded Rectangle 44"/>
              <p:cNvSpPr/>
              <p:nvPr userDrawn="1"/>
            </p:nvSpPr>
            <p:spPr>
              <a:xfrm>
                <a:off x="31687960" y="29635357"/>
                <a:ext cx="9771398" cy="109062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2507943" rtl="0" eaLnBrk="1" latinLnBrk="0" hangingPunct="1">
                  <a:defRPr sz="4900" kern="1200">
                    <a:solidFill>
                      <a:schemeClr val="lt1"/>
                    </a:solidFill>
                    <a:latin typeface="+mn-lt"/>
                    <a:ea typeface="+mn-ea"/>
                    <a:cs typeface="+mn-cs"/>
                  </a:defRPr>
                </a:lvl1pPr>
                <a:lvl2pPr marL="1253972" algn="l" defTabSz="2507943" rtl="0" eaLnBrk="1" latinLnBrk="0" hangingPunct="1">
                  <a:defRPr sz="4900" kern="1200">
                    <a:solidFill>
                      <a:schemeClr val="lt1"/>
                    </a:solidFill>
                    <a:latin typeface="+mn-lt"/>
                    <a:ea typeface="+mn-ea"/>
                    <a:cs typeface="+mn-cs"/>
                  </a:defRPr>
                </a:lvl2pPr>
                <a:lvl3pPr marL="2507943" algn="l" defTabSz="2507943" rtl="0" eaLnBrk="1" latinLnBrk="0" hangingPunct="1">
                  <a:defRPr sz="4900" kern="1200">
                    <a:solidFill>
                      <a:schemeClr val="lt1"/>
                    </a:solidFill>
                    <a:latin typeface="+mn-lt"/>
                    <a:ea typeface="+mn-ea"/>
                    <a:cs typeface="+mn-cs"/>
                  </a:defRPr>
                </a:lvl3pPr>
                <a:lvl4pPr marL="3761915" algn="l" defTabSz="2507943" rtl="0" eaLnBrk="1" latinLnBrk="0" hangingPunct="1">
                  <a:defRPr sz="4900" kern="1200">
                    <a:solidFill>
                      <a:schemeClr val="lt1"/>
                    </a:solidFill>
                    <a:latin typeface="+mn-lt"/>
                    <a:ea typeface="+mn-ea"/>
                    <a:cs typeface="+mn-cs"/>
                  </a:defRPr>
                </a:lvl4pPr>
                <a:lvl5pPr marL="5015886" algn="l" defTabSz="2507943" rtl="0" eaLnBrk="1" latinLnBrk="0" hangingPunct="1">
                  <a:defRPr sz="4900" kern="1200">
                    <a:solidFill>
                      <a:schemeClr val="lt1"/>
                    </a:solidFill>
                    <a:latin typeface="+mn-lt"/>
                    <a:ea typeface="+mn-ea"/>
                    <a:cs typeface="+mn-cs"/>
                  </a:defRPr>
                </a:lvl5pPr>
                <a:lvl6pPr marL="6269858" algn="l" defTabSz="2507943" rtl="0" eaLnBrk="1" latinLnBrk="0" hangingPunct="1">
                  <a:defRPr sz="4900" kern="1200">
                    <a:solidFill>
                      <a:schemeClr val="lt1"/>
                    </a:solidFill>
                    <a:latin typeface="+mn-lt"/>
                    <a:ea typeface="+mn-ea"/>
                    <a:cs typeface="+mn-cs"/>
                  </a:defRPr>
                </a:lvl6pPr>
                <a:lvl7pPr marL="7523830" algn="l" defTabSz="2507943" rtl="0" eaLnBrk="1" latinLnBrk="0" hangingPunct="1">
                  <a:defRPr sz="4900" kern="1200">
                    <a:solidFill>
                      <a:schemeClr val="lt1"/>
                    </a:solidFill>
                    <a:latin typeface="+mn-lt"/>
                    <a:ea typeface="+mn-ea"/>
                    <a:cs typeface="+mn-cs"/>
                  </a:defRPr>
                </a:lvl7pPr>
                <a:lvl8pPr marL="8777801" algn="l" defTabSz="2507943" rtl="0" eaLnBrk="1" latinLnBrk="0" hangingPunct="1">
                  <a:defRPr sz="4900" kern="1200">
                    <a:solidFill>
                      <a:schemeClr val="lt1"/>
                    </a:solidFill>
                    <a:latin typeface="+mn-lt"/>
                    <a:ea typeface="+mn-ea"/>
                    <a:cs typeface="+mn-cs"/>
                  </a:defRPr>
                </a:lvl8pPr>
                <a:lvl9pPr marL="10031773" algn="l" defTabSz="2507943" rtl="0" eaLnBrk="1" latinLnBrk="0" hangingPunct="1">
                  <a:defRPr sz="4900" kern="1200">
                    <a:solidFill>
                      <a:schemeClr val="lt1"/>
                    </a:solidFill>
                    <a:latin typeface="+mn-lt"/>
                    <a:ea typeface="+mn-ea"/>
                    <a:cs typeface="+mn-cs"/>
                  </a:defRPr>
                </a:lvl9pPr>
              </a:lstStyle>
              <a:p>
                <a:pPr algn="ctr"/>
                <a:endParaRPr lang="en-US"/>
              </a:p>
            </p:txBody>
          </p:sp>
          <p:pic>
            <p:nvPicPr>
              <p:cNvPr id="46" name="Picture 45" descr="http://t2.gstatic.com/images?q=tbn:ANd9GcR4APHC6TT9w54M2zn_pvCiBxUNcspYPoVxirLRphBoJabfSvu7zw">
                <a:hlinkClick r:id="rId12"/>
              </p:cNvPr>
              <p:cNvPicPr>
                <a:picLocks noChangeAspect="1" noChangeArrowheads="1"/>
              </p:cNvPicPr>
              <p:nvPr userDrawn="1"/>
            </p:nvPicPr>
            <p:blipFill>
              <a:blip r:embed="rId13" cstate="print"/>
              <a:srcRect/>
              <a:stretch>
                <a:fillRect/>
              </a:stretch>
            </p:blipFill>
            <p:spPr bwMode="auto">
              <a:xfrm>
                <a:off x="31813900" y="29733687"/>
                <a:ext cx="914401" cy="914399"/>
              </a:xfrm>
              <a:prstGeom prst="rect">
                <a:avLst/>
              </a:prstGeom>
              <a:noFill/>
              <a:ln>
                <a:noFill/>
              </a:ln>
            </p:spPr>
          </p:pic>
          <p:sp>
            <p:nvSpPr>
              <p:cNvPr id="47" name="TextBox 66"/>
              <p:cNvSpPr txBox="1"/>
              <p:nvPr userDrawn="1"/>
            </p:nvSpPr>
            <p:spPr>
              <a:xfrm>
                <a:off x="32788169" y="29700257"/>
                <a:ext cx="8671190" cy="903879"/>
              </a:xfrm>
              <a:prstGeom prst="rect">
                <a:avLst/>
              </a:prstGeom>
              <a:noFill/>
              <a:ln>
                <a:noFill/>
              </a:ln>
            </p:spPr>
            <p:txBody>
              <a:bodyPr wrap="square" rtlCol="0">
                <a:spAutoFit/>
              </a:bodyPr>
              <a:lstStyle>
                <a:defPPr>
                  <a:defRPr lang="en-US"/>
                </a:defPPr>
                <a:lvl1pPr marL="0" algn="l" defTabSz="2507943" rtl="0" eaLnBrk="1" latinLnBrk="0" hangingPunct="1">
                  <a:defRPr sz="4900" kern="1200">
                    <a:solidFill>
                      <a:schemeClr val="tx1"/>
                    </a:solidFill>
                    <a:latin typeface="+mn-lt"/>
                    <a:ea typeface="+mn-ea"/>
                    <a:cs typeface="+mn-cs"/>
                  </a:defRPr>
                </a:lvl1pPr>
                <a:lvl2pPr marL="1253972" algn="l" defTabSz="2507943" rtl="0" eaLnBrk="1" latinLnBrk="0" hangingPunct="1">
                  <a:defRPr sz="4900" kern="1200">
                    <a:solidFill>
                      <a:schemeClr val="tx1"/>
                    </a:solidFill>
                    <a:latin typeface="+mn-lt"/>
                    <a:ea typeface="+mn-ea"/>
                    <a:cs typeface="+mn-cs"/>
                  </a:defRPr>
                </a:lvl2pPr>
                <a:lvl3pPr marL="2507943" algn="l" defTabSz="2507943" rtl="0" eaLnBrk="1" latinLnBrk="0" hangingPunct="1">
                  <a:defRPr sz="4900" kern="1200">
                    <a:solidFill>
                      <a:schemeClr val="tx1"/>
                    </a:solidFill>
                    <a:latin typeface="+mn-lt"/>
                    <a:ea typeface="+mn-ea"/>
                    <a:cs typeface="+mn-cs"/>
                  </a:defRPr>
                </a:lvl3pPr>
                <a:lvl4pPr marL="3761915" algn="l" defTabSz="2507943" rtl="0" eaLnBrk="1" latinLnBrk="0" hangingPunct="1">
                  <a:defRPr sz="4900" kern="1200">
                    <a:solidFill>
                      <a:schemeClr val="tx1"/>
                    </a:solidFill>
                    <a:latin typeface="+mn-lt"/>
                    <a:ea typeface="+mn-ea"/>
                    <a:cs typeface="+mn-cs"/>
                  </a:defRPr>
                </a:lvl4pPr>
                <a:lvl5pPr marL="5015886" algn="l" defTabSz="2507943" rtl="0" eaLnBrk="1" latinLnBrk="0" hangingPunct="1">
                  <a:defRPr sz="4900" kern="1200">
                    <a:solidFill>
                      <a:schemeClr val="tx1"/>
                    </a:solidFill>
                    <a:latin typeface="+mn-lt"/>
                    <a:ea typeface="+mn-ea"/>
                    <a:cs typeface="+mn-cs"/>
                  </a:defRPr>
                </a:lvl5pPr>
                <a:lvl6pPr marL="6269858" algn="l" defTabSz="2507943" rtl="0" eaLnBrk="1" latinLnBrk="0" hangingPunct="1">
                  <a:defRPr sz="4900" kern="1200">
                    <a:solidFill>
                      <a:schemeClr val="tx1"/>
                    </a:solidFill>
                    <a:latin typeface="+mn-lt"/>
                    <a:ea typeface="+mn-ea"/>
                    <a:cs typeface="+mn-cs"/>
                  </a:defRPr>
                </a:lvl6pPr>
                <a:lvl7pPr marL="7523830" algn="l" defTabSz="2507943" rtl="0" eaLnBrk="1" latinLnBrk="0" hangingPunct="1">
                  <a:defRPr sz="4900" kern="1200">
                    <a:solidFill>
                      <a:schemeClr val="tx1"/>
                    </a:solidFill>
                    <a:latin typeface="+mn-lt"/>
                    <a:ea typeface="+mn-ea"/>
                    <a:cs typeface="+mn-cs"/>
                  </a:defRPr>
                </a:lvl7pPr>
                <a:lvl8pPr marL="8777801" algn="l" defTabSz="2507943" rtl="0" eaLnBrk="1" latinLnBrk="0" hangingPunct="1">
                  <a:defRPr sz="4900" kern="1200">
                    <a:solidFill>
                      <a:schemeClr val="tx1"/>
                    </a:solidFill>
                    <a:latin typeface="+mn-lt"/>
                    <a:ea typeface="+mn-ea"/>
                    <a:cs typeface="+mn-cs"/>
                  </a:defRPr>
                </a:lvl8pPr>
                <a:lvl9pPr marL="10031773" algn="l" defTabSz="2507943" rtl="0" eaLnBrk="1" latinLnBrk="0" hangingPunct="1">
                  <a:defRPr sz="4900" kern="1200">
                    <a:solidFill>
                      <a:schemeClr val="tx1"/>
                    </a:solidFill>
                    <a:latin typeface="+mn-lt"/>
                    <a:ea typeface="+mn-ea"/>
                    <a:cs typeface="+mn-cs"/>
                  </a:defRPr>
                </a:lvl9pPr>
              </a:lstStyle>
              <a:p>
                <a:r>
                  <a:rPr lang="en-US" sz="1400" dirty="0">
                    <a:solidFill>
                      <a:schemeClr val="tx2"/>
                    </a:solidFill>
                    <a:latin typeface="Trebuchet MS" pitchFamily="34" charset="0"/>
                  </a:rPr>
                  <a:t>Student</a:t>
                </a:r>
                <a:r>
                  <a:rPr lang="en-US" sz="1400" baseline="0" dirty="0">
                    <a:solidFill>
                      <a:schemeClr val="tx2"/>
                    </a:solidFill>
                    <a:latin typeface="Trebuchet MS" pitchFamily="34" charset="0"/>
                  </a:rPr>
                  <a:t> discounts are available on our </a:t>
                </a:r>
                <a:r>
                  <a:rPr lang="en-US" sz="1400" baseline="0" dirty="0" err="1">
                    <a:solidFill>
                      <a:schemeClr val="tx2"/>
                    </a:solidFill>
                    <a:latin typeface="Trebuchet MS" pitchFamily="34" charset="0"/>
                  </a:rPr>
                  <a:t>Facebook</a:t>
                </a:r>
                <a:r>
                  <a:rPr lang="en-US" sz="1400" baseline="0" dirty="0">
                    <a:solidFill>
                      <a:schemeClr val="tx2"/>
                    </a:solidFill>
                    <a:latin typeface="Trebuchet MS" pitchFamily="34" charset="0"/>
                  </a:rPr>
                  <a:t> page.</a:t>
                </a:r>
                <a:br>
                  <a:rPr lang="en-US" sz="1400" baseline="0" dirty="0">
                    <a:solidFill>
                      <a:schemeClr val="tx2"/>
                    </a:solidFill>
                    <a:latin typeface="Trebuchet MS" pitchFamily="34" charset="0"/>
                  </a:rPr>
                </a:br>
                <a:r>
                  <a:rPr lang="en-US" sz="1400" baseline="0" dirty="0">
                    <a:solidFill>
                      <a:schemeClr val="tx2"/>
                    </a:solidFill>
                    <a:latin typeface="Trebuchet MS" pitchFamily="34" charset="0"/>
                  </a:rPr>
                  <a:t>Go to </a:t>
                </a:r>
                <a:r>
                  <a:rPr lang="en-US" sz="1400" u="sng" baseline="0" dirty="0">
                    <a:solidFill>
                      <a:schemeClr val="tx2"/>
                    </a:solidFill>
                    <a:latin typeface="Trebuchet MS" pitchFamily="34" charset="0"/>
                  </a:rPr>
                  <a:t>PosterPresentations.com</a:t>
                </a:r>
                <a:r>
                  <a:rPr lang="en-US" sz="1400" baseline="0" dirty="0">
                    <a:solidFill>
                      <a:schemeClr val="tx2"/>
                    </a:solidFill>
                    <a:latin typeface="Trebuchet MS" pitchFamily="34" charset="0"/>
                  </a:rPr>
                  <a:t> and click on the FB icon. </a:t>
                </a:r>
                <a:endParaRPr lang="en-US" sz="1400" dirty="0">
                  <a:solidFill>
                    <a:schemeClr val="tx2"/>
                  </a:solidFill>
                  <a:latin typeface="Trebuchet MS" pitchFamily="34" charset="0"/>
                </a:endParaRPr>
              </a:p>
            </p:txBody>
          </p:sp>
        </p:grpSp>
      </p:grpSp>
    </p:spTree>
  </p:cSld>
  <p:clrMap bg1="lt1" tx1="dk1" bg2="lt2" tx2="dk2" accent1="accent1" accent2="accent2" accent3="accent3" accent4="accent4" accent5="accent5" accent6="accent6" hlink="hlink" folHlink="folHlink"/>
  <p:sldLayoutIdLst>
    <p:sldLayoutId id="2147483652" r:id="rId1"/>
  </p:sldLayoutIdLst>
  <p:txStyles>
    <p:titleStyle>
      <a:lvl1pPr algn="ctr" defTabSz="2507943" rtl="0" eaLnBrk="1" latinLnBrk="0" hangingPunct="1">
        <a:spcBef>
          <a:spcPct val="0"/>
        </a:spcBef>
        <a:buNone/>
        <a:defRPr sz="5000" kern="1200">
          <a:solidFill>
            <a:schemeClr val="bg1"/>
          </a:solidFill>
          <a:latin typeface="Trebuchet MS" pitchFamily="34" charset="0"/>
          <a:ea typeface="+mj-ea"/>
          <a:cs typeface="+mj-cs"/>
        </a:defRPr>
      </a:lvl1pPr>
    </p:titleStyle>
    <p:bodyStyle>
      <a:lvl1pPr marL="940479" indent="-940479" algn="l" defTabSz="2507943" rtl="0" eaLnBrk="1" latinLnBrk="0" hangingPunct="1">
        <a:spcBef>
          <a:spcPct val="20000"/>
        </a:spcBef>
        <a:buFont typeface="Arial" pitchFamily="34" charset="0"/>
        <a:buChar char="•"/>
        <a:defRPr sz="8800" kern="1200">
          <a:solidFill>
            <a:schemeClr val="tx1"/>
          </a:solidFill>
          <a:latin typeface="+mn-lt"/>
          <a:ea typeface="+mn-ea"/>
          <a:cs typeface="+mn-cs"/>
        </a:defRPr>
      </a:lvl1pPr>
      <a:lvl2pPr marL="2037704" indent="-783732" algn="l" defTabSz="2507943" rtl="0" eaLnBrk="1" latinLnBrk="0" hangingPunct="1">
        <a:spcBef>
          <a:spcPct val="20000"/>
        </a:spcBef>
        <a:buFont typeface="Arial" pitchFamily="34" charset="0"/>
        <a:buChar char="–"/>
        <a:defRPr sz="7700" kern="1200">
          <a:solidFill>
            <a:schemeClr val="tx1"/>
          </a:solidFill>
          <a:latin typeface="+mn-lt"/>
          <a:ea typeface="+mn-ea"/>
          <a:cs typeface="+mn-cs"/>
        </a:defRPr>
      </a:lvl2pPr>
      <a:lvl3pPr marL="3134929" indent="-626986" algn="l" defTabSz="2507943" rtl="0" eaLnBrk="1" latinLnBrk="0" hangingPunct="1">
        <a:spcBef>
          <a:spcPct val="20000"/>
        </a:spcBef>
        <a:buFont typeface="Arial" pitchFamily="34" charset="0"/>
        <a:buChar char="•"/>
        <a:defRPr sz="6600" kern="1200">
          <a:solidFill>
            <a:schemeClr val="tx1"/>
          </a:solidFill>
          <a:latin typeface="+mn-lt"/>
          <a:ea typeface="+mn-ea"/>
          <a:cs typeface="+mn-cs"/>
        </a:defRPr>
      </a:lvl3pPr>
      <a:lvl4pPr marL="4388901"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4pPr>
      <a:lvl5pPr marL="5642872"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5pPr>
      <a:lvl6pPr marL="6896844"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6pPr>
      <a:lvl7pPr marL="8150815"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7pPr>
      <a:lvl8pPr marL="9404787"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8pPr>
      <a:lvl9pPr marL="10658758"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9pPr>
    </p:bodyStyle>
    <p:otherStyle>
      <a:defPPr>
        <a:defRPr lang="en-US"/>
      </a:defPPr>
      <a:lvl1pPr marL="0" algn="l" defTabSz="2507943" rtl="0" eaLnBrk="1" latinLnBrk="0" hangingPunct="1">
        <a:defRPr sz="4900" kern="1200">
          <a:solidFill>
            <a:schemeClr val="tx1"/>
          </a:solidFill>
          <a:latin typeface="+mn-lt"/>
          <a:ea typeface="+mn-ea"/>
          <a:cs typeface="+mn-cs"/>
        </a:defRPr>
      </a:lvl1pPr>
      <a:lvl2pPr marL="1253972" algn="l" defTabSz="2507943" rtl="0" eaLnBrk="1" latinLnBrk="0" hangingPunct="1">
        <a:defRPr sz="4900" kern="1200">
          <a:solidFill>
            <a:schemeClr val="tx1"/>
          </a:solidFill>
          <a:latin typeface="+mn-lt"/>
          <a:ea typeface="+mn-ea"/>
          <a:cs typeface="+mn-cs"/>
        </a:defRPr>
      </a:lvl2pPr>
      <a:lvl3pPr marL="2507943" algn="l" defTabSz="2507943" rtl="0" eaLnBrk="1" latinLnBrk="0" hangingPunct="1">
        <a:defRPr sz="4900" kern="1200">
          <a:solidFill>
            <a:schemeClr val="tx1"/>
          </a:solidFill>
          <a:latin typeface="+mn-lt"/>
          <a:ea typeface="+mn-ea"/>
          <a:cs typeface="+mn-cs"/>
        </a:defRPr>
      </a:lvl3pPr>
      <a:lvl4pPr marL="3761915" algn="l" defTabSz="2507943" rtl="0" eaLnBrk="1" latinLnBrk="0" hangingPunct="1">
        <a:defRPr sz="4900" kern="1200">
          <a:solidFill>
            <a:schemeClr val="tx1"/>
          </a:solidFill>
          <a:latin typeface="+mn-lt"/>
          <a:ea typeface="+mn-ea"/>
          <a:cs typeface="+mn-cs"/>
        </a:defRPr>
      </a:lvl4pPr>
      <a:lvl5pPr marL="5015886" algn="l" defTabSz="2507943" rtl="0" eaLnBrk="1" latinLnBrk="0" hangingPunct="1">
        <a:defRPr sz="4900" kern="1200">
          <a:solidFill>
            <a:schemeClr val="tx1"/>
          </a:solidFill>
          <a:latin typeface="+mn-lt"/>
          <a:ea typeface="+mn-ea"/>
          <a:cs typeface="+mn-cs"/>
        </a:defRPr>
      </a:lvl5pPr>
      <a:lvl6pPr marL="6269858" algn="l" defTabSz="2507943" rtl="0" eaLnBrk="1" latinLnBrk="0" hangingPunct="1">
        <a:defRPr sz="4900" kern="1200">
          <a:solidFill>
            <a:schemeClr val="tx1"/>
          </a:solidFill>
          <a:latin typeface="+mn-lt"/>
          <a:ea typeface="+mn-ea"/>
          <a:cs typeface="+mn-cs"/>
        </a:defRPr>
      </a:lvl6pPr>
      <a:lvl7pPr marL="7523830" algn="l" defTabSz="2507943" rtl="0" eaLnBrk="1" latinLnBrk="0" hangingPunct="1">
        <a:defRPr sz="4900" kern="1200">
          <a:solidFill>
            <a:schemeClr val="tx1"/>
          </a:solidFill>
          <a:latin typeface="+mn-lt"/>
          <a:ea typeface="+mn-ea"/>
          <a:cs typeface="+mn-cs"/>
        </a:defRPr>
      </a:lvl7pPr>
      <a:lvl8pPr marL="8777801" algn="l" defTabSz="2507943" rtl="0" eaLnBrk="1" latinLnBrk="0" hangingPunct="1">
        <a:defRPr sz="4900" kern="1200">
          <a:solidFill>
            <a:schemeClr val="tx1"/>
          </a:solidFill>
          <a:latin typeface="+mn-lt"/>
          <a:ea typeface="+mn-ea"/>
          <a:cs typeface="+mn-cs"/>
        </a:defRPr>
      </a:lvl8pPr>
      <a:lvl9pPr marL="10031773" algn="l" defTabSz="2507943" rtl="0" eaLnBrk="1" latinLnBrk="0" hangingPunct="1">
        <a:defRPr sz="49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26" name="Group 25"/>
          <p:cNvGrpSpPr/>
          <p:nvPr userDrawn="1"/>
        </p:nvGrpSpPr>
        <p:grpSpPr>
          <a:xfrm>
            <a:off x="-91440" y="-38950"/>
            <a:ext cx="27561092" cy="19279001"/>
            <a:chOff x="-63313" y="-1"/>
            <a:chExt cx="44000928" cy="32918400"/>
          </a:xfrm>
        </p:grpSpPr>
        <p:sp>
          <p:nvSpPr>
            <p:cNvPr id="27" name="Freeform 26"/>
            <p:cNvSpPr/>
            <p:nvPr userDrawn="1"/>
          </p:nvSpPr>
          <p:spPr>
            <a:xfrm>
              <a:off x="8176" y="18046"/>
              <a:ext cx="43929439" cy="32900353"/>
            </a:xfrm>
            <a:custGeom>
              <a:avLst/>
              <a:gdLst>
                <a:gd name="connsiteX0" fmla="*/ 0 w 44005500"/>
                <a:gd name="connsiteY0" fmla="*/ 0 h 32956500"/>
                <a:gd name="connsiteX1" fmla="*/ 44005500 w 44005500"/>
                <a:gd name="connsiteY1" fmla="*/ 32956500 h 32956500"/>
                <a:gd name="connsiteX2" fmla="*/ 38100 w 44005500"/>
                <a:gd name="connsiteY2" fmla="*/ 32918400 h 32956500"/>
                <a:gd name="connsiteX3" fmla="*/ 0 w 44005500"/>
                <a:gd name="connsiteY3" fmla="*/ 0 h 32956500"/>
              </a:gdLst>
              <a:ahLst/>
              <a:cxnLst>
                <a:cxn ang="0">
                  <a:pos x="connsiteX0" y="connsiteY0"/>
                </a:cxn>
                <a:cxn ang="0">
                  <a:pos x="connsiteX1" y="connsiteY1"/>
                </a:cxn>
                <a:cxn ang="0">
                  <a:pos x="connsiteX2" y="connsiteY2"/>
                </a:cxn>
                <a:cxn ang="0">
                  <a:pos x="connsiteX3" y="connsiteY3"/>
                </a:cxn>
              </a:cxnLst>
              <a:rect l="l" t="t" r="r" b="b"/>
              <a:pathLst>
                <a:path w="44005500" h="32956500">
                  <a:moveTo>
                    <a:pt x="0" y="0"/>
                  </a:moveTo>
                  <a:lnTo>
                    <a:pt x="44005500" y="32956500"/>
                  </a:lnTo>
                  <a:lnTo>
                    <a:pt x="38100" y="32918400"/>
                  </a:lnTo>
                  <a:lnTo>
                    <a:pt x="0" y="0"/>
                  </a:lnTo>
                  <a:close/>
                </a:path>
              </a:pathLst>
            </a:custGeom>
            <a:gradFill>
              <a:gsLst>
                <a:gs pos="79000">
                  <a:schemeClr val="accent2">
                    <a:lumMod val="40000"/>
                    <a:lumOff val="60000"/>
                  </a:schemeClr>
                </a:gs>
                <a:gs pos="13000">
                  <a:schemeClr val="accent1">
                    <a:lumMod val="30000"/>
                    <a:lumOff val="7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Freeform 27"/>
            <p:cNvSpPr/>
            <p:nvPr userDrawn="1"/>
          </p:nvSpPr>
          <p:spPr>
            <a:xfrm flipH="1" flipV="1">
              <a:off x="8175" y="18046"/>
              <a:ext cx="43929437" cy="32883424"/>
            </a:xfrm>
            <a:custGeom>
              <a:avLst/>
              <a:gdLst>
                <a:gd name="connsiteX0" fmla="*/ 0 w 44005500"/>
                <a:gd name="connsiteY0" fmla="*/ 0 h 32956500"/>
                <a:gd name="connsiteX1" fmla="*/ 44005500 w 44005500"/>
                <a:gd name="connsiteY1" fmla="*/ 32956500 h 32956500"/>
                <a:gd name="connsiteX2" fmla="*/ 38100 w 44005500"/>
                <a:gd name="connsiteY2" fmla="*/ 32918400 h 32956500"/>
                <a:gd name="connsiteX3" fmla="*/ 0 w 44005500"/>
                <a:gd name="connsiteY3" fmla="*/ 0 h 32956500"/>
              </a:gdLst>
              <a:ahLst/>
              <a:cxnLst>
                <a:cxn ang="0">
                  <a:pos x="connsiteX0" y="connsiteY0"/>
                </a:cxn>
                <a:cxn ang="0">
                  <a:pos x="connsiteX1" y="connsiteY1"/>
                </a:cxn>
                <a:cxn ang="0">
                  <a:pos x="connsiteX2" y="connsiteY2"/>
                </a:cxn>
                <a:cxn ang="0">
                  <a:pos x="connsiteX3" y="connsiteY3"/>
                </a:cxn>
              </a:cxnLst>
              <a:rect l="l" t="t" r="r" b="b"/>
              <a:pathLst>
                <a:path w="44005500" h="32956500">
                  <a:moveTo>
                    <a:pt x="0" y="0"/>
                  </a:moveTo>
                  <a:lnTo>
                    <a:pt x="44005500" y="32956500"/>
                  </a:lnTo>
                  <a:lnTo>
                    <a:pt x="38100" y="32918400"/>
                  </a:lnTo>
                  <a:lnTo>
                    <a:pt x="0" y="0"/>
                  </a:lnTo>
                  <a:close/>
                </a:path>
              </a:pathLst>
            </a:custGeom>
            <a:gradFill>
              <a:gsLst>
                <a:gs pos="41000">
                  <a:schemeClr val="bg2"/>
                </a:gs>
                <a:gs pos="100000">
                  <a:schemeClr val="accent1">
                    <a:lumMod val="30000"/>
                    <a:lumOff val="7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reeform 29"/>
            <p:cNvSpPr/>
            <p:nvPr userDrawn="1"/>
          </p:nvSpPr>
          <p:spPr>
            <a:xfrm>
              <a:off x="-63313" y="-1"/>
              <a:ext cx="44000928" cy="32918400"/>
            </a:xfrm>
            <a:custGeom>
              <a:avLst/>
              <a:gdLst>
                <a:gd name="connsiteX0" fmla="*/ 36576 w 39026592"/>
                <a:gd name="connsiteY0" fmla="*/ 0 h 30614112"/>
                <a:gd name="connsiteX1" fmla="*/ 15837408 w 39026592"/>
                <a:gd name="connsiteY1" fmla="*/ 30614112 h 30614112"/>
                <a:gd name="connsiteX2" fmla="*/ 39026592 w 39026592"/>
                <a:gd name="connsiteY2" fmla="*/ 13350240 h 30614112"/>
                <a:gd name="connsiteX3" fmla="*/ 0 w 39026592"/>
                <a:gd name="connsiteY3" fmla="*/ 73152 h 30614112"/>
                <a:gd name="connsiteX4" fmla="*/ 109728 w 39026592"/>
                <a:gd name="connsiteY4" fmla="*/ 146304 h 306141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026592" h="30614112">
                  <a:moveTo>
                    <a:pt x="36576" y="0"/>
                  </a:moveTo>
                  <a:lnTo>
                    <a:pt x="15837408" y="30614112"/>
                  </a:lnTo>
                  <a:lnTo>
                    <a:pt x="39026592" y="13350240"/>
                  </a:lnTo>
                  <a:lnTo>
                    <a:pt x="0" y="73152"/>
                  </a:lnTo>
                  <a:lnTo>
                    <a:pt x="109728" y="146304"/>
                  </a:lnTo>
                </a:path>
              </a:pathLst>
            </a:custGeom>
            <a:gradFill flip="none" rotWithShape="1">
              <a:gsLst>
                <a:gs pos="0">
                  <a:schemeClr val="bg1"/>
                </a:gs>
                <a:gs pos="76000">
                  <a:schemeClr val="accent1">
                    <a:lumMod val="30000"/>
                    <a:lumOff val="70000"/>
                    <a:alpha val="0"/>
                  </a:schemeClr>
                </a:gs>
              </a:gsLst>
              <a:path path="rect">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1" name="Text Box 14"/>
          <p:cNvSpPr txBox="1">
            <a:spLocks noChangeArrowheads="1"/>
          </p:cNvSpPr>
          <p:nvPr userDrawn="1"/>
        </p:nvSpPr>
        <p:spPr bwMode="auto">
          <a:xfrm>
            <a:off x="631216" y="18647353"/>
            <a:ext cx="1707172" cy="203877"/>
          </a:xfrm>
          <a:prstGeom prst="rect">
            <a:avLst/>
          </a:prstGeom>
          <a:noFill/>
          <a:ln w="9525">
            <a:noFill/>
            <a:miter lim="800000"/>
            <a:headEnd/>
            <a:tailEnd/>
          </a:ln>
          <a:effectLst/>
        </p:spPr>
        <p:txBody>
          <a:bodyPr wrap="square" lIns="52150" tIns="26070" rIns="52150" bIns="26070">
            <a:spAutoFit/>
          </a:bodyPr>
          <a:lstStyle/>
          <a:p>
            <a:pPr eaLnBrk="0" hangingPunct="0">
              <a:lnSpc>
                <a:spcPct val="65000"/>
              </a:lnSpc>
              <a:spcBef>
                <a:spcPct val="50000"/>
              </a:spcBef>
              <a:defRPr/>
            </a:pPr>
            <a:r>
              <a:rPr lang="en-US" sz="400" b="1" dirty="0">
                <a:solidFill>
                  <a:schemeClr val="bg1">
                    <a:lumMod val="75000"/>
                  </a:schemeClr>
                </a:solidFill>
                <a:latin typeface="Arial" charset="0"/>
              </a:rPr>
              <a:t>RESEARCH POSTER PRESENTATION DESIGN © 2015</a:t>
            </a:r>
          </a:p>
          <a:p>
            <a:pPr eaLnBrk="0" hangingPunct="0">
              <a:lnSpc>
                <a:spcPct val="65000"/>
              </a:lnSpc>
              <a:spcBef>
                <a:spcPct val="50000"/>
              </a:spcBef>
              <a:defRPr/>
            </a:pPr>
            <a:r>
              <a:rPr lang="en-US" sz="600" b="1" dirty="0">
                <a:solidFill>
                  <a:schemeClr val="bg1">
                    <a:lumMod val="75000"/>
                  </a:schemeClr>
                </a:solidFill>
                <a:latin typeface="Arial" charset="0"/>
              </a:rPr>
              <a:t>www.PosterPresentations.com</a:t>
            </a:r>
          </a:p>
        </p:txBody>
      </p:sp>
      <p:grpSp>
        <p:nvGrpSpPr>
          <p:cNvPr id="32" name="Group 31"/>
          <p:cNvGrpSpPr>
            <a:grpSpLocks noChangeAspect="1"/>
          </p:cNvGrpSpPr>
          <p:nvPr userDrawn="1"/>
        </p:nvGrpSpPr>
        <p:grpSpPr>
          <a:xfrm>
            <a:off x="-6898576" y="1"/>
            <a:ext cx="6608534" cy="19202398"/>
            <a:chOff x="-11220549" y="-1"/>
            <a:chExt cx="11014225" cy="27432000"/>
          </a:xfrm>
        </p:grpSpPr>
        <p:sp>
          <p:nvSpPr>
            <p:cNvPr id="50" name="Rectangle 49"/>
            <p:cNvSpPr/>
            <p:nvPr userDrawn="1"/>
          </p:nvSpPr>
          <p:spPr>
            <a:xfrm>
              <a:off x="-11216136" y="-1"/>
              <a:ext cx="11009812" cy="27432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182880" rIns="182880" bIns="182880" rtlCol="0" anchor="t" anchorCtr="0"/>
            <a:lstStyle>
              <a:defPPr>
                <a:defRPr lang="en-US"/>
              </a:defPPr>
              <a:lvl1pPr marL="0" algn="l" defTabSz="2507943" rtl="0" eaLnBrk="1" latinLnBrk="0" hangingPunct="1">
                <a:defRPr sz="4900" kern="1200">
                  <a:solidFill>
                    <a:schemeClr val="lt1"/>
                  </a:solidFill>
                  <a:latin typeface="+mn-lt"/>
                  <a:ea typeface="+mn-ea"/>
                  <a:cs typeface="+mn-cs"/>
                </a:defRPr>
              </a:lvl1pPr>
              <a:lvl2pPr marL="1253972" algn="l" defTabSz="2507943" rtl="0" eaLnBrk="1" latinLnBrk="0" hangingPunct="1">
                <a:defRPr sz="4900" kern="1200">
                  <a:solidFill>
                    <a:schemeClr val="lt1"/>
                  </a:solidFill>
                  <a:latin typeface="+mn-lt"/>
                  <a:ea typeface="+mn-ea"/>
                  <a:cs typeface="+mn-cs"/>
                </a:defRPr>
              </a:lvl2pPr>
              <a:lvl3pPr marL="2507943" algn="l" defTabSz="2507943" rtl="0" eaLnBrk="1" latinLnBrk="0" hangingPunct="1">
                <a:defRPr sz="4900" kern="1200">
                  <a:solidFill>
                    <a:schemeClr val="lt1"/>
                  </a:solidFill>
                  <a:latin typeface="+mn-lt"/>
                  <a:ea typeface="+mn-ea"/>
                  <a:cs typeface="+mn-cs"/>
                </a:defRPr>
              </a:lvl3pPr>
              <a:lvl4pPr marL="3761915" algn="l" defTabSz="2507943" rtl="0" eaLnBrk="1" latinLnBrk="0" hangingPunct="1">
                <a:defRPr sz="4900" kern="1200">
                  <a:solidFill>
                    <a:schemeClr val="lt1"/>
                  </a:solidFill>
                  <a:latin typeface="+mn-lt"/>
                  <a:ea typeface="+mn-ea"/>
                  <a:cs typeface="+mn-cs"/>
                </a:defRPr>
              </a:lvl4pPr>
              <a:lvl5pPr marL="5015886" algn="l" defTabSz="2507943" rtl="0" eaLnBrk="1" latinLnBrk="0" hangingPunct="1">
                <a:defRPr sz="4900" kern="1200">
                  <a:solidFill>
                    <a:schemeClr val="lt1"/>
                  </a:solidFill>
                  <a:latin typeface="+mn-lt"/>
                  <a:ea typeface="+mn-ea"/>
                  <a:cs typeface="+mn-cs"/>
                </a:defRPr>
              </a:lvl5pPr>
              <a:lvl6pPr marL="6269858" algn="l" defTabSz="2507943" rtl="0" eaLnBrk="1" latinLnBrk="0" hangingPunct="1">
                <a:defRPr sz="4900" kern="1200">
                  <a:solidFill>
                    <a:schemeClr val="lt1"/>
                  </a:solidFill>
                  <a:latin typeface="+mn-lt"/>
                  <a:ea typeface="+mn-ea"/>
                  <a:cs typeface="+mn-cs"/>
                </a:defRPr>
              </a:lvl6pPr>
              <a:lvl7pPr marL="7523830" algn="l" defTabSz="2507943" rtl="0" eaLnBrk="1" latinLnBrk="0" hangingPunct="1">
                <a:defRPr sz="4900" kern="1200">
                  <a:solidFill>
                    <a:schemeClr val="lt1"/>
                  </a:solidFill>
                  <a:latin typeface="+mn-lt"/>
                  <a:ea typeface="+mn-ea"/>
                  <a:cs typeface="+mn-cs"/>
                </a:defRPr>
              </a:lvl7pPr>
              <a:lvl8pPr marL="8777801" algn="l" defTabSz="2507943" rtl="0" eaLnBrk="1" latinLnBrk="0" hangingPunct="1">
                <a:defRPr sz="4900" kern="1200">
                  <a:solidFill>
                    <a:schemeClr val="lt1"/>
                  </a:solidFill>
                  <a:latin typeface="+mn-lt"/>
                  <a:ea typeface="+mn-ea"/>
                  <a:cs typeface="+mn-cs"/>
                </a:defRPr>
              </a:lvl8pPr>
              <a:lvl9pPr marL="10031773" algn="l" defTabSz="2507943" rtl="0" eaLnBrk="1" latinLnBrk="0" hangingPunct="1">
                <a:defRPr sz="4900" kern="1200">
                  <a:solidFill>
                    <a:schemeClr val="lt1"/>
                  </a:solidFill>
                  <a:latin typeface="+mn-lt"/>
                  <a:ea typeface="+mn-ea"/>
                  <a:cs typeface="+mn-cs"/>
                </a:defRPr>
              </a:lvl9pPr>
            </a:lstStyle>
            <a:p>
              <a:pPr marL="0" marR="0" indent="0" algn="ctr" defTabSz="1518341" rtl="0" eaLnBrk="1" fontAlgn="auto" latinLnBrk="0" hangingPunct="1">
                <a:lnSpc>
                  <a:spcPct val="100000"/>
                </a:lnSpc>
                <a:spcBef>
                  <a:spcPts val="0"/>
                </a:spcBef>
                <a:spcAft>
                  <a:spcPts val="0"/>
                </a:spcAft>
                <a:buClrTx/>
                <a:buSzTx/>
                <a:buFontTx/>
                <a:buNone/>
                <a:tabLst/>
                <a:defRPr/>
              </a:pPr>
              <a:r>
                <a:rPr lang="en-US" sz="1800" b="1" spc="0" dirty="0">
                  <a:solidFill>
                    <a:srgbClr val="FF0000"/>
                  </a:solidFill>
                  <a:latin typeface="Trebuchet MS" pitchFamily="34" charset="0"/>
                </a:rPr>
                <a:t>(—THIS SIDEBAR DOES NOT PRINT—)</a:t>
              </a:r>
              <a:endParaRPr lang="en-US" sz="1800" b="1" spc="600" dirty="0">
                <a:solidFill>
                  <a:schemeClr val="bg1"/>
                </a:solidFill>
                <a:latin typeface="Trebuchet MS" pitchFamily="34" charset="0"/>
              </a:endParaRPr>
            </a:p>
            <a:p>
              <a:pPr algn="ctr"/>
              <a:r>
                <a:rPr lang="en-US" sz="2400" b="1" spc="600" dirty="0">
                  <a:solidFill>
                    <a:schemeClr val="bg1"/>
                  </a:solidFill>
                  <a:latin typeface="Trebuchet MS" pitchFamily="34" charset="0"/>
                </a:rPr>
                <a:t>DESIGN</a:t>
              </a:r>
              <a:r>
                <a:rPr lang="en-US" sz="2400" b="1" spc="600" baseline="0" dirty="0">
                  <a:solidFill>
                    <a:schemeClr val="bg1"/>
                  </a:solidFill>
                  <a:latin typeface="Trebuchet MS" pitchFamily="34" charset="0"/>
                </a:rPr>
                <a:t> </a:t>
              </a:r>
              <a:r>
                <a:rPr lang="en-US" sz="2400" b="1" spc="600" dirty="0">
                  <a:solidFill>
                    <a:schemeClr val="bg1"/>
                  </a:solidFill>
                  <a:latin typeface="Trebuchet MS" pitchFamily="34" charset="0"/>
                </a:rPr>
                <a:t>GUIDE</a:t>
              </a:r>
            </a:p>
            <a:p>
              <a:pPr algn="ctr"/>
              <a:r>
                <a:rPr lang="en-US" sz="1000" b="1" dirty="0">
                  <a:latin typeface="Trebuchet MS" pitchFamily="34" charset="0"/>
                </a:rPr>
                <a:t> </a:t>
              </a:r>
            </a:p>
            <a:p>
              <a:pPr defTabSz="3765639"/>
              <a:r>
                <a:rPr lang="en-US" sz="1600" i="0" dirty="0">
                  <a:latin typeface="Trebuchet MS" pitchFamily="34" charset="0"/>
                </a:rPr>
                <a:t>This PowerPoint</a:t>
              </a:r>
              <a:r>
                <a:rPr lang="en-US" sz="1600" i="0" baseline="0" dirty="0">
                  <a:latin typeface="Trebuchet MS" pitchFamily="34" charset="0"/>
                </a:rPr>
                <a:t> </a:t>
              </a:r>
              <a:r>
                <a:rPr lang="en-US" sz="1600" i="0" dirty="0">
                  <a:latin typeface="Trebuchet MS" pitchFamily="34" charset="0"/>
                </a:rPr>
                <a:t>2007 template produces</a:t>
              </a:r>
              <a:r>
                <a:rPr lang="en-US" sz="1600" i="0" baseline="0" dirty="0">
                  <a:latin typeface="Trebuchet MS" pitchFamily="34" charset="0"/>
                </a:rPr>
                <a:t> </a:t>
              </a:r>
              <a:r>
                <a:rPr lang="en-US" sz="1600" i="0" dirty="0">
                  <a:latin typeface="Trebuchet MS" pitchFamily="34" charset="0"/>
                </a:rPr>
                <a:t>a 40”x60” presentation poster. </a:t>
              </a:r>
              <a:r>
                <a:rPr lang="en-US" sz="1600" dirty="0">
                  <a:latin typeface="Trebuchet MS" pitchFamily="34" charset="0"/>
                </a:rPr>
                <a:t>You</a:t>
              </a:r>
              <a:r>
                <a:rPr lang="en-US" sz="1600" baseline="0" dirty="0">
                  <a:latin typeface="Trebuchet MS" pitchFamily="34" charset="0"/>
                </a:rPr>
                <a:t> can u</a:t>
              </a:r>
              <a:r>
                <a:rPr lang="en-US" sz="1600" dirty="0">
                  <a:latin typeface="Trebuchet MS" pitchFamily="34" charset="0"/>
                </a:rPr>
                <a:t>se</a:t>
              </a:r>
              <a:r>
                <a:rPr lang="en-US" sz="1600" baseline="0" dirty="0">
                  <a:latin typeface="Trebuchet MS" pitchFamily="34" charset="0"/>
                </a:rPr>
                <a:t> it to create your research poster and </a:t>
              </a:r>
              <a:r>
                <a:rPr lang="en-US" sz="1600" dirty="0">
                  <a:latin typeface="Trebuchet MS" pitchFamily="34" charset="0"/>
                </a:rPr>
                <a:t>save valuable time placing titles, subtitles,</a:t>
              </a:r>
              <a:r>
                <a:rPr lang="en-US" sz="1600" baseline="0" dirty="0">
                  <a:latin typeface="Trebuchet MS" pitchFamily="34" charset="0"/>
                </a:rPr>
                <a:t> text, and graphics</a:t>
              </a:r>
              <a:r>
                <a:rPr lang="en-US" sz="1600" dirty="0">
                  <a:latin typeface="Trebuchet MS" pitchFamily="34" charset="0"/>
                </a:rPr>
                <a:t>. </a:t>
              </a:r>
            </a:p>
            <a:p>
              <a:pPr defTabSz="3765639"/>
              <a:r>
                <a:rPr lang="en-US" sz="1000" dirty="0">
                  <a:latin typeface="Trebuchet MS" pitchFamily="34" charset="0"/>
                </a:rPr>
                <a:t> </a:t>
              </a:r>
            </a:p>
            <a:p>
              <a:pPr defTabSz="4389219"/>
              <a:r>
                <a:rPr lang="en-US" sz="1600" dirty="0">
                  <a:latin typeface="Trebuchet MS" pitchFamily="34" charset="0"/>
                </a:rPr>
                <a:t>We provide a series of online answer your poster production questions. To view our template tutorials, go online to </a:t>
              </a:r>
              <a:r>
                <a:rPr lang="en-US" sz="1600" b="1" dirty="0">
                  <a:solidFill>
                    <a:srgbClr val="FFC000"/>
                  </a:solidFill>
                  <a:latin typeface="Trebuchet MS" pitchFamily="34" charset="0"/>
                </a:rPr>
                <a:t>PosterPresentations.com</a:t>
              </a:r>
              <a:r>
                <a:rPr lang="en-US" sz="1600" b="1" dirty="0">
                  <a:solidFill>
                    <a:schemeClr val="bg1"/>
                  </a:solidFill>
                  <a:latin typeface="Trebuchet MS" pitchFamily="34" charset="0"/>
                </a:rPr>
                <a:t> </a:t>
              </a:r>
              <a:r>
                <a:rPr lang="en-US" sz="1600" dirty="0">
                  <a:solidFill>
                    <a:schemeClr val="bg1"/>
                  </a:solidFill>
                  <a:latin typeface="Trebuchet MS" pitchFamily="34" charset="0"/>
                </a:rPr>
                <a:t>and click on HELP DESK.</a:t>
              </a:r>
            </a:p>
            <a:p>
              <a:pPr defTabSz="4389219"/>
              <a:r>
                <a:rPr lang="en-US" sz="1000" dirty="0">
                  <a:latin typeface="Trebuchet MS" pitchFamily="34" charset="0"/>
                </a:rPr>
                <a:t> </a:t>
              </a:r>
            </a:p>
            <a:p>
              <a:pPr defTabSz="4389219"/>
              <a:r>
                <a:rPr lang="en-US" sz="1600" dirty="0">
                  <a:solidFill>
                    <a:schemeClr val="bg1"/>
                  </a:solidFill>
                  <a:latin typeface="Trebuchet MS" pitchFamily="34" charset="0"/>
                </a:rPr>
                <a:t>When</a:t>
              </a:r>
              <a:r>
                <a:rPr lang="en-US" sz="1600" baseline="0" dirty="0">
                  <a:solidFill>
                    <a:schemeClr val="bg1"/>
                  </a:solidFill>
                  <a:latin typeface="Trebuchet MS" pitchFamily="34" charset="0"/>
                </a:rPr>
                <a:t> you are ready to</a:t>
              </a:r>
              <a:r>
                <a:rPr lang="en-US" sz="1600" dirty="0">
                  <a:solidFill>
                    <a:schemeClr val="bg1"/>
                  </a:solidFill>
                  <a:latin typeface="Trebuchet MS" pitchFamily="34" charset="0"/>
                </a:rPr>
                <a:t> </a:t>
              </a:r>
              <a:r>
                <a:rPr lang="en-US" sz="1600" baseline="0" dirty="0">
                  <a:solidFill>
                    <a:schemeClr val="bg1"/>
                  </a:solidFill>
                  <a:latin typeface="Trebuchet MS" pitchFamily="34" charset="0"/>
                </a:rPr>
                <a:t> print your poster</a:t>
              </a:r>
              <a:r>
                <a:rPr lang="en-US" sz="1600" dirty="0">
                  <a:solidFill>
                    <a:schemeClr val="bg1"/>
                  </a:solidFill>
                  <a:latin typeface="Trebuchet MS" pitchFamily="34" charset="0"/>
                </a:rPr>
                <a:t>,</a:t>
              </a:r>
              <a:r>
                <a:rPr lang="en-US" sz="1600" baseline="0" dirty="0">
                  <a:solidFill>
                    <a:schemeClr val="bg1"/>
                  </a:solidFill>
                  <a:latin typeface="Trebuchet MS" pitchFamily="34" charset="0"/>
                </a:rPr>
                <a:t> go online to </a:t>
              </a:r>
              <a:r>
                <a:rPr lang="en-US" sz="1600" b="0" dirty="0">
                  <a:solidFill>
                    <a:schemeClr val="bg1"/>
                  </a:solidFill>
                  <a:latin typeface="Trebuchet MS" pitchFamily="34" charset="0"/>
                </a:rPr>
                <a:t>PosterPresentations.com</a:t>
              </a:r>
              <a:br>
                <a:rPr lang="en-US" sz="1600" dirty="0">
                  <a:solidFill>
                    <a:schemeClr val="bg1"/>
                  </a:solidFill>
                  <a:latin typeface="Trebuchet MS" pitchFamily="34" charset="0"/>
                </a:rPr>
              </a:br>
              <a:r>
                <a:rPr lang="en-US" sz="1000" dirty="0">
                  <a:solidFill>
                    <a:schemeClr val="bg1"/>
                  </a:solidFill>
                  <a:latin typeface="Trebuchet MS" pitchFamily="34" charset="0"/>
                </a:rPr>
                <a:t> </a:t>
              </a:r>
            </a:p>
            <a:p>
              <a:pPr algn="l" defTabSz="3765639"/>
              <a:r>
                <a:rPr lang="en-US" sz="1600" b="0" dirty="0">
                  <a:solidFill>
                    <a:schemeClr val="bg1"/>
                  </a:solidFill>
                  <a:latin typeface="Trebuchet MS" pitchFamily="34" charset="0"/>
                </a:rPr>
                <a:t>Need</a:t>
              </a:r>
              <a:r>
                <a:rPr lang="en-US" sz="1600" b="0" baseline="0" dirty="0">
                  <a:solidFill>
                    <a:schemeClr val="bg1"/>
                  </a:solidFill>
                  <a:latin typeface="Trebuchet MS" pitchFamily="34" charset="0"/>
                </a:rPr>
                <a:t> assistance? Call us at </a:t>
              </a:r>
              <a:r>
                <a:rPr lang="en-US" sz="1600" b="0" dirty="0">
                  <a:solidFill>
                    <a:srgbClr val="FFC000"/>
                  </a:solidFill>
                  <a:latin typeface="Trebuchet MS" pitchFamily="34" charset="0"/>
                </a:rPr>
                <a:t>1.510.649.3001</a:t>
              </a:r>
            </a:p>
            <a:p>
              <a:pPr algn="l" defTabSz="3765639"/>
              <a:endParaRPr lang="en-US" sz="1600" b="0" dirty="0">
                <a:solidFill>
                  <a:srgbClr val="FFC000"/>
                </a:solidFill>
                <a:latin typeface="Trebuchet MS" pitchFamily="34" charset="0"/>
              </a:endParaRPr>
            </a:p>
            <a:p>
              <a:pPr algn="l" defTabSz="3765639"/>
              <a:endParaRPr lang="en-US" sz="1600" b="0" dirty="0">
                <a:solidFill>
                  <a:srgbClr val="FFC000"/>
                </a:solidFill>
                <a:latin typeface="Trebuchet MS" pitchFamily="34" charset="0"/>
              </a:endParaRPr>
            </a:p>
            <a:p>
              <a:pPr algn="l" defTabSz="3765639"/>
              <a:r>
                <a:rPr lang="en-US" sz="1000" b="1" dirty="0">
                  <a:solidFill>
                    <a:srgbClr val="FFFF00"/>
                  </a:solidFill>
                  <a:latin typeface="Trebuchet MS" pitchFamily="34" charset="0"/>
                </a:rPr>
                <a:t> </a:t>
              </a:r>
              <a:endParaRPr lang="en-US" sz="1600" b="1" dirty="0">
                <a:solidFill>
                  <a:schemeClr val="bg1"/>
                </a:solidFill>
                <a:latin typeface="Trebuchet MS" pitchFamily="34" charset="0"/>
              </a:endParaRPr>
            </a:p>
            <a:p>
              <a:pPr algn="ctr"/>
              <a:r>
                <a:rPr lang="en-US" sz="2400" b="1" spc="600" dirty="0">
                  <a:solidFill>
                    <a:schemeClr val="bg1"/>
                  </a:solidFill>
                  <a:latin typeface="Trebuchet MS" pitchFamily="34" charset="0"/>
                </a:rPr>
                <a:t>QUICK START</a:t>
              </a:r>
            </a:p>
            <a:p>
              <a:pPr algn="ctr"/>
              <a:r>
                <a:rPr lang="en-US" sz="1000" b="1" baseline="0" dirty="0">
                  <a:solidFill>
                    <a:schemeClr val="bg1"/>
                  </a:solidFill>
                  <a:latin typeface="Trebuchet MS" pitchFamily="34" charset="0"/>
                </a:rPr>
                <a:t> </a:t>
              </a:r>
            </a:p>
            <a:p>
              <a:pPr algn="ctr"/>
              <a:r>
                <a:rPr lang="en-US" sz="1800" b="1" baseline="0" dirty="0">
                  <a:solidFill>
                    <a:srgbClr val="FFC000"/>
                  </a:solidFill>
                  <a:latin typeface="Trebuchet MS" pitchFamily="34" charset="0"/>
                </a:rPr>
                <a:t>Zoom in and out</a:t>
              </a:r>
            </a:p>
            <a:p>
              <a:pPr marL="1203325" indent="0" algn="l" defTabSz="850900"/>
              <a:r>
                <a:rPr lang="en-US" sz="1400" b="0" baseline="0" dirty="0">
                  <a:solidFill>
                    <a:schemeClr val="bg1">
                      <a:lumMod val="75000"/>
                    </a:schemeClr>
                  </a:solidFill>
                  <a:latin typeface="Trebuchet MS" pitchFamily="34" charset="0"/>
                </a:rPr>
                <a:t>As you work on your poster zoom in and out to the level that is more comfortable to you. Go to VIEW &gt; ZOOM.</a:t>
              </a:r>
            </a:p>
            <a:p>
              <a:pPr algn="l"/>
              <a:endParaRPr lang="en-US" sz="1600" b="0" baseline="0" dirty="0">
                <a:solidFill>
                  <a:schemeClr val="bg1"/>
                </a:solidFill>
                <a:latin typeface="Trebuchet MS" pitchFamily="34" charset="0"/>
              </a:endParaRPr>
            </a:p>
            <a:p>
              <a:pPr algn="ctr"/>
              <a:r>
                <a:rPr lang="en-US" sz="1800" b="1" baseline="0" dirty="0">
                  <a:solidFill>
                    <a:srgbClr val="FFC000"/>
                  </a:solidFill>
                  <a:latin typeface="Trebuchet MS" pitchFamily="34" charset="0"/>
                </a:rPr>
                <a:t>Title, Authors, and Affiliations</a:t>
              </a:r>
            </a:p>
            <a:p>
              <a:pPr algn="l"/>
              <a:r>
                <a:rPr lang="en-US" sz="1400" b="0" baseline="0" dirty="0">
                  <a:solidFill>
                    <a:schemeClr val="bg1">
                      <a:lumMod val="75000"/>
                    </a:schemeClr>
                  </a:solidFill>
                  <a:latin typeface="Trebuchet MS" pitchFamily="34" charset="0"/>
                </a:rPr>
                <a:t>Start designing your poster by adding the title, the names of the authors, and the affiliated institutions. </a:t>
              </a:r>
              <a:r>
                <a:rPr lang="en-US" sz="1400" b="0" spc="0" baseline="0" dirty="0">
                  <a:solidFill>
                    <a:schemeClr val="bg1">
                      <a:lumMod val="75000"/>
                    </a:schemeClr>
                  </a:solidFill>
                  <a:latin typeface="Trebuchet MS" pitchFamily="34" charset="0"/>
                </a:rPr>
                <a:t>You can type or paste text into the provided boxes. The template will automatically adjust the size of your text to fit the title box. You can manually override this feature and change the size of your text. </a:t>
              </a:r>
            </a:p>
            <a:p>
              <a:pPr algn="l"/>
              <a:r>
                <a:rPr lang="en-US" sz="1000" b="0" spc="0" baseline="0" dirty="0">
                  <a:solidFill>
                    <a:schemeClr val="bg1">
                      <a:lumMod val="75000"/>
                    </a:schemeClr>
                  </a:solidFill>
                  <a:latin typeface="Trebuchet MS" pitchFamily="34" charset="0"/>
                </a:rPr>
                <a:t> </a:t>
              </a:r>
            </a:p>
            <a:p>
              <a:pPr algn="l"/>
              <a:r>
                <a:rPr lang="en-US" sz="1400" b="1" spc="300" baseline="0" dirty="0">
                  <a:solidFill>
                    <a:srgbClr val="FFC000"/>
                  </a:solidFill>
                  <a:latin typeface="Trebuchet MS" pitchFamily="34" charset="0"/>
                </a:rPr>
                <a:t>TIP</a:t>
              </a:r>
              <a:r>
                <a:rPr lang="en-US" sz="1400" b="1" baseline="0" dirty="0">
                  <a:solidFill>
                    <a:srgbClr val="FFC000"/>
                  </a:solidFill>
                  <a:latin typeface="Trebuchet MS" pitchFamily="34" charset="0"/>
                </a:rPr>
                <a:t>: </a:t>
              </a:r>
              <a:r>
                <a:rPr lang="en-US" sz="1400" b="0" baseline="0" dirty="0">
                  <a:solidFill>
                    <a:schemeClr val="bg1">
                      <a:lumMod val="75000"/>
                    </a:schemeClr>
                  </a:solidFill>
                  <a:latin typeface="Trebuchet MS" pitchFamily="34" charset="0"/>
                </a:rPr>
                <a:t>The font size of your title should be bigger than your name(s) and institution name(s).</a:t>
              </a:r>
            </a:p>
            <a:p>
              <a:pPr algn="l"/>
              <a:endParaRPr lang="en-US" sz="1600" b="1" baseline="0" dirty="0">
                <a:solidFill>
                  <a:schemeClr val="bg1"/>
                </a:solidFill>
                <a:latin typeface="Trebuchet MS" pitchFamily="34" charset="0"/>
              </a:endParaRPr>
            </a:p>
            <a:p>
              <a:pPr algn="l"/>
              <a:br>
                <a:rPr lang="en-US" sz="1600" b="1" baseline="0" dirty="0">
                  <a:solidFill>
                    <a:schemeClr val="bg1"/>
                  </a:solidFill>
                  <a:latin typeface="Trebuchet MS" pitchFamily="34" charset="0"/>
                </a:rPr>
              </a:br>
              <a:endParaRPr lang="en-US" sz="1600" b="1" dirty="0">
                <a:solidFill>
                  <a:schemeClr val="bg1"/>
                </a:solidFill>
                <a:latin typeface="Trebuchet MS" pitchFamily="34" charset="0"/>
              </a:endParaRPr>
            </a:p>
            <a:p>
              <a:pPr algn="ctr"/>
              <a:endParaRPr lang="en-US" sz="1600" b="1" dirty="0">
                <a:solidFill>
                  <a:srgbClr val="FFC000"/>
                </a:solidFill>
                <a:latin typeface="Trebuchet MS" pitchFamily="34" charset="0"/>
              </a:endParaRPr>
            </a:p>
            <a:p>
              <a:pPr algn="ctr"/>
              <a:endParaRPr lang="en-US" sz="1600" b="1" dirty="0">
                <a:solidFill>
                  <a:srgbClr val="FFC000"/>
                </a:solidFill>
                <a:latin typeface="Trebuchet MS" pitchFamily="34" charset="0"/>
              </a:endParaRPr>
            </a:p>
            <a:p>
              <a:pPr algn="ctr"/>
              <a:r>
                <a:rPr lang="en-US" sz="1800" b="1" dirty="0">
                  <a:solidFill>
                    <a:srgbClr val="FFC000"/>
                  </a:solidFill>
                  <a:latin typeface="Trebuchet MS" pitchFamily="34" charset="0"/>
                </a:rPr>
                <a:t>Adding Logos</a:t>
              </a:r>
              <a:r>
                <a:rPr lang="en-US" sz="1800" b="1" baseline="0" dirty="0">
                  <a:solidFill>
                    <a:srgbClr val="FFC000"/>
                  </a:solidFill>
                  <a:latin typeface="Trebuchet MS" pitchFamily="34" charset="0"/>
                </a:rPr>
                <a:t> / Seals</a:t>
              </a:r>
            </a:p>
            <a:p>
              <a:pPr algn="l"/>
              <a:r>
                <a:rPr lang="en-US" sz="1400" b="0" baseline="0" dirty="0">
                  <a:solidFill>
                    <a:schemeClr val="bg1">
                      <a:lumMod val="75000"/>
                    </a:schemeClr>
                  </a:solidFill>
                  <a:latin typeface="Trebuchet MS" pitchFamily="34" charset="0"/>
                </a:rPr>
                <a:t>Most often, logos are added on each side of the title. You can insert a logo by dragging and dropping it from your desktop, copy and paste or by going to INSERT &gt; PICTURES. Logos taken from web sites are likely to be low quality when printed. Zoom it at 100% to see what the logo will look like on the final poster and make any necessary adjustments.  </a:t>
              </a:r>
            </a:p>
            <a:p>
              <a:pPr algn="l"/>
              <a:endParaRPr lang="en-US" sz="1000" b="0" spc="300" baseline="0" dirty="0">
                <a:solidFill>
                  <a:schemeClr val="bg1">
                    <a:lumMod val="75000"/>
                  </a:schemeClr>
                </a:solidFill>
                <a:latin typeface="Trebuchet MS" pitchFamily="34" charset="0"/>
              </a:endParaRPr>
            </a:p>
            <a:p>
              <a:pPr algn="l"/>
              <a:r>
                <a:rPr lang="en-US" sz="1400" b="1" spc="300" baseline="0" dirty="0">
                  <a:solidFill>
                    <a:srgbClr val="FFC000"/>
                  </a:solidFill>
                  <a:latin typeface="Trebuchet MS" pitchFamily="34" charset="0"/>
                </a:rPr>
                <a:t>TIP:</a:t>
              </a:r>
              <a:r>
                <a:rPr lang="en-US" sz="1400" b="1" spc="0" baseline="0" dirty="0">
                  <a:solidFill>
                    <a:srgbClr val="FFC000"/>
                  </a:solidFill>
                  <a:latin typeface="Trebuchet MS" pitchFamily="34" charset="0"/>
                </a:rPr>
                <a:t> </a:t>
              </a:r>
              <a:r>
                <a:rPr lang="en-US" sz="1400" b="0" baseline="0" dirty="0">
                  <a:solidFill>
                    <a:schemeClr val="bg1">
                      <a:lumMod val="75000"/>
                    </a:schemeClr>
                  </a:solidFill>
                  <a:latin typeface="Trebuchet MS" pitchFamily="34" charset="0"/>
                </a:rPr>
                <a:t>See if your company’s logo is available on our free poster templates page.</a:t>
              </a:r>
            </a:p>
            <a:p>
              <a:pPr algn="l"/>
              <a:endParaRPr lang="en-US" sz="1400" b="0" baseline="0" dirty="0">
                <a:latin typeface="Trebuchet MS" pitchFamily="34" charset="0"/>
              </a:endParaRPr>
            </a:p>
            <a:p>
              <a:pPr algn="ctr"/>
              <a:r>
                <a:rPr lang="en-US" sz="1800" b="1" baseline="0" dirty="0">
                  <a:solidFill>
                    <a:srgbClr val="FFC000"/>
                  </a:solidFill>
                  <a:latin typeface="Trebuchet MS" pitchFamily="34" charset="0"/>
                </a:rPr>
                <a:t>Photographs / Graphics</a:t>
              </a:r>
            </a:p>
            <a:p>
              <a:pPr algn="l" defTabSz="977900"/>
              <a:r>
                <a:rPr lang="en-US" sz="1400" b="0" baseline="0" dirty="0">
                  <a:solidFill>
                    <a:schemeClr val="bg1">
                      <a:lumMod val="75000"/>
                    </a:schemeClr>
                  </a:solidFill>
                  <a:latin typeface="Trebuchet MS" pitchFamily="34" charset="0"/>
                </a:rPr>
                <a:t>You can add images by dragging and dropping from your desktop, copy and paste, or by going to INSERT &gt; PICTURES. Resize images proportionally by holding down the SHIFT key and dragging one of the corner handles. For a professional-looking poster, do not distort your images by enlarging them </a:t>
              </a:r>
              <a:r>
                <a:rPr lang="en-US" sz="1400" b="0" spc="0" baseline="0" dirty="0">
                  <a:solidFill>
                    <a:schemeClr val="bg1">
                      <a:lumMod val="75000"/>
                    </a:schemeClr>
                  </a:solidFill>
                  <a:latin typeface="Trebuchet MS" pitchFamily="34" charset="0"/>
                </a:rPr>
                <a:t>disproportionally.</a:t>
              </a:r>
            </a:p>
            <a:p>
              <a:pPr algn="l" defTabSz="977900"/>
              <a:endParaRPr lang="en-US" sz="1400" b="0" baseline="0" dirty="0">
                <a:latin typeface="Trebuchet MS" pitchFamily="34" charset="0"/>
              </a:endParaRPr>
            </a:p>
            <a:p>
              <a:pPr algn="ctr"/>
              <a:endParaRPr lang="en-US" sz="1600" b="1" baseline="0" dirty="0">
                <a:solidFill>
                  <a:srgbClr val="FFC000"/>
                </a:solidFill>
                <a:latin typeface="Trebuchet MS" pitchFamily="34" charset="0"/>
              </a:endParaRPr>
            </a:p>
            <a:p>
              <a:pPr algn="ctr"/>
              <a:endParaRPr lang="en-US" sz="1600" b="1" baseline="0" dirty="0">
                <a:solidFill>
                  <a:srgbClr val="FFC000"/>
                </a:solidFill>
                <a:latin typeface="Trebuchet MS" pitchFamily="34" charset="0"/>
              </a:endParaRPr>
            </a:p>
            <a:p>
              <a:pPr algn="ctr"/>
              <a:endParaRPr lang="en-US" sz="1600" b="1" baseline="0" dirty="0">
                <a:solidFill>
                  <a:srgbClr val="FFC000"/>
                </a:solidFill>
                <a:latin typeface="Trebuchet MS" pitchFamily="34" charset="0"/>
              </a:endParaRPr>
            </a:p>
            <a:p>
              <a:pPr algn="ctr"/>
              <a:endParaRPr lang="en-US" sz="1600" b="1" baseline="0" dirty="0">
                <a:solidFill>
                  <a:srgbClr val="FFC000"/>
                </a:solidFill>
                <a:latin typeface="Trebuchet MS" pitchFamily="34" charset="0"/>
              </a:endParaRPr>
            </a:p>
            <a:p>
              <a:pPr algn="ctr"/>
              <a:endParaRPr lang="en-US" sz="1600" b="1" baseline="0" dirty="0">
                <a:solidFill>
                  <a:srgbClr val="FFC000"/>
                </a:solidFill>
                <a:latin typeface="Trebuchet MS" pitchFamily="34" charset="0"/>
              </a:endParaRPr>
            </a:p>
            <a:p>
              <a:pPr algn="ctr"/>
              <a:endParaRPr lang="en-US" sz="1600" b="1" baseline="0" dirty="0">
                <a:solidFill>
                  <a:srgbClr val="FFC000"/>
                </a:solidFill>
                <a:latin typeface="Trebuchet MS" pitchFamily="34" charset="0"/>
              </a:endParaRPr>
            </a:p>
            <a:p>
              <a:pPr algn="ctr"/>
              <a:endParaRPr lang="en-US" sz="1600" b="1" baseline="0" dirty="0">
                <a:solidFill>
                  <a:srgbClr val="FFC000"/>
                </a:solidFill>
                <a:latin typeface="Trebuchet MS" pitchFamily="34" charset="0"/>
              </a:endParaRPr>
            </a:p>
            <a:p>
              <a:pPr algn="ctr"/>
              <a:endParaRPr lang="en-US" sz="1600" b="1" baseline="0" dirty="0">
                <a:solidFill>
                  <a:srgbClr val="FFC000"/>
                </a:solidFill>
                <a:latin typeface="Trebuchet MS" pitchFamily="34" charset="0"/>
              </a:endParaRPr>
            </a:p>
            <a:p>
              <a:pPr algn="ctr"/>
              <a:r>
                <a:rPr lang="en-US" sz="1800" b="1" baseline="0" dirty="0">
                  <a:solidFill>
                    <a:srgbClr val="FFC000"/>
                  </a:solidFill>
                  <a:latin typeface="Trebuchet MS" pitchFamily="34" charset="0"/>
                </a:rPr>
                <a:t>Image Quality Check</a:t>
              </a:r>
            </a:p>
            <a:p>
              <a:pPr lvl="0" algn="l" defTabSz="977900"/>
              <a:r>
                <a:rPr lang="en-US" sz="1400" b="0" baseline="0" dirty="0">
                  <a:solidFill>
                    <a:schemeClr val="bg1">
                      <a:lumMod val="75000"/>
                    </a:schemeClr>
                  </a:solidFill>
                  <a:latin typeface="Trebuchet MS" pitchFamily="34" charset="0"/>
                </a:rPr>
                <a:t>Zoom in and look at your images at 100% magnification. If they look good they will print well. </a:t>
              </a:r>
              <a:endParaRPr lang="en-US" sz="1600" b="0" dirty="0">
                <a:latin typeface="Trebuchet MS" pitchFamily="34" charset="0"/>
              </a:endParaRPr>
            </a:p>
          </p:txBody>
        </p:sp>
        <p:cxnSp>
          <p:nvCxnSpPr>
            <p:cNvPr id="51" name="Straight Connector 50"/>
            <p:cNvCxnSpPr/>
            <p:nvPr userDrawn="1"/>
          </p:nvCxnSpPr>
          <p:spPr>
            <a:xfrm>
              <a:off x="-11220549" y="5663750"/>
              <a:ext cx="10999745" cy="2783"/>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pic>
          <p:nvPicPr>
            <p:cNvPr id="52" name="Picture 51"/>
            <p:cNvPicPr>
              <a:picLocks noChangeAspect="1"/>
            </p:cNvPicPr>
            <p:nvPr userDrawn="1"/>
          </p:nvPicPr>
          <p:blipFill>
            <a:blip r:embed="rId3"/>
            <a:stretch>
              <a:fillRect/>
            </a:stretch>
          </p:blipFill>
          <p:spPr>
            <a:xfrm>
              <a:off x="-10736022" y="7070058"/>
              <a:ext cx="1597665" cy="1001614"/>
            </a:xfrm>
            <a:prstGeom prst="rect">
              <a:avLst/>
            </a:prstGeom>
          </p:spPr>
        </p:pic>
        <p:pic>
          <p:nvPicPr>
            <p:cNvPr id="53" name="Picture 52"/>
            <p:cNvPicPr>
              <a:picLocks noChangeAspect="1"/>
            </p:cNvPicPr>
            <p:nvPr userDrawn="1"/>
          </p:nvPicPr>
          <p:blipFill>
            <a:blip r:embed="rId4"/>
            <a:stretch>
              <a:fillRect/>
            </a:stretch>
          </p:blipFill>
          <p:spPr>
            <a:xfrm>
              <a:off x="-10736022" y="11080322"/>
              <a:ext cx="9986807" cy="877997"/>
            </a:xfrm>
            <a:prstGeom prst="rect">
              <a:avLst/>
            </a:prstGeom>
          </p:spPr>
        </p:pic>
        <p:grpSp>
          <p:nvGrpSpPr>
            <p:cNvPr id="54" name="Group 53"/>
            <p:cNvGrpSpPr/>
            <p:nvPr userDrawn="1"/>
          </p:nvGrpSpPr>
          <p:grpSpPr>
            <a:xfrm>
              <a:off x="-9844889" y="17817152"/>
              <a:ext cx="7631078" cy="1987438"/>
              <a:chOff x="-4516464" y="10195237"/>
              <a:chExt cx="3516822" cy="1095735"/>
            </a:xfrm>
          </p:grpSpPr>
          <p:grpSp>
            <p:nvGrpSpPr>
              <p:cNvPr id="60" name="Group 59"/>
              <p:cNvGrpSpPr/>
              <p:nvPr userDrawn="1"/>
            </p:nvGrpSpPr>
            <p:grpSpPr>
              <a:xfrm>
                <a:off x="-2783494" y="10195296"/>
                <a:ext cx="624373" cy="894737"/>
                <a:chOff x="-3958698" y="9877015"/>
                <a:chExt cx="779266" cy="1282147"/>
              </a:xfrm>
            </p:grpSpPr>
            <p:pic>
              <p:nvPicPr>
                <p:cNvPr id="66" name="Picture 65"/>
                <p:cNvPicPr>
                  <a:picLocks noChangeAspect="1"/>
                </p:cNvPicPr>
                <p:nvPr userDrawn="1"/>
              </p:nvPicPr>
              <p:blipFill>
                <a:blip r:embed="rId5"/>
                <a:stretch>
                  <a:fillRect/>
                </a:stretch>
              </p:blipFill>
              <p:spPr>
                <a:xfrm>
                  <a:off x="-3948160" y="9877015"/>
                  <a:ext cx="768728" cy="1090752"/>
                </a:xfrm>
                <a:prstGeom prst="rect">
                  <a:avLst/>
                </a:prstGeom>
              </p:spPr>
            </p:pic>
            <p:sp>
              <p:nvSpPr>
                <p:cNvPr id="67" name="TextBox 56"/>
                <p:cNvSpPr txBox="1"/>
                <p:nvPr userDrawn="1"/>
              </p:nvSpPr>
              <p:spPr>
                <a:xfrm>
                  <a:off x="-3958698" y="10916003"/>
                  <a:ext cx="779263" cy="243159"/>
                </a:xfrm>
                <a:prstGeom prst="rect">
                  <a:avLst/>
                </a:prstGeom>
                <a:solidFill>
                  <a:schemeClr val="accent1"/>
                </a:solidFill>
                <a:ln>
                  <a:noFill/>
                </a:ln>
              </p:spPr>
              <p:txBody>
                <a:bodyPr wrap="square" lIns="0" tIns="0" rIns="0" bIns="0" rtlCol="0">
                  <a:spAutoFit/>
                </a:bodyPr>
                <a:lstStyle>
                  <a:defPPr>
                    <a:defRPr lang="en-US"/>
                  </a:defPPr>
                  <a:lvl1pPr marL="0" algn="l" defTabSz="2507943" rtl="0" eaLnBrk="1" latinLnBrk="0" hangingPunct="1">
                    <a:defRPr sz="4900" kern="1200">
                      <a:solidFill>
                        <a:schemeClr val="tx1"/>
                      </a:solidFill>
                      <a:latin typeface="+mn-lt"/>
                      <a:ea typeface="+mn-ea"/>
                      <a:cs typeface="+mn-cs"/>
                    </a:defRPr>
                  </a:lvl1pPr>
                  <a:lvl2pPr marL="1253972" algn="l" defTabSz="2507943" rtl="0" eaLnBrk="1" latinLnBrk="0" hangingPunct="1">
                    <a:defRPr sz="4900" kern="1200">
                      <a:solidFill>
                        <a:schemeClr val="tx1"/>
                      </a:solidFill>
                      <a:latin typeface="+mn-lt"/>
                      <a:ea typeface="+mn-ea"/>
                      <a:cs typeface="+mn-cs"/>
                    </a:defRPr>
                  </a:lvl2pPr>
                  <a:lvl3pPr marL="2507943" algn="l" defTabSz="2507943" rtl="0" eaLnBrk="1" latinLnBrk="0" hangingPunct="1">
                    <a:defRPr sz="4900" kern="1200">
                      <a:solidFill>
                        <a:schemeClr val="tx1"/>
                      </a:solidFill>
                      <a:latin typeface="+mn-lt"/>
                      <a:ea typeface="+mn-ea"/>
                      <a:cs typeface="+mn-cs"/>
                    </a:defRPr>
                  </a:lvl3pPr>
                  <a:lvl4pPr marL="3761915" algn="l" defTabSz="2507943" rtl="0" eaLnBrk="1" latinLnBrk="0" hangingPunct="1">
                    <a:defRPr sz="4900" kern="1200">
                      <a:solidFill>
                        <a:schemeClr val="tx1"/>
                      </a:solidFill>
                      <a:latin typeface="+mn-lt"/>
                      <a:ea typeface="+mn-ea"/>
                      <a:cs typeface="+mn-cs"/>
                    </a:defRPr>
                  </a:lvl4pPr>
                  <a:lvl5pPr marL="5015886" algn="l" defTabSz="2507943" rtl="0" eaLnBrk="1" latinLnBrk="0" hangingPunct="1">
                    <a:defRPr sz="4900" kern="1200">
                      <a:solidFill>
                        <a:schemeClr val="tx1"/>
                      </a:solidFill>
                      <a:latin typeface="+mn-lt"/>
                      <a:ea typeface="+mn-ea"/>
                      <a:cs typeface="+mn-cs"/>
                    </a:defRPr>
                  </a:lvl5pPr>
                  <a:lvl6pPr marL="6269858" algn="l" defTabSz="2507943" rtl="0" eaLnBrk="1" latinLnBrk="0" hangingPunct="1">
                    <a:defRPr sz="4900" kern="1200">
                      <a:solidFill>
                        <a:schemeClr val="tx1"/>
                      </a:solidFill>
                      <a:latin typeface="+mn-lt"/>
                      <a:ea typeface="+mn-ea"/>
                      <a:cs typeface="+mn-cs"/>
                    </a:defRPr>
                  </a:lvl6pPr>
                  <a:lvl7pPr marL="7523830" algn="l" defTabSz="2507943" rtl="0" eaLnBrk="1" latinLnBrk="0" hangingPunct="1">
                    <a:defRPr sz="4900" kern="1200">
                      <a:solidFill>
                        <a:schemeClr val="tx1"/>
                      </a:solidFill>
                      <a:latin typeface="+mn-lt"/>
                      <a:ea typeface="+mn-ea"/>
                      <a:cs typeface="+mn-cs"/>
                    </a:defRPr>
                  </a:lvl7pPr>
                  <a:lvl8pPr marL="8777801" algn="l" defTabSz="2507943" rtl="0" eaLnBrk="1" latinLnBrk="0" hangingPunct="1">
                    <a:defRPr sz="4900" kern="1200">
                      <a:solidFill>
                        <a:schemeClr val="tx1"/>
                      </a:solidFill>
                      <a:latin typeface="+mn-lt"/>
                      <a:ea typeface="+mn-ea"/>
                      <a:cs typeface="+mn-cs"/>
                    </a:defRPr>
                  </a:lvl8pPr>
                  <a:lvl9pPr marL="10031773" algn="l" defTabSz="2507943" rtl="0" eaLnBrk="1" latinLnBrk="0" hangingPunct="1">
                    <a:defRPr sz="4900" kern="1200">
                      <a:solidFill>
                        <a:schemeClr val="tx1"/>
                      </a:solidFill>
                      <a:latin typeface="+mn-lt"/>
                      <a:ea typeface="+mn-ea"/>
                      <a:cs typeface="+mn-cs"/>
                    </a:defRPr>
                  </a:lvl9pPr>
                </a:lstStyle>
                <a:p>
                  <a:pPr algn="ctr"/>
                  <a:r>
                    <a:rPr lang="en-US" sz="1200" b="1" dirty="0">
                      <a:solidFill>
                        <a:schemeClr val="tx1"/>
                      </a:solidFill>
                    </a:rPr>
                    <a:t>ORIGINAL</a:t>
                  </a:r>
                </a:p>
              </p:txBody>
            </p:sp>
          </p:grpSp>
          <p:grpSp>
            <p:nvGrpSpPr>
              <p:cNvPr id="61" name="Group 60"/>
              <p:cNvGrpSpPr/>
              <p:nvPr userDrawn="1"/>
            </p:nvGrpSpPr>
            <p:grpSpPr>
              <a:xfrm>
                <a:off x="-2033159" y="10195237"/>
                <a:ext cx="1033517" cy="907666"/>
                <a:chOff x="-2921738" y="10010570"/>
                <a:chExt cx="1420279" cy="1247337"/>
              </a:xfrm>
            </p:grpSpPr>
            <p:pic>
              <p:nvPicPr>
                <p:cNvPr id="64" name="Picture 63"/>
                <p:cNvPicPr>
                  <a:picLocks noChangeAspect="1"/>
                </p:cNvPicPr>
                <p:nvPr userDrawn="1"/>
              </p:nvPicPr>
              <p:blipFill>
                <a:blip r:embed="rId5"/>
                <a:stretch>
                  <a:fillRect/>
                </a:stretch>
              </p:blipFill>
              <p:spPr>
                <a:xfrm>
                  <a:off x="-2921738" y="10010570"/>
                  <a:ext cx="1420279" cy="1029695"/>
                </a:xfrm>
                <a:prstGeom prst="rect">
                  <a:avLst/>
                </a:prstGeom>
              </p:spPr>
            </p:pic>
            <p:sp>
              <p:nvSpPr>
                <p:cNvPr id="65" name="TextBox 54"/>
                <p:cNvSpPr txBox="1"/>
                <p:nvPr userDrawn="1"/>
              </p:nvSpPr>
              <p:spPr>
                <a:xfrm>
                  <a:off x="-2918992" y="10985853"/>
                  <a:ext cx="1417533" cy="272054"/>
                </a:xfrm>
                <a:prstGeom prst="rect">
                  <a:avLst/>
                </a:prstGeom>
                <a:solidFill>
                  <a:srgbClr val="FF0000"/>
                </a:solidFill>
              </p:spPr>
              <p:txBody>
                <a:bodyPr wrap="square" lIns="0" tIns="0" rIns="0" bIns="0" rtlCol="0">
                  <a:spAutoFit/>
                </a:bodyPr>
                <a:lstStyle>
                  <a:defPPr>
                    <a:defRPr lang="en-US"/>
                  </a:defPPr>
                  <a:lvl1pPr marL="0" algn="l" defTabSz="2507943" rtl="0" eaLnBrk="1" latinLnBrk="0" hangingPunct="1">
                    <a:defRPr sz="4900" kern="1200">
                      <a:solidFill>
                        <a:schemeClr val="tx1"/>
                      </a:solidFill>
                      <a:latin typeface="+mn-lt"/>
                      <a:ea typeface="+mn-ea"/>
                      <a:cs typeface="+mn-cs"/>
                    </a:defRPr>
                  </a:lvl1pPr>
                  <a:lvl2pPr marL="1253972" algn="l" defTabSz="2507943" rtl="0" eaLnBrk="1" latinLnBrk="0" hangingPunct="1">
                    <a:defRPr sz="4900" kern="1200">
                      <a:solidFill>
                        <a:schemeClr val="tx1"/>
                      </a:solidFill>
                      <a:latin typeface="+mn-lt"/>
                      <a:ea typeface="+mn-ea"/>
                      <a:cs typeface="+mn-cs"/>
                    </a:defRPr>
                  </a:lvl2pPr>
                  <a:lvl3pPr marL="2507943" algn="l" defTabSz="2507943" rtl="0" eaLnBrk="1" latinLnBrk="0" hangingPunct="1">
                    <a:defRPr sz="4900" kern="1200">
                      <a:solidFill>
                        <a:schemeClr val="tx1"/>
                      </a:solidFill>
                      <a:latin typeface="+mn-lt"/>
                      <a:ea typeface="+mn-ea"/>
                      <a:cs typeface="+mn-cs"/>
                    </a:defRPr>
                  </a:lvl3pPr>
                  <a:lvl4pPr marL="3761915" algn="l" defTabSz="2507943" rtl="0" eaLnBrk="1" latinLnBrk="0" hangingPunct="1">
                    <a:defRPr sz="4900" kern="1200">
                      <a:solidFill>
                        <a:schemeClr val="tx1"/>
                      </a:solidFill>
                      <a:latin typeface="+mn-lt"/>
                      <a:ea typeface="+mn-ea"/>
                      <a:cs typeface="+mn-cs"/>
                    </a:defRPr>
                  </a:lvl4pPr>
                  <a:lvl5pPr marL="5015886" algn="l" defTabSz="2507943" rtl="0" eaLnBrk="1" latinLnBrk="0" hangingPunct="1">
                    <a:defRPr sz="4900" kern="1200">
                      <a:solidFill>
                        <a:schemeClr val="tx1"/>
                      </a:solidFill>
                      <a:latin typeface="+mn-lt"/>
                      <a:ea typeface="+mn-ea"/>
                      <a:cs typeface="+mn-cs"/>
                    </a:defRPr>
                  </a:lvl5pPr>
                  <a:lvl6pPr marL="6269858" algn="l" defTabSz="2507943" rtl="0" eaLnBrk="1" latinLnBrk="0" hangingPunct="1">
                    <a:defRPr sz="4900" kern="1200">
                      <a:solidFill>
                        <a:schemeClr val="tx1"/>
                      </a:solidFill>
                      <a:latin typeface="+mn-lt"/>
                      <a:ea typeface="+mn-ea"/>
                      <a:cs typeface="+mn-cs"/>
                    </a:defRPr>
                  </a:lvl6pPr>
                  <a:lvl7pPr marL="7523830" algn="l" defTabSz="2507943" rtl="0" eaLnBrk="1" latinLnBrk="0" hangingPunct="1">
                    <a:defRPr sz="4900" kern="1200">
                      <a:solidFill>
                        <a:schemeClr val="tx1"/>
                      </a:solidFill>
                      <a:latin typeface="+mn-lt"/>
                      <a:ea typeface="+mn-ea"/>
                      <a:cs typeface="+mn-cs"/>
                    </a:defRPr>
                  </a:lvl7pPr>
                  <a:lvl8pPr marL="8777801" algn="l" defTabSz="2507943" rtl="0" eaLnBrk="1" latinLnBrk="0" hangingPunct="1">
                    <a:defRPr sz="4900" kern="1200">
                      <a:solidFill>
                        <a:schemeClr val="tx1"/>
                      </a:solidFill>
                      <a:latin typeface="+mn-lt"/>
                      <a:ea typeface="+mn-ea"/>
                      <a:cs typeface="+mn-cs"/>
                    </a:defRPr>
                  </a:lvl8pPr>
                  <a:lvl9pPr marL="10031773" algn="l" defTabSz="2507943" rtl="0" eaLnBrk="1" latinLnBrk="0" hangingPunct="1">
                    <a:defRPr sz="4900" kern="1200">
                      <a:solidFill>
                        <a:schemeClr val="tx1"/>
                      </a:solidFill>
                      <a:latin typeface="+mn-lt"/>
                      <a:ea typeface="+mn-ea"/>
                      <a:cs typeface="+mn-cs"/>
                    </a:defRPr>
                  </a:lvl9pPr>
                </a:lstStyle>
                <a:p>
                  <a:pPr algn="ctr"/>
                  <a:r>
                    <a:rPr lang="en-US" sz="1400" b="1" dirty="0">
                      <a:solidFill>
                        <a:schemeClr val="bg1"/>
                      </a:solidFill>
                    </a:rPr>
                    <a:t>DISTORTED</a:t>
                  </a:r>
                  <a:endParaRPr lang="en-US" sz="700" b="1" dirty="0">
                    <a:solidFill>
                      <a:schemeClr val="bg1"/>
                    </a:solidFill>
                  </a:endParaRPr>
                </a:p>
              </p:txBody>
            </p:sp>
          </p:grpSp>
          <p:pic>
            <p:nvPicPr>
              <p:cNvPr id="62" name="Picture 61"/>
              <p:cNvPicPr>
                <a:picLocks noChangeAspect="1"/>
              </p:cNvPicPr>
              <p:nvPr userDrawn="1"/>
            </p:nvPicPr>
            <p:blipFill>
              <a:blip r:embed="rId6"/>
              <a:stretch>
                <a:fillRect/>
              </a:stretch>
            </p:blipFill>
            <p:spPr>
              <a:xfrm>
                <a:off x="-4516464" y="10195268"/>
                <a:ext cx="1098742" cy="847761"/>
              </a:xfrm>
              <a:prstGeom prst="rect">
                <a:avLst/>
              </a:prstGeom>
            </p:spPr>
          </p:pic>
          <p:sp>
            <p:nvSpPr>
              <p:cNvPr id="63" name="TextBox 52"/>
              <p:cNvSpPr txBox="1"/>
              <p:nvPr userDrawn="1"/>
            </p:nvSpPr>
            <p:spPr>
              <a:xfrm>
                <a:off x="-4471893" y="11093004"/>
                <a:ext cx="1035685" cy="197968"/>
              </a:xfrm>
              <a:prstGeom prst="rect">
                <a:avLst/>
              </a:prstGeom>
              <a:noFill/>
            </p:spPr>
            <p:txBody>
              <a:bodyPr wrap="square" lIns="0" tIns="0" rIns="0" bIns="0" rtlCol="0">
                <a:spAutoFit/>
              </a:bodyPr>
              <a:lstStyle>
                <a:defPPr>
                  <a:defRPr lang="en-US"/>
                </a:defPPr>
                <a:lvl1pPr marL="0" algn="l" defTabSz="2507943" rtl="0" eaLnBrk="1" latinLnBrk="0" hangingPunct="1">
                  <a:defRPr sz="4900" kern="1200">
                    <a:solidFill>
                      <a:schemeClr val="tx1"/>
                    </a:solidFill>
                    <a:latin typeface="+mn-lt"/>
                    <a:ea typeface="+mn-ea"/>
                    <a:cs typeface="+mn-cs"/>
                  </a:defRPr>
                </a:lvl1pPr>
                <a:lvl2pPr marL="1253972" algn="l" defTabSz="2507943" rtl="0" eaLnBrk="1" latinLnBrk="0" hangingPunct="1">
                  <a:defRPr sz="4900" kern="1200">
                    <a:solidFill>
                      <a:schemeClr val="tx1"/>
                    </a:solidFill>
                    <a:latin typeface="+mn-lt"/>
                    <a:ea typeface="+mn-ea"/>
                    <a:cs typeface="+mn-cs"/>
                  </a:defRPr>
                </a:lvl2pPr>
                <a:lvl3pPr marL="2507943" algn="l" defTabSz="2507943" rtl="0" eaLnBrk="1" latinLnBrk="0" hangingPunct="1">
                  <a:defRPr sz="4900" kern="1200">
                    <a:solidFill>
                      <a:schemeClr val="tx1"/>
                    </a:solidFill>
                    <a:latin typeface="+mn-lt"/>
                    <a:ea typeface="+mn-ea"/>
                    <a:cs typeface="+mn-cs"/>
                  </a:defRPr>
                </a:lvl3pPr>
                <a:lvl4pPr marL="3761915" algn="l" defTabSz="2507943" rtl="0" eaLnBrk="1" latinLnBrk="0" hangingPunct="1">
                  <a:defRPr sz="4900" kern="1200">
                    <a:solidFill>
                      <a:schemeClr val="tx1"/>
                    </a:solidFill>
                    <a:latin typeface="+mn-lt"/>
                    <a:ea typeface="+mn-ea"/>
                    <a:cs typeface="+mn-cs"/>
                  </a:defRPr>
                </a:lvl4pPr>
                <a:lvl5pPr marL="5015886" algn="l" defTabSz="2507943" rtl="0" eaLnBrk="1" latinLnBrk="0" hangingPunct="1">
                  <a:defRPr sz="4900" kern="1200">
                    <a:solidFill>
                      <a:schemeClr val="tx1"/>
                    </a:solidFill>
                    <a:latin typeface="+mn-lt"/>
                    <a:ea typeface="+mn-ea"/>
                    <a:cs typeface="+mn-cs"/>
                  </a:defRPr>
                </a:lvl5pPr>
                <a:lvl6pPr marL="6269858" algn="l" defTabSz="2507943" rtl="0" eaLnBrk="1" latinLnBrk="0" hangingPunct="1">
                  <a:defRPr sz="4900" kern="1200">
                    <a:solidFill>
                      <a:schemeClr val="tx1"/>
                    </a:solidFill>
                    <a:latin typeface="+mn-lt"/>
                    <a:ea typeface="+mn-ea"/>
                    <a:cs typeface="+mn-cs"/>
                  </a:defRPr>
                </a:lvl6pPr>
                <a:lvl7pPr marL="7523830" algn="l" defTabSz="2507943" rtl="0" eaLnBrk="1" latinLnBrk="0" hangingPunct="1">
                  <a:defRPr sz="4900" kern="1200">
                    <a:solidFill>
                      <a:schemeClr val="tx1"/>
                    </a:solidFill>
                    <a:latin typeface="+mn-lt"/>
                    <a:ea typeface="+mn-ea"/>
                    <a:cs typeface="+mn-cs"/>
                  </a:defRPr>
                </a:lvl7pPr>
                <a:lvl8pPr marL="8777801" algn="l" defTabSz="2507943" rtl="0" eaLnBrk="1" latinLnBrk="0" hangingPunct="1">
                  <a:defRPr sz="4900" kern="1200">
                    <a:solidFill>
                      <a:schemeClr val="tx1"/>
                    </a:solidFill>
                    <a:latin typeface="+mn-lt"/>
                    <a:ea typeface="+mn-ea"/>
                    <a:cs typeface="+mn-cs"/>
                  </a:defRPr>
                </a:lvl8pPr>
                <a:lvl9pPr marL="10031773" algn="l" defTabSz="2507943" rtl="0" eaLnBrk="1" latinLnBrk="0" hangingPunct="1">
                  <a:defRPr sz="4900" kern="1200">
                    <a:solidFill>
                      <a:schemeClr val="tx1"/>
                    </a:solidFill>
                    <a:latin typeface="+mn-lt"/>
                    <a:ea typeface="+mn-ea"/>
                    <a:cs typeface="+mn-cs"/>
                  </a:defRPr>
                </a:lvl9pPr>
              </a:lstStyle>
              <a:p>
                <a:pPr algn="ctr"/>
                <a:r>
                  <a:rPr lang="en-US" sz="1400" dirty="0">
                    <a:solidFill>
                      <a:schemeClr val="bg1"/>
                    </a:solidFill>
                  </a:rPr>
                  <a:t>Corner</a:t>
                </a:r>
                <a:r>
                  <a:rPr lang="en-US" sz="1400" baseline="0" dirty="0">
                    <a:solidFill>
                      <a:schemeClr val="bg1"/>
                    </a:solidFill>
                  </a:rPr>
                  <a:t> handles</a:t>
                </a:r>
                <a:endParaRPr lang="en-US" sz="1400" dirty="0">
                  <a:solidFill>
                    <a:schemeClr val="bg1"/>
                  </a:solidFill>
                </a:endParaRPr>
              </a:p>
            </p:txBody>
          </p:sp>
        </p:grpSp>
        <p:grpSp>
          <p:nvGrpSpPr>
            <p:cNvPr id="55" name="Group 54"/>
            <p:cNvGrpSpPr/>
            <p:nvPr userDrawn="1"/>
          </p:nvGrpSpPr>
          <p:grpSpPr>
            <a:xfrm>
              <a:off x="-9604626" y="22201806"/>
              <a:ext cx="7832478" cy="2027097"/>
              <a:chOff x="-4427461" y="12587745"/>
              <a:chExt cx="3609638" cy="1117601"/>
            </a:xfrm>
          </p:grpSpPr>
          <p:pic>
            <p:nvPicPr>
              <p:cNvPr id="56" name="Picture 55"/>
              <p:cNvPicPr/>
              <p:nvPr userDrawn="1"/>
            </p:nvPicPr>
            <p:blipFill>
              <a:blip r:embed="rId7"/>
              <a:stretch>
                <a:fillRect/>
              </a:stretch>
            </p:blipFill>
            <p:spPr>
              <a:xfrm>
                <a:off x="-4179101" y="12737786"/>
                <a:ext cx="1512652" cy="772700"/>
              </a:xfrm>
              <a:prstGeom prst="rect">
                <a:avLst/>
              </a:prstGeom>
            </p:spPr>
          </p:pic>
          <p:pic>
            <p:nvPicPr>
              <p:cNvPr id="57" name="Picture 56"/>
              <p:cNvPicPr/>
              <p:nvPr userDrawn="1"/>
            </p:nvPicPr>
            <p:blipFill>
              <a:blip r:embed="rId8"/>
              <a:stretch>
                <a:fillRect/>
              </a:stretch>
            </p:blipFill>
            <p:spPr>
              <a:xfrm>
                <a:off x="-2596264" y="12737785"/>
                <a:ext cx="1512652" cy="772700"/>
              </a:xfrm>
              <a:prstGeom prst="rect">
                <a:avLst/>
              </a:prstGeom>
            </p:spPr>
          </p:pic>
          <p:sp>
            <p:nvSpPr>
              <p:cNvPr id="58" name="TextBox 47"/>
              <p:cNvSpPr txBox="1"/>
              <p:nvPr userDrawn="1"/>
            </p:nvSpPr>
            <p:spPr>
              <a:xfrm rot="16200000">
                <a:off x="-4921252" y="13081536"/>
                <a:ext cx="1117601" cy="130020"/>
              </a:xfrm>
              <a:prstGeom prst="rect">
                <a:avLst/>
              </a:prstGeom>
              <a:noFill/>
            </p:spPr>
            <p:txBody>
              <a:bodyPr wrap="square" lIns="0" tIns="0" rIns="0" bIns="0" rtlCol="0">
                <a:spAutoFit/>
              </a:bodyPr>
              <a:lstStyle>
                <a:defPPr>
                  <a:defRPr lang="en-US"/>
                </a:defPPr>
                <a:lvl1pPr marL="0" algn="l" defTabSz="2507943" rtl="0" eaLnBrk="1" latinLnBrk="0" hangingPunct="1">
                  <a:defRPr sz="4900" kern="1200">
                    <a:solidFill>
                      <a:schemeClr val="tx1"/>
                    </a:solidFill>
                    <a:latin typeface="+mn-lt"/>
                    <a:ea typeface="+mn-ea"/>
                    <a:cs typeface="+mn-cs"/>
                  </a:defRPr>
                </a:lvl1pPr>
                <a:lvl2pPr marL="1253972" algn="l" defTabSz="2507943" rtl="0" eaLnBrk="1" latinLnBrk="0" hangingPunct="1">
                  <a:defRPr sz="4900" kern="1200">
                    <a:solidFill>
                      <a:schemeClr val="tx1"/>
                    </a:solidFill>
                    <a:latin typeface="+mn-lt"/>
                    <a:ea typeface="+mn-ea"/>
                    <a:cs typeface="+mn-cs"/>
                  </a:defRPr>
                </a:lvl2pPr>
                <a:lvl3pPr marL="2507943" algn="l" defTabSz="2507943" rtl="0" eaLnBrk="1" latinLnBrk="0" hangingPunct="1">
                  <a:defRPr sz="4900" kern="1200">
                    <a:solidFill>
                      <a:schemeClr val="tx1"/>
                    </a:solidFill>
                    <a:latin typeface="+mn-lt"/>
                    <a:ea typeface="+mn-ea"/>
                    <a:cs typeface="+mn-cs"/>
                  </a:defRPr>
                </a:lvl3pPr>
                <a:lvl4pPr marL="3761915" algn="l" defTabSz="2507943" rtl="0" eaLnBrk="1" latinLnBrk="0" hangingPunct="1">
                  <a:defRPr sz="4900" kern="1200">
                    <a:solidFill>
                      <a:schemeClr val="tx1"/>
                    </a:solidFill>
                    <a:latin typeface="+mn-lt"/>
                    <a:ea typeface="+mn-ea"/>
                    <a:cs typeface="+mn-cs"/>
                  </a:defRPr>
                </a:lvl4pPr>
                <a:lvl5pPr marL="5015886" algn="l" defTabSz="2507943" rtl="0" eaLnBrk="1" latinLnBrk="0" hangingPunct="1">
                  <a:defRPr sz="4900" kern="1200">
                    <a:solidFill>
                      <a:schemeClr val="tx1"/>
                    </a:solidFill>
                    <a:latin typeface="+mn-lt"/>
                    <a:ea typeface="+mn-ea"/>
                    <a:cs typeface="+mn-cs"/>
                  </a:defRPr>
                </a:lvl5pPr>
                <a:lvl6pPr marL="6269858" algn="l" defTabSz="2507943" rtl="0" eaLnBrk="1" latinLnBrk="0" hangingPunct="1">
                  <a:defRPr sz="4900" kern="1200">
                    <a:solidFill>
                      <a:schemeClr val="tx1"/>
                    </a:solidFill>
                    <a:latin typeface="+mn-lt"/>
                    <a:ea typeface="+mn-ea"/>
                    <a:cs typeface="+mn-cs"/>
                  </a:defRPr>
                </a:lvl6pPr>
                <a:lvl7pPr marL="7523830" algn="l" defTabSz="2507943" rtl="0" eaLnBrk="1" latinLnBrk="0" hangingPunct="1">
                  <a:defRPr sz="4900" kern="1200">
                    <a:solidFill>
                      <a:schemeClr val="tx1"/>
                    </a:solidFill>
                    <a:latin typeface="+mn-lt"/>
                    <a:ea typeface="+mn-ea"/>
                    <a:cs typeface="+mn-cs"/>
                  </a:defRPr>
                </a:lvl7pPr>
                <a:lvl8pPr marL="8777801" algn="l" defTabSz="2507943" rtl="0" eaLnBrk="1" latinLnBrk="0" hangingPunct="1">
                  <a:defRPr sz="4900" kern="1200">
                    <a:solidFill>
                      <a:schemeClr val="tx1"/>
                    </a:solidFill>
                    <a:latin typeface="+mn-lt"/>
                    <a:ea typeface="+mn-ea"/>
                    <a:cs typeface="+mn-cs"/>
                  </a:defRPr>
                </a:lvl8pPr>
                <a:lvl9pPr marL="10031773" algn="l" defTabSz="2507943" rtl="0" eaLnBrk="1" latinLnBrk="0" hangingPunct="1">
                  <a:defRPr sz="4900" kern="1200">
                    <a:solidFill>
                      <a:schemeClr val="tx1"/>
                    </a:solidFill>
                    <a:latin typeface="+mn-lt"/>
                    <a:ea typeface="+mn-ea"/>
                    <a:cs typeface="+mn-cs"/>
                  </a:defRPr>
                </a:lvl9pPr>
              </a:lstStyle>
              <a:p>
                <a:pPr algn="ctr"/>
                <a:r>
                  <a:rPr lang="en-US" sz="1100" dirty="0">
                    <a:solidFill>
                      <a:srgbClr val="92D050"/>
                    </a:solidFill>
                  </a:rPr>
                  <a:t>Good</a:t>
                </a:r>
                <a:r>
                  <a:rPr lang="en-US" sz="1100" baseline="0" dirty="0">
                    <a:solidFill>
                      <a:srgbClr val="92D050"/>
                    </a:solidFill>
                  </a:rPr>
                  <a:t> </a:t>
                </a:r>
                <a:r>
                  <a:rPr lang="en-US" sz="1100" baseline="0" dirty="0">
                    <a:solidFill>
                      <a:schemeClr val="bg1"/>
                    </a:solidFill>
                  </a:rPr>
                  <a:t>printing quality</a:t>
                </a:r>
                <a:endParaRPr lang="en-US" sz="1100" dirty="0">
                  <a:solidFill>
                    <a:schemeClr val="bg1"/>
                  </a:solidFill>
                </a:endParaRPr>
              </a:p>
            </p:txBody>
          </p:sp>
          <p:sp>
            <p:nvSpPr>
              <p:cNvPr id="59" name="TextBox 48"/>
              <p:cNvSpPr txBox="1"/>
              <p:nvPr userDrawn="1"/>
            </p:nvSpPr>
            <p:spPr>
              <a:xfrm rot="16200000">
                <a:off x="-1447544" y="13075625"/>
                <a:ext cx="1117601" cy="141841"/>
              </a:xfrm>
              <a:prstGeom prst="rect">
                <a:avLst/>
              </a:prstGeom>
              <a:noFill/>
            </p:spPr>
            <p:txBody>
              <a:bodyPr wrap="square" lIns="0" tIns="0" rIns="0" bIns="0" rtlCol="0">
                <a:spAutoFit/>
              </a:bodyPr>
              <a:lstStyle>
                <a:defPPr>
                  <a:defRPr lang="en-US"/>
                </a:defPPr>
                <a:lvl1pPr marL="0" algn="l" defTabSz="2507943" rtl="0" eaLnBrk="1" latinLnBrk="0" hangingPunct="1">
                  <a:defRPr sz="4900" kern="1200">
                    <a:solidFill>
                      <a:schemeClr val="tx1"/>
                    </a:solidFill>
                    <a:latin typeface="+mn-lt"/>
                    <a:ea typeface="+mn-ea"/>
                    <a:cs typeface="+mn-cs"/>
                  </a:defRPr>
                </a:lvl1pPr>
                <a:lvl2pPr marL="1253972" algn="l" defTabSz="2507943" rtl="0" eaLnBrk="1" latinLnBrk="0" hangingPunct="1">
                  <a:defRPr sz="4900" kern="1200">
                    <a:solidFill>
                      <a:schemeClr val="tx1"/>
                    </a:solidFill>
                    <a:latin typeface="+mn-lt"/>
                    <a:ea typeface="+mn-ea"/>
                    <a:cs typeface="+mn-cs"/>
                  </a:defRPr>
                </a:lvl2pPr>
                <a:lvl3pPr marL="2507943" algn="l" defTabSz="2507943" rtl="0" eaLnBrk="1" latinLnBrk="0" hangingPunct="1">
                  <a:defRPr sz="4900" kern="1200">
                    <a:solidFill>
                      <a:schemeClr val="tx1"/>
                    </a:solidFill>
                    <a:latin typeface="+mn-lt"/>
                    <a:ea typeface="+mn-ea"/>
                    <a:cs typeface="+mn-cs"/>
                  </a:defRPr>
                </a:lvl3pPr>
                <a:lvl4pPr marL="3761915" algn="l" defTabSz="2507943" rtl="0" eaLnBrk="1" latinLnBrk="0" hangingPunct="1">
                  <a:defRPr sz="4900" kern="1200">
                    <a:solidFill>
                      <a:schemeClr val="tx1"/>
                    </a:solidFill>
                    <a:latin typeface="+mn-lt"/>
                    <a:ea typeface="+mn-ea"/>
                    <a:cs typeface="+mn-cs"/>
                  </a:defRPr>
                </a:lvl4pPr>
                <a:lvl5pPr marL="5015886" algn="l" defTabSz="2507943" rtl="0" eaLnBrk="1" latinLnBrk="0" hangingPunct="1">
                  <a:defRPr sz="4900" kern="1200">
                    <a:solidFill>
                      <a:schemeClr val="tx1"/>
                    </a:solidFill>
                    <a:latin typeface="+mn-lt"/>
                    <a:ea typeface="+mn-ea"/>
                    <a:cs typeface="+mn-cs"/>
                  </a:defRPr>
                </a:lvl5pPr>
                <a:lvl6pPr marL="6269858" algn="l" defTabSz="2507943" rtl="0" eaLnBrk="1" latinLnBrk="0" hangingPunct="1">
                  <a:defRPr sz="4900" kern="1200">
                    <a:solidFill>
                      <a:schemeClr val="tx1"/>
                    </a:solidFill>
                    <a:latin typeface="+mn-lt"/>
                    <a:ea typeface="+mn-ea"/>
                    <a:cs typeface="+mn-cs"/>
                  </a:defRPr>
                </a:lvl6pPr>
                <a:lvl7pPr marL="7523830" algn="l" defTabSz="2507943" rtl="0" eaLnBrk="1" latinLnBrk="0" hangingPunct="1">
                  <a:defRPr sz="4900" kern="1200">
                    <a:solidFill>
                      <a:schemeClr val="tx1"/>
                    </a:solidFill>
                    <a:latin typeface="+mn-lt"/>
                    <a:ea typeface="+mn-ea"/>
                    <a:cs typeface="+mn-cs"/>
                  </a:defRPr>
                </a:lvl7pPr>
                <a:lvl8pPr marL="8777801" algn="l" defTabSz="2507943" rtl="0" eaLnBrk="1" latinLnBrk="0" hangingPunct="1">
                  <a:defRPr sz="4900" kern="1200">
                    <a:solidFill>
                      <a:schemeClr val="tx1"/>
                    </a:solidFill>
                    <a:latin typeface="+mn-lt"/>
                    <a:ea typeface="+mn-ea"/>
                    <a:cs typeface="+mn-cs"/>
                  </a:defRPr>
                </a:lvl8pPr>
                <a:lvl9pPr marL="10031773" algn="l" defTabSz="2507943" rtl="0" eaLnBrk="1" latinLnBrk="0" hangingPunct="1">
                  <a:defRPr sz="4900" kern="1200">
                    <a:solidFill>
                      <a:schemeClr val="tx1"/>
                    </a:solidFill>
                    <a:latin typeface="+mn-lt"/>
                    <a:ea typeface="+mn-ea"/>
                    <a:cs typeface="+mn-cs"/>
                  </a:defRPr>
                </a:lvl9pPr>
              </a:lstStyle>
              <a:p>
                <a:pPr algn="ctr"/>
                <a:r>
                  <a:rPr lang="en-US" sz="1200" dirty="0">
                    <a:solidFill>
                      <a:srgbClr val="FF0000"/>
                    </a:solidFill>
                  </a:rPr>
                  <a:t>Bad </a:t>
                </a:r>
                <a:r>
                  <a:rPr lang="en-US" sz="1200" dirty="0">
                    <a:solidFill>
                      <a:schemeClr val="bg1"/>
                    </a:solidFill>
                  </a:rPr>
                  <a:t>printing quality</a:t>
                </a:r>
              </a:p>
            </p:txBody>
          </p:sp>
        </p:grpSp>
      </p:grpSp>
      <p:grpSp>
        <p:nvGrpSpPr>
          <p:cNvPr id="33" name="Group 32"/>
          <p:cNvGrpSpPr>
            <a:grpSpLocks noChangeAspect="1"/>
          </p:cNvGrpSpPr>
          <p:nvPr userDrawn="1"/>
        </p:nvGrpSpPr>
        <p:grpSpPr>
          <a:xfrm>
            <a:off x="27697816" y="11215"/>
            <a:ext cx="6632760" cy="19191183"/>
            <a:chOff x="36782324" y="0"/>
            <a:chExt cx="11062139" cy="27432000"/>
          </a:xfrm>
        </p:grpSpPr>
        <p:sp>
          <p:nvSpPr>
            <p:cNvPr id="34" name="Rectangle 33"/>
            <p:cNvSpPr/>
            <p:nvPr userDrawn="1"/>
          </p:nvSpPr>
          <p:spPr>
            <a:xfrm>
              <a:off x="36782324" y="0"/>
              <a:ext cx="11062139" cy="27432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defPPr>
                <a:defRPr lang="en-US"/>
              </a:defPPr>
              <a:lvl1pPr marL="0" algn="l" defTabSz="2507943" rtl="0" eaLnBrk="1" latinLnBrk="0" hangingPunct="1">
                <a:defRPr sz="4900" kern="1200">
                  <a:solidFill>
                    <a:schemeClr val="lt1"/>
                  </a:solidFill>
                  <a:latin typeface="+mn-lt"/>
                  <a:ea typeface="+mn-ea"/>
                  <a:cs typeface="+mn-cs"/>
                </a:defRPr>
              </a:lvl1pPr>
              <a:lvl2pPr marL="1253972" algn="l" defTabSz="2507943" rtl="0" eaLnBrk="1" latinLnBrk="0" hangingPunct="1">
                <a:defRPr sz="4900" kern="1200">
                  <a:solidFill>
                    <a:schemeClr val="lt1"/>
                  </a:solidFill>
                  <a:latin typeface="+mn-lt"/>
                  <a:ea typeface="+mn-ea"/>
                  <a:cs typeface="+mn-cs"/>
                </a:defRPr>
              </a:lvl2pPr>
              <a:lvl3pPr marL="2507943" algn="l" defTabSz="2507943" rtl="0" eaLnBrk="1" latinLnBrk="0" hangingPunct="1">
                <a:defRPr sz="4900" kern="1200">
                  <a:solidFill>
                    <a:schemeClr val="lt1"/>
                  </a:solidFill>
                  <a:latin typeface="+mn-lt"/>
                  <a:ea typeface="+mn-ea"/>
                  <a:cs typeface="+mn-cs"/>
                </a:defRPr>
              </a:lvl3pPr>
              <a:lvl4pPr marL="3761915" algn="l" defTabSz="2507943" rtl="0" eaLnBrk="1" latinLnBrk="0" hangingPunct="1">
                <a:defRPr sz="4900" kern="1200">
                  <a:solidFill>
                    <a:schemeClr val="lt1"/>
                  </a:solidFill>
                  <a:latin typeface="+mn-lt"/>
                  <a:ea typeface="+mn-ea"/>
                  <a:cs typeface="+mn-cs"/>
                </a:defRPr>
              </a:lvl4pPr>
              <a:lvl5pPr marL="5015886" algn="l" defTabSz="2507943" rtl="0" eaLnBrk="1" latinLnBrk="0" hangingPunct="1">
                <a:defRPr sz="4900" kern="1200">
                  <a:solidFill>
                    <a:schemeClr val="lt1"/>
                  </a:solidFill>
                  <a:latin typeface="+mn-lt"/>
                  <a:ea typeface="+mn-ea"/>
                  <a:cs typeface="+mn-cs"/>
                </a:defRPr>
              </a:lvl5pPr>
              <a:lvl6pPr marL="6269858" algn="l" defTabSz="2507943" rtl="0" eaLnBrk="1" latinLnBrk="0" hangingPunct="1">
                <a:defRPr sz="4900" kern="1200">
                  <a:solidFill>
                    <a:schemeClr val="lt1"/>
                  </a:solidFill>
                  <a:latin typeface="+mn-lt"/>
                  <a:ea typeface="+mn-ea"/>
                  <a:cs typeface="+mn-cs"/>
                </a:defRPr>
              </a:lvl6pPr>
              <a:lvl7pPr marL="7523830" algn="l" defTabSz="2507943" rtl="0" eaLnBrk="1" latinLnBrk="0" hangingPunct="1">
                <a:defRPr sz="4900" kern="1200">
                  <a:solidFill>
                    <a:schemeClr val="lt1"/>
                  </a:solidFill>
                  <a:latin typeface="+mn-lt"/>
                  <a:ea typeface="+mn-ea"/>
                  <a:cs typeface="+mn-cs"/>
                </a:defRPr>
              </a:lvl7pPr>
              <a:lvl8pPr marL="8777801" algn="l" defTabSz="2507943" rtl="0" eaLnBrk="1" latinLnBrk="0" hangingPunct="1">
                <a:defRPr sz="4900" kern="1200">
                  <a:solidFill>
                    <a:schemeClr val="lt1"/>
                  </a:solidFill>
                  <a:latin typeface="+mn-lt"/>
                  <a:ea typeface="+mn-ea"/>
                  <a:cs typeface="+mn-cs"/>
                </a:defRPr>
              </a:lvl8pPr>
              <a:lvl9pPr marL="10031773" algn="l" defTabSz="2507943" rtl="0" eaLnBrk="1" latinLnBrk="0" hangingPunct="1">
                <a:defRPr sz="4900" kern="1200">
                  <a:solidFill>
                    <a:schemeClr val="lt1"/>
                  </a:solidFill>
                  <a:latin typeface="+mn-lt"/>
                  <a:ea typeface="+mn-ea"/>
                  <a:cs typeface="+mn-cs"/>
                </a:defRPr>
              </a:lvl9pPr>
            </a:lstStyle>
            <a:p>
              <a:pPr algn="ctr"/>
              <a:r>
                <a:rPr lang="en-US" sz="2800" b="1" spc="600" dirty="0">
                  <a:solidFill>
                    <a:schemeClr val="bg1"/>
                  </a:solidFill>
                  <a:latin typeface="Trebuchet MS" pitchFamily="34" charset="0"/>
                </a:rPr>
                <a:t>QUICK START (cont.)</a:t>
              </a:r>
            </a:p>
            <a:p>
              <a:pPr algn="ctr"/>
              <a:endParaRPr lang="en-US" sz="2400" b="1" baseline="0" dirty="0">
                <a:solidFill>
                  <a:schemeClr val="bg1"/>
                </a:solidFill>
                <a:latin typeface="Trebuchet MS" pitchFamily="34" charset="0"/>
              </a:endParaRPr>
            </a:p>
            <a:p>
              <a:pPr algn="ctr"/>
              <a:r>
                <a:rPr lang="en-US" sz="1800" b="1" baseline="0" dirty="0">
                  <a:solidFill>
                    <a:srgbClr val="FFC000"/>
                  </a:solidFill>
                  <a:latin typeface="Trebuchet MS" pitchFamily="34" charset="0"/>
                </a:rPr>
                <a:t>How to change the template color theme</a:t>
              </a:r>
            </a:p>
            <a:p>
              <a:pPr marL="0" marR="0" lvl="2" indent="0" algn="l" defTabSz="114300" rtl="0" eaLnBrk="1" fontAlgn="auto" latinLnBrk="0" hangingPunct="1">
                <a:lnSpc>
                  <a:spcPct val="100000"/>
                </a:lnSpc>
                <a:spcBef>
                  <a:spcPts val="0"/>
                </a:spcBef>
                <a:spcAft>
                  <a:spcPts val="0"/>
                </a:spcAft>
                <a:buClrTx/>
                <a:buSzTx/>
                <a:buFontTx/>
                <a:buNone/>
                <a:tabLst/>
                <a:defRPr/>
              </a:pPr>
              <a:r>
                <a:rPr lang="en-US" sz="1400" b="0" baseline="0" dirty="0">
                  <a:solidFill>
                    <a:schemeClr val="bg1">
                      <a:lumMod val="75000"/>
                    </a:schemeClr>
                  </a:solidFill>
                  <a:latin typeface="Trebuchet MS" pitchFamily="34" charset="0"/>
                </a:rPr>
                <a:t>You can easily change the color theme of your poster by going to the DESIGN menu, click on COLORS, and choose the color theme of your choice. You can </a:t>
              </a:r>
              <a:r>
                <a:rPr lang="en-US" sz="1400" b="0" spc="0" baseline="0" dirty="0">
                  <a:solidFill>
                    <a:schemeClr val="bg1">
                      <a:lumMod val="75000"/>
                    </a:schemeClr>
                  </a:solidFill>
                  <a:latin typeface="Trebuchet MS" pitchFamily="34" charset="0"/>
                </a:rPr>
                <a:t>also create your own color theme.</a:t>
              </a:r>
            </a:p>
            <a:p>
              <a:pPr marL="0" marR="0" lvl="2" indent="0" algn="l" defTabSz="114300" rtl="0" eaLnBrk="1" fontAlgn="auto" latinLnBrk="0" hangingPunct="1">
                <a:lnSpc>
                  <a:spcPct val="100000"/>
                </a:lnSpc>
                <a:spcBef>
                  <a:spcPts val="0"/>
                </a:spcBef>
                <a:spcAft>
                  <a:spcPts val="0"/>
                </a:spcAft>
                <a:buClrTx/>
                <a:buSzTx/>
                <a:buFontTx/>
                <a:buNone/>
                <a:tabLst/>
                <a:defRPr/>
              </a:pPr>
              <a:endParaRPr lang="en-US" sz="1400" b="0" baseline="0" dirty="0">
                <a:solidFill>
                  <a:schemeClr val="bg1">
                    <a:lumMod val="75000"/>
                  </a:schemeClr>
                </a:solidFill>
                <a:latin typeface="Trebuchet MS" pitchFamily="34" charset="0"/>
              </a:endParaRPr>
            </a:p>
            <a:p>
              <a:pPr marL="0" indent="0" algn="l" defTabSz="114300"/>
              <a:endParaRPr lang="en-US" sz="1400" b="0" baseline="0" dirty="0">
                <a:solidFill>
                  <a:schemeClr val="bg1">
                    <a:lumMod val="75000"/>
                  </a:schemeClr>
                </a:solidFill>
                <a:latin typeface="Trebuchet MS" pitchFamily="34" charset="0"/>
              </a:endParaRPr>
            </a:p>
            <a:p>
              <a:pPr marL="0" indent="0" algn="l" defTabSz="114300"/>
              <a:endParaRPr lang="en-US" sz="1400" b="0" baseline="0" dirty="0">
                <a:solidFill>
                  <a:schemeClr val="bg1">
                    <a:lumMod val="75000"/>
                  </a:schemeClr>
                </a:solidFill>
                <a:latin typeface="Trebuchet MS" pitchFamily="34" charset="0"/>
              </a:endParaRPr>
            </a:p>
            <a:p>
              <a:pPr marL="0" indent="0" algn="l" defTabSz="114300"/>
              <a:endParaRPr lang="en-US" sz="1400" b="0" baseline="0" dirty="0">
                <a:solidFill>
                  <a:schemeClr val="bg1">
                    <a:lumMod val="75000"/>
                  </a:schemeClr>
                </a:solidFill>
                <a:latin typeface="Trebuchet MS" pitchFamily="34" charset="0"/>
              </a:endParaRPr>
            </a:p>
            <a:p>
              <a:pPr marL="0" indent="0" algn="l" defTabSz="114300"/>
              <a:endParaRPr lang="en-US" sz="1400" b="0" baseline="0" dirty="0">
                <a:solidFill>
                  <a:schemeClr val="bg1">
                    <a:lumMod val="75000"/>
                  </a:schemeClr>
                </a:solidFill>
                <a:latin typeface="Trebuchet MS" pitchFamily="34" charset="0"/>
              </a:endParaRPr>
            </a:p>
            <a:p>
              <a:pPr marL="0" indent="0" algn="l" defTabSz="114300"/>
              <a:endParaRPr lang="en-US" sz="1400" b="0" baseline="0" dirty="0">
                <a:solidFill>
                  <a:schemeClr val="bg1">
                    <a:lumMod val="75000"/>
                  </a:schemeClr>
                </a:solidFill>
                <a:latin typeface="Trebuchet MS" pitchFamily="34" charset="0"/>
              </a:endParaRPr>
            </a:p>
            <a:p>
              <a:pPr marL="0" indent="0" algn="l" defTabSz="114300"/>
              <a:endParaRPr lang="en-US" sz="1400" b="0" baseline="0" dirty="0">
                <a:solidFill>
                  <a:schemeClr val="bg1">
                    <a:lumMod val="75000"/>
                  </a:schemeClr>
                </a:solidFill>
                <a:latin typeface="Trebuchet MS" pitchFamily="34" charset="0"/>
              </a:endParaRPr>
            </a:p>
            <a:p>
              <a:pPr marL="0" indent="0" algn="l" defTabSz="114300"/>
              <a:endParaRPr lang="en-US" sz="1400" b="0" baseline="0" dirty="0">
                <a:solidFill>
                  <a:schemeClr val="bg1">
                    <a:lumMod val="75000"/>
                  </a:schemeClr>
                </a:solidFill>
                <a:latin typeface="Trebuchet MS" pitchFamily="34" charset="0"/>
              </a:endParaRPr>
            </a:p>
            <a:p>
              <a:pPr marL="0" indent="0" algn="l" defTabSz="114300"/>
              <a:r>
                <a:rPr lang="en-US" sz="1400" b="0" baseline="0" dirty="0">
                  <a:solidFill>
                    <a:schemeClr val="bg1">
                      <a:lumMod val="75000"/>
                    </a:schemeClr>
                  </a:solidFill>
                  <a:latin typeface="Trebuchet MS" pitchFamily="34" charset="0"/>
                </a:rPr>
                <a:t>You can also manually change the color of your background by going to VIEW &gt; SLIDE MASTER.  After you finish working on the master be sure to go to VIEW &gt; NORMAL to continue working on your poster.</a:t>
              </a:r>
            </a:p>
            <a:p>
              <a:pPr marL="0" indent="0" algn="l" defTabSz="114300"/>
              <a:endParaRPr lang="en-US" sz="1400" b="0" baseline="0" dirty="0">
                <a:solidFill>
                  <a:schemeClr val="bg1">
                    <a:lumMod val="75000"/>
                  </a:schemeClr>
                </a:solidFill>
                <a:latin typeface="Trebuchet MS" pitchFamily="34" charset="0"/>
              </a:endParaRPr>
            </a:p>
            <a:p>
              <a:pPr algn="ctr"/>
              <a:r>
                <a:rPr lang="en-US" sz="1800" b="1" baseline="0" dirty="0">
                  <a:solidFill>
                    <a:srgbClr val="FFC000"/>
                  </a:solidFill>
                  <a:latin typeface="Trebuchet MS" pitchFamily="34" charset="0"/>
                </a:rPr>
                <a:t>How to add Text</a:t>
              </a:r>
            </a:p>
            <a:p>
              <a:pPr marL="1730375" lvl="2" indent="0" algn="l" defTabSz="114300"/>
              <a:r>
                <a:rPr lang="en-US" sz="1400" b="0" baseline="0" dirty="0">
                  <a:solidFill>
                    <a:schemeClr val="bg1">
                      <a:lumMod val="75000"/>
                    </a:schemeClr>
                  </a:solidFill>
                  <a:latin typeface="Trebuchet MS" pitchFamily="34" charset="0"/>
                </a:rPr>
                <a:t>The template comes with a number of pre-formatted placeholders for headers and text blocks. You can add more blocks by copying and pasting the existing ones or by adding a text box from the HOME menu. </a:t>
              </a:r>
            </a:p>
            <a:p>
              <a:pPr marL="1518341" lvl="2" indent="0" algn="l" defTabSz="114300"/>
              <a:endParaRPr lang="en-US" sz="1400" b="0" baseline="0" dirty="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lang="en-US" sz="1400" b="0" baseline="0" dirty="0">
                  <a:solidFill>
                    <a:schemeClr val="bg1">
                      <a:lumMod val="75000"/>
                    </a:schemeClr>
                  </a:solidFill>
                  <a:latin typeface="Trebuchet MS" pitchFamily="34" charset="0"/>
                </a:rPr>
                <a:t> </a:t>
              </a:r>
              <a:r>
                <a:rPr kumimoji="0" lang="en-US" sz="1800" b="1" i="0" u="none" strike="noStrike" kern="1200" cap="none" spc="0" normalizeH="0" baseline="0" noProof="0" dirty="0">
                  <a:ln>
                    <a:noFill/>
                  </a:ln>
                  <a:solidFill>
                    <a:srgbClr val="FFC000"/>
                  </a:solidFill>
                  <a:effectLst/>
                  <a:uLnTx/>
                  <a:uFillTx/>
                  <a:latin typeface="Trebuchet MS" pitchFamily="34" charset="0"/>
                </a:rPr>
                <a:t>Text size</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white">
                      <a:lumMod val="75000"/>
                    </a:prstClr>
                  </a:solidFill>
                  <a:effectLst/>
                  <a:uLnTx/>
                  <a:uFillTx/>
                  <a:latin typeface="Trebuchet MS" pitchFamily="34" charset="0"/>
                </a:rPr>
                <a:t>Adjust the size of your text based on how much content you have to present. The default template text offers a good starting point. Follow the conference requirements.</a:t>
              </a:r>
              <a:endParaRPr lang="en-US" sz="1400" b="0" baseline="0" dirty="0">
                <a:solidFill>
                  <a:schemeClr val="bg1">
                    <a:lumMod val="75000"/>
                  </a:schemeClr>
                </a:solidFill>
                <a:latin typeface="Trebuchet MS" pitchFamily="34" charset="0"/>
              </a:endParaRPr>
            </a:p>
            <a:p>
              <a:pPr marL="1518341" lvl="2" indent="0" algn="l" defTabSz="114300"/>
              <a:endParaRPr lang="en-US" sz="1400" b="0" baseline="0" dirty="0">
                <a:solidFill>
                  <a:schemeClr val="bg1">
                    <a:lumMod val="75000"/>
                  </a:schemeClr>
                </a:solidFill>
                <a:latin typeface="Trebuchet MS" pitchFamily="34" charset="0"/>
              </a:endParaRPr>
            </a:p>
            <a:p>
              <a:pPr algn="ctr"/>
              <a:r>
                <a:rPr lang="en-US" sz="1800" b="1" baseline="0" dirty="0">
                  <a:solidFill>
                    <a:srgbClr val="FFC000"/>
                  </a:solidFill>
                  <a:latin typeface="Trebuchet MS" pitchFamily="34" charset="0"/>
                </a:rPr>
                <a:t>How to add Tables</a:t>
              </a:r>
            </a:p>
            <a:p>
              <a:pPr marL="971550" lvl="1" indent="0" algn="l" defTabSz="114300"/>
              <a:r>
                <a:rPr lang="en-US" sz="1400" b="0" baseline="0" dirty="0">
                  <a:solidFill>
                    <a:schemeClr val="bg1">
                      <a:lumMod val="75000"/>
                    </a:schemeClr>
                  </a:solidFill>
                  <a:latin typeface="Trebuchet MS" pitchFamily="34" charset="0"/>
                </a:rPr>
                <a:t>To add a table from scratch go to the INSERT menu and click on TABLE. A drop-down box will help you select rows and columns. </a:t>
              </a:r>
            </a:p>
            <a:p>
              <a:pPr marL="0" lvl="0" indent="0" algn="l" defTabSz="114300"/>
              <a:r>
                <a:rPr lang="en-US" sz="1400" b="0" baseline="0" dirty="0">
                  <a:solidFill>
                    <a:schemeClr val="bg1">
                      <a:lumMod val="75000"/>
                    </a:schemeClr>
                  </a:solidFill>
                  <a:latin typeface="Trebuchet MS" pitchFamily="34" charset="0"/>
                </a:rPr>
                <a:t>You can also copy and a paste a table from Word or another PowerPoint document. A pasted table may need to be re-formatted by RIGHT-CLICK &gt; FORMAT SHAPE, TEXT BOX, Margins.</a:t>
              </a:r>
            </a:p>
            <a:p>
              <a:pPr marL="0" lvl="0" indent="0" algn="l" defTabSz="114300"/>
              <a:endParaRPr lang="en-US" sz="1400" b="0" baseline="0" dirty="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FFC000"/>
                  </a:solidFill>
                  <a:effectLst/>
                  <a:uLnTx/>
                  <a:uFillTx/>
                  <a:latin typeface="Trebuchet MS" pitchFamily="34" charset="0"/>
                </a:rPr>
                <a:t>Graphs / Charts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white">
                      <a:lumMod val="75000"/>
                    </a:prstClr>
                  </a:solidFill>
                  <a:effectLst/>
                  <a:uLnTx/>
                  <a:uFillTx/>
                  <a:latin typeface="Trebuchet MS" pitchFamily="34" charset="0"/>
                </a:rPr>
                <a:t>You can simply copy and paste charts and graphs from Excel or Word. Some reformatting may be required depending on how the original document has been created.</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FFC000"/>
                  </a:solidFill>
                  <a:effectLst/>
                  <a:uLnTx/>
                  <a:uFillTx/>
                  <a:latin typeface="Trebuchet MS" pitchFamily="34" charset="0"/>
                </a:rPr>
                <a:t>How to change the column configuration</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white">
                      <a:lumMod val="75000"/>
                    </a:prstClr>
                  </a:solidFill>
                  <a:effectLst/>
                  <a:uLnTx/>
                  <a:uFillTx/>
                  <a:latin typeface="Trebuchet MS" pitchFamily="34" charset="0"/>
                </a:rPr>
                <a:t>RIGHT-CLICK on the poster background and select LAYOUT to see the column options available for this template. The poster columns can also be customized on the Master. VIEW &gt; MASTER.</a:t>
              </a:r>
            </a:p>
            <a:p>
              <a:pPr marL="0" marR="0" lvl="0" indent="0" algn="ctr" defTabSz="1518341"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FFC000"/>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FFC000"/>
                  </a:solidFill>
                  <a:effectLst/>
                  <a:uLnTx/>
                  <a:uFillTx/>
                  <a:latin typeface="Trebuchet MS" pitchFamily="34" charset="0"/>
                </a:rPr>
                <a:t>How to remove the info bars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white">
                      <a:lumMod val="75000"/>
                    </a:prstClr>
                  </a:solidFill>
                  <a:effectLst/>
                  <a:uLnTx/>
                  <a:uFillTx/>
                  <a:latin typeface="Trebuchet MS" pitchFamily="34" charset="0"/>
                </a:rPr>
                <a:t>If you are working in PowerPoint for Windows and have finished your poster, save as PDF and the bars will not be included. You can also delete them by going to VIEW &gt; MASTER. On the Mac adjust the Page-Setup to match the Page-Setup in PowerPoint before you create a PDF. You can also delete them from the Slide Master.</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FFC000"/>
                  </a:solidFill>
                  <a:effectLst/>
                  <a:uLnTx/>
                  <a:uFillTx/>
                  <a:latin typeface="Trebuchet MS" pitchFamily="34" charset="0"/>
                </a:rPr>
                <a:t>Save your work</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white">
                      <a:lumMod val="75000"/>
                    </a:prstClr>
                  </a:solidFill>
                  <a:effectLst/>
                  <a:uLnTx/>
                  <a:uFillTx/>
                  <a:latin typeface="Trebuchet MS" pitchFamily="34" charset="0"/>
                </a:rPr>
                <a:t>Save your template as a PowerPoint document. For printing, save as PowerPoint or “Print-quality” PDF.</a:t>
              </a:r>
            </a:p>
            <a:p>
              <a:pPr marL="0" marR="0" lvl="0" indent="0" algn="l" defTabSz="114300" rtl="0" eaLnBrk="1" fontAlgn="auto" latinLnBrk="0" hangingPunct="1">
                <a:lnSpc>
                  <a:spcPct val="100000"/>
                </a:lnSpc>
                <a:spcBef>
                  <a:spcPts val="0"/>
                </a:spcBef>
                <a:spcAft>
                  <a:spcPts val="0"/>
                </a:spcAft>
                <a:buClrTx/>
                <a:buSzTx/>
                <a:buFontTx/>
                <a:buNone/>
                <a:tabLst/>
                <a:defRPr/>
              </a:pPr>
              <a:endParaRPr lang="en-US" sz="1400" b="0" baseline="0" dirty="0">
                <a:solidFill>
                  <a:schemeClr val="bg1">
                    <a:lumMod val="75000"/>
                  </a:schemeClr>
                </a:solidFill>
                <a:latin typeface="Trebuchet MS" pitchFamily="34" charset="0"/>
              </a:endParaRP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prstClr val="white">
                    <a:lumMod val="75000"/>
                  </a:prstClr>
                </a:solidFill>
                <a:effectLst/>
                <a:uLnTx/>
                <a:uFillTx/>
                <a:latin typeface="Trebuchet MS" pitchFamily="34" charset="0"/>
              </a:endParaRPr>
            </a:p>
          </p:txBody>
        </p:sp>
        <p:pic>
          <p:nvPicPr>
            <p:cNvPr id="35" name="Picture 34"/>
            <p:cNvPicPr/>
            <p:nvPr userDrawn="1"/>
          </p:nvPicPr>
          <p:blipFill>
            <a:blip r:embed="rId9"/>
            <a:stretch>
              <a:fillRect/>
            </a:stretch>
          </p:blipFill>
          <p:spPr>
            <a:xfrm>
              <a:off x="39540164" y="3399421"/>
              <a:ext cx="5586150" cy="1716939"/>
            </a:xfrm>
            <a:prstGeom prst="rect">
              <a:avLst/>
            </a:prstGeom>
          </p:spPr>
        </p:pic>
        <p:pic>
          <p:nvPicPr>
            <p:cNvPr id="36" name="Picture 35"/>
            <p:cNvPicPr>
              <a:picLocks noChangeAspect="1"/>
            </p:cNvPicPr>
            <p:nvPr userDrawn="1"/>
          </p:nvPicPr>
          <p:blipFill>
            <a:blip r:embed="rId10"/>
            <a:stretch>
              <a:fillRect/>
            </a:stretch>
          </p:blipFill>
          <p:spPr>
            <a:xfrm>
              <a:off x="37296876" y="7200202"/>
              <a:ext cx="2969584" cy="1140240"/>
            </a:xfrm>
            <a:prstGeom prst="rect">
              <a:avLst/>
            </a:prstGeom>
            <a:ln>
              <a:noFill/>
            </a:ln>
          </p:spPr>
        </p:pic>
        <p:pic>
          <p:nvPicPr>
            <p:cNvPr id="39" name="Picture 38"/>
            <p:cNvPicPr/>
            <p:nvPr userDrawn="1"/>
          </p:nvPicPr>
          <p:blipFill>
            <a:blip r:embed="rId11"/>
            <a:stretch>
              <a:fillRect/>
            </a:stretch>
          </p:blipFill>
          <p:spPr>
            <a:xfrm>
              <a:off x="37524683" y="10986709"/>
              <a:ext cx="1482265" cy="825421"/>
            </a:xfrm>
            <a:prstGeom prst="rect">
              <a:avLst/>
            </a:prstGeom>
          </p:spPr>
        </p:pic>
        <p:grpSp>
          <p:nvGrpSpPr>
            <p:cNvPr id="43" name="Group 42"/>
            <p:cNvGrpSpPr/>
            <p:nvPr userDrawn="1"/>
          </p:nvGrpSpPr>
          <p:grpSpPr>
            <a:xfrm>
              <a:off x="37163426" y="23152352"/>
              <a:ext cx="10354213" cy="1052915"/>
              <a:chOff x="31687960" y="29635357"/>
              <a:chExt cx="9771399" cy="1090622"/>
            </a:xfrm>
          </p:grpSpPr>
          <p:sp>
            <p:nvSpPr>
              <p:cNvPr id="47" name="Rounded Rectangle 46"/>
              <p:cNvSpPr/>
              <p:nvPr userDrawn="1"/>
            </p:nvSpPr>
            <p:spPr>
              <a:xfrm>
                <a:off x="31687960" y="29635357"/>
                <a:ext cx="9771398" cy="109062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2507943" rtl="0" eaLnBrk="1" latinLnBrk="0" hangingPunct="1">
                  <a:defRPr sz="4900" kern="1200">
                    <a:solidFill>
                      <a:schemeClr val="lt1"/>
                    </a:solidFill>
                    <a:latin typeface="+mn-lt"/>
                    <a:ea typeface="+mn-ea"/>
                    <a:cs typeface="+mn-cs"/>
                  </a:defRPr>
                </a:lvl1pPr>
                <a:lvl2pPr marL="1253972" algn="l" defTabSz="2507943" rtl="0" eaLnBrk="1" latinLnBrk="0" hangingPunct="1">
                  <a:defRPr sz="4900" kern="1200">
                    <a:solidFill>
                      <a:schemeClr val="lt1"/>
                    </a:solidFill>
                    <a:latin typeface="+mn-lt"/>
                    <a:ea typeface="+mn-ea"/>
                    <a:cs typeface="+mn-cs"/>
                  </a:defRPr>
                </a:lvl2pPr>
                <a:lvl3pPr marL="2507943" algn="l" defTabSz="2507943" rtl="0" eaLnBrk="1" latinLnBrk="0" hangingPunct="1">
                  <a:defRPr sz="4900" kern="1200">
                    <a:solidFill>
                      <a:schemeClr val="lt1"/>
                    </a:solidFill>
                    <a:latin typeface="+mn-lt"/>
                    <a:ea typeface="+mn-ea"/>
                    <a:cs typeface="+mn-cs"/>
                  </a:defRPr>
                </a:lvl3pPr>
                <a:lvl4pPr marL="3761915" algn="l" defTabSz="2507943" rtl="0" eaLnBrk="1" latinLnBrk="0" hangingPunct="1">
                  <a:defRPr sz="4900" kern="1200">
                    <a:solidFill>
                      <a:schemeClr val="lt1"/>
                    </a:solidFill>
                    <a:latin typeface="+mn-lt"/>
                    <a:ea typeface="+mn-ea"/>
                    <a:cs typeface="+mn-cs"/>
                  </a:defRPr>
                </a:lvl4pPr>
                <a:lvl5pPr marL="5015886" algn="l" defTabSz="2507943" rtl="0" eaLnBrk="1" latinLnBrk="0" hangingPunct="1">
                  <a:defRPr sz="4900" kern="1200">
                    <a:solidFill>
                      <a:schemeClr val="lt1"/>
                    </a:solidFill>
                    <a:latin typeface="+mn-lt"/>
                    <a:ea typeface="+mn-ea"/>
                    <a:cs typeface="+mn-cs"/>
                  </a:defRPr>
                </a:lvl5pPr>
                <a:lvl6pPr marL="6269858" algn="l" defTabSz="2507943" rtl="0" eaLnBrk="1" latinLnBrk="0" hangingPunct="1">
                  <a:defRPr sz="4900" kern="1200">
                    <a:solidFill>
                      <a:schemeClr val="lt1"/>
                    </a:solidFill>
                    <a:latin typeface="+mn-lt"/>
                    <a:ea typeface="+mn-ea"/>
                    <a:cs typeface="+mn-cs"/>
                  </a:defRPr>
                </a:lvl6pPr>
                <a:lvl7pPr marL="7523830" algn="l" defTabSz="2507943" rtl="0" eaLnBrk="1" latinLnBrk="0" hangingPunct="1">
                  <a:defRPr sz="4900" kern="1200">
                    <a:solidFill>
                      <a:schemeClr val="lt1"/>
                    </a:solidFill>
                    <a:latin typeface="+mn-lt"/>
                    <a:ea typeface="+mn-ea"/>
                    <a:cs typeface="+mn-cs"/>
                  </a:defRPr>
                </a:lvl7pPr>
                <a:lvl8pPr marL="8777801" algn="l" defTabSz="2507943" rtl="0" eaLnBrk="1" latinLnBrk="0" hangingPunct="1">
                  <a:defRPr sz="4900" kern="1200">
                    <a:solidFill>
                      <a:schemeClr val="lt1"/>
                    </a:solidFill>
                    <a:latin typeface="+mn-lt"/>
                    <a:ea typeface="+mn-ea"/>
                    <a:cs typeface="+mn-cs"/>
                  </a:defRPr>
                </a:lvl8pPr>
                <a:lvl9pPr marL="10031773" algn="l" defTabSz="2507943" rtl="0" eaLnBrk="1" latinLnBrk="0" hangingPunct="1">
                  <a:defRPr sz="4900" kern="1200">
                    <a:solidFill>
                      <a:schemeClr val="lt1"/>
                    </a:solidFill>
                    <a:latin typeface="+mn-lt"/>
                    <a:ea typeface="+mn-ea"/>
                    <a:cs typeface="+mn-cs"/>
                  </a:defRPr>
                </a:lvl9pPr>
              </a:lstStyle>
              <a:p>
                <a:pPr algn="ctr"/>
                <a:endParaRPr lang="en-US"/>
              </a:p>
            </p:txBody>
          </p:sp>
          <p:pic>
            <p:nvPicPr>
              <p:cNvPr id="48" name="Picture 47" descr="http://t2.gstatic.com/images?q=tbn:ANd9GcR4APHC6TT9w54M2zn_pvCiBxUNcspYPoVxirLRphBoJabfSvu7zw">
                <a:hlinkClick r:id="rId12"/>
              </p:cNvPr>
              <p:cNvPicPr>
                <a:picLocks noChangeAspect="1" noChangeArrowheads="1"/>
              </p:cNvPicPr>
              <p:nvPr userDrawn="1"/>
            </p:nvPicPr>
            <p:blipFill>
              <a:blip r:embed="rId13" cstate="print"/>
              <a:srcRect/>
              <a:stretch>
                <a:fillRect/>
              </a:stretch>
            </p:blipFill>
            <p:spPr bwMode="auto">
              <a:xfrm>
                <a:off x="31813900" y="29733687"/>
                <a:ext cx="914401" cy="914399"/>
              </a:xfrm>
              <a:prstGeom prst="rect">
                <a:avLst/>
              </a:prstGeom>
              <a:noFill/>
              <a:ln>
                <a:noFill/>
              </a:ln>
            </p:spPr>
          </p:pic>
          <p:sp>
            <p:nvSpPr>
              <p:cNvPr id="49" name="TextBox 66"/>
              <p:cNvSpPr txBox="1"/>
              <p:nvPr userDrawn="1"/>
            </p:nvSpPr>
            <p:spPr>
              <a:xfrm>
                <a:off x="32788169" y="29700257"/>
                <a:ext cx="8671190" cy="903879"/>
              </a:xfrm>
              <a:prstGeom prst="rect">
                <a:avLst/>
              </a:prstGeom>
              <a:noFill/>
              <a:ln>
                <a:noFill/>
              </a:ln>
            </p:spPr>
            <p:txBody>
              <a:bodyPr wrap="square" rtlCol="0">
                <a:spAutoFit/>
              </a:bodyPr>
              <a:lstStyle>
                <a:defPPr>
                  <a:defRPr lang="en-US"/>
                </a:defPPr>
                <a:lvl1pPr marL="0" algn="l" defTabSz="2507943" rtl="0" eaLnBrk="1" latinLnBrk="0" hangingPunct="1">
                  <a:defRPr sz="4900" kern="1200">
                    <a:solidFill>
                      <a:schemeClr val="tx1"/>
                    </a:solidFill>
                    <a:latin typeface="+mn-lt"/>
                    <a:ea typeface="+mn-ea"/>
                    <a:cs typeface="+mn-cs"/>
                  </a:defRPr>
                </a:lvl1pPr>
                <a:lvl2pPr marL="1253972" algn="l" defTabSz="2507943" rtl="0" eaLnBrk="1" latinLnBrk="0" hangingPunct="1">
                  <a:defRPr sz="4900" kern="1200">
                    <a:solidFill>
                      <a:schemeClr val="tx1"/>
                    </a:solidFill>
                    <a:latin typeface="+mn-lt"/>
                    <a:ea typeface="+mn-ea"/>
                    <a:cs typeface="+mn-cs"/>
                  </a:defRPr>
                </a:lvl2pPr>
                <a:lvl3pPr marL="2507943" algn="l" defTabSz="2507943" rtl="0" eaLnBrk="1" latinLnBrk="0" hangingPunct="1">
                  <a:defRPr sz="4900" kern="1200">
                    <a:solidFill>
                      <a:schemeClr val="tx1"/>
                    </a:solidFill>
                    <a:latin typeface="+mn-lt"/>
                    <a:ea typeface="+mn-ea"/>
                    <a:cs typeface="+mn-cs"/>
                  </a:defRPr>
                </a:lvl3pPr>
                <a:lvl4pPr marL="3761915" algn="l" defTabSz="2507943" rtl="0" eaLnBrk="1" latinLnBrk="0" hangingPunct="1">
                  <a:defRPr sz="4900" kern="1200">
                    <a:solidFill>
                      <a:schemeClr val="tx1"/>
                    </a:solidFill>
                    <a:latin typeface="+mn-lt"/>
                    <a:ea typeface="+mn-ea"/>
                    <a:cs typeface="+mn-cs"/>
                  </a:defRPr>
                </a:lvl4pPr>
                <a:lvl5pPr marL="5015886" algn="l" defTabSz="2507943" rtl="0" eaLnBrk="1" latinLnBrk="0" hangingPunct="1">
                  <a:defRPr sz="4900" kern="1200">
                    <a:solidFill>
                      <a:schemeClr val="tx1"/>
                    </a:solidFill>
                    <a:latin typeface="+mn-lt"/>
                    <a:ea typeface="+mn-ea"/>
                    <a:cs typeface="+mn-cs"/>
                  </a:defRPr>
                </a:lvl5pPr>
                <a:lvl6pPr marL="6269858" algn="l" defTabSz="2507943" rtl="0" eaLnBrk="1" latinLnBrk="0" hangingPunct="1">
                  <a:defRPr sz="4900" kern="1200">
                    <a:solidFill>
                      <a:schemeClr val="tx1"/>
                    </a:solidFill>
                    <a:latin typeface="+mn-lt"/>
                    <a:ea typeface="+mn-ea"/>
                    <a:cs typeface="+mn-cs"/>
                  </a:defRPr>
                </a:lvl6pPr>
                <a:lvl7pPr marL="7523830" algn="l" defTabSz="2507943" rtl="0" eaLnBrk="1" latinLnBrk="0" hangingPunct="1">
                  <a:defRPr sz="4900" kern="1200">
                    <a:solidFill>
                      <a:schemeClr val="tx1"/>
                    </a:solidFill>
                    <a:latin typeface="+mn-lt"/>
                    <a:ea typeface="+mn-ea"/>
                    <a:cs typeface="+mn-cs"/>
                  </a:defRPr>
                </a:lvl7pPr>
                <a:lvl8pPr marL="8777801" algn="l" defTabSz="2507943" rtl="0" eaLnBrk="1" latinLnBrk="0" hangingPunct="1">
                  <a:defRPr sz="4900" kern="1200">
                    <a:solidFill>
                      <a:schemeClr val="tx1"/>
                    </a:solidFill>
                    <a:latin typeface="+mn-lt"/>
                    <a:ea typeface="+mn-ea"/>
                    <a:cs typeface="+mn-cs"/>
                  </a:defRPr>
                </a:lvl8pPr>
                <a:lvl9pPr marL="10031773" algn="l" defTabSz="2507943" rtl="0" eaLnBrk="1" latinLnBrk="0" hangingPunct="1">
                  <a:defRPr sz="4900" kern="1200">
                    <a:solidFill>
                      <a:schemeClr val="tx1"/>
                    </a:solidFill>
                    <a:latin typeface="+mn-lt"/>
                    <a:ea typeface="+mn-ea"/>
                    <a:cs typeface="+mn-cs"/>
                  </a:defRPr>
                </a:lvl9pPr>
              </a:lstStyle>
              <a:p>
                <a:r>
                  <a:rPr lang="en-US" sz="1400" dirty="0">
                    <a:solidFill>
                      <a:schemeClr val="tx2"/>
                    </a:solidFill>
                    <a:latin typeface="Trebuchet MS" pitchFamily="34" charset="0"/>
                  </a:rPr>
                  <a:t>Student</a:t>
                </a:r>
                <a:r>
                  <a:rPr lang="en-US" sz="1400" baseline="0" dirty="0">
                    <a:solidFill>
                      <a:schemeClr val="tx2"/>
                    </a:solidFill>
                    <a:latin typeface="Trebuchet MS" pitchFamily="34" charset="0"/>
                  </a:rPr>
                  <a:t> discounts are available on our </a:t>
                </a:r>
                <a:r>
                  <a:rPr lang="en-US" sz="1400" baseline="0" dirty="0" err="1">
                    <a:solidFill>
                      <a:schemeClr val="tx2"/>
                    </a:solidFill>
                    <a:latin typeface="Trebuchet MS" pitchFamily="34" charset="0"/>
                  </a:rPr>
                  <a:t>Facebook</a:t>
                </a:r>
                <a:r>
                  <a:rPr lang="en-US" sz="1400" baseline="0" dirty="0">
                    <a:solidFill>
                      <a:schemeClr val="tx2"/>
                    </a:solidFill>
                    <a:latin typeface="Trebuchet MS" pitchFamily="34" charset="0"/>
                  </a:rPr>
                  <a:t> page.</a:t>
                </a:r>
                <a:br>
                  <a:rPr lang="en-US" sz="1400" baseline="0" dirty="0">
                    <a:solidFill>
                      <a:schemeClr val="tx2"/>
                    </a:solidFill>
                    <a:latin typeface="Trebuchet MS" pitchFamily="34" charset="0"/>
                  </a:rPr>
                </a:br>
                <a:r>
                  <a:rPr lang="en-US" sz="1400" baseline="0" dirty="0">
                    <a:solidFill>
                      <a:schemeClr val="tx2"/>
                    </a:solidFill>
                    <a:latin typeface="Trebuchet MS" pitchFamily="34" charset="0"/>
                  </a:rPr>
                  <a:t>Go to </a:t>
                </a:r>
                <a:r>
                  <a:rPr lang="en-US" sz="1400" u="sng" baseline="0" dirty="0">
                    <a:solidFill>
                      <a:schemeClr val="tx2"/>
                    </a:solidFill>
                    <a:latin typeface="Trebuchet MS" pitchFamily="34" charset="0"/>
                  </a:rPr>
                  <a:t>PosterPresentations.com</a:t>
                </a:r>
                <a:r>
                  <a:rPr lang="en-US" sz="1400" baseline="0" dirty="0">
                    <a:solidFill>
                      <a:schemeClr val="tx2"/>
                    </a:solidFill>
                    <a:latin typeface="Trebuchet MS" pitchFamily="34" charset="0"/>
                  </a:rPr>
                  <a:t> and click on the FB icon. </a:t>
                </a:r>
                <a:endParaRPr lang="en-US" sz="1400" dirty="0">
                  <a:solidFill>
                    <a:schemeClr val="tx2"/>
                  </a:solidFill>
                  <a:latin typeface="Trebuchet MS" pitchFamily="34" charset="0"/>
                </a:endParaRPr>
              </a:p>
            </p:txBody>
          </p:sp>
        </p:grpSp>
      </p:grpSp>
    </p:spTree>
  </p:cSld>
  <p:clrMap bg1="lt1" tx1="dk1" bg2="lt2" tx2="dk2" accent1="accent1" accent2="accent2" accent3="accent3" accent4="accent4" accent5="accent5" accent6="accent6" hlink="hlink" folHlink="folHlink"/>
  <p:sldLayoutIdLst>
    <p:sldLayoutId id="2147483658" r:id="rId1"/>
  </p:sldLayoutIdLst>
  <p:txStyles>
    <p:titleStyle>
      <a:lvl1pPr algn="ctr" defTabSz="2507943" rtl="0" eaLnBrk="1" latinLnBrk="0" hangingPunct="1">
        <a:spcBef>
          <a:spcPct val="0"/>
        </a:spcBef>
        <a:buNone/>
        <a:defRPr sz="5000" kern="1200">
          <a:solidFill>
            <a:schemeClr val="bg1"/>
          </a:solidFill>
          <a:latin typeface="Trebuchet MS" pitchFamily="34" charset="0"/>
          <a:ea typeface="+mj-ea"/>
          <a:cs typeface="+mj-cs"/>
        </a:defRPr>
      </a:lvl1pPr>
    </p:titleStyle>
    <p:bodyStyle>
      <a:lvl1pPr marL="940479" indent="-940479" algn="l" defTabSz="2507943" rtl="0" eaLnBrk="1" latinLnBrk="0" hangingPunct="1">
        <a:spcBef>
          <a:spcPct val="20000"/>
        </a:spcBef>
        <a:buFont typeface="Arial" pitchFamily="34" charset="0"/>
        <a:buChar char="•"/>
        <a:defRPr sz="8800" kern="1200">
          <a:solidFill>
            <a:schemeClr val="tx1"/>
          </a:solidFill>
          <a:latin typeface="+mn-lt"/>
          <a:ea typeface="+mn-ea"/>
          <a:cs typeface="+mn-cs"/>
        </a:defRPr>
      </a:lvl1pPr>
      <a:lvl2pPr marL="2037704" indent="-783732" algn="l" defTabSz="2507943" rtl="0" eaLnBrk="1" latinLnBrk="0" hangingPunct="1">
        <a:spcBef>
          <a:spcPct val="20000"/>
        </a:spcBef>
        <a:buFont typeface="Arial" pitchFamily="34" charset="0"/>
        <a:buChar char="–"/>
        <a:defRPr sz="7700" kern="1200">
          <a:solidFill>
            <a:schemeClr val="tx1"/>
          </a:solidFill>
          <a:latin typeface="+mn-lt"/>
          <a:ea typeface="+mn-ea"/>
          <a:cs typeface="+mn-cs"/>
        </a:defRPr>
      </a:lvl2pPr>
      <a:lvl3pPr marL="3134929" indent="-626986" algn="l" defTabSz="2507943" rtl="0" eaLnBrk="1" latinLnBrk="0" hangingPunct="1">
        <a:spcBef>
          <a:spcPct val="20000"/>
        </a:spcBef>
        <a:buFont typeface="Arial" pitchFamily="34" charset="0"/>
        <a:buChar char="•"/>
        <a:defRPr sz="6600" kern="1200">
          <a:solidFill>
            <a:schemeClr val="tx1"/>
          </a:solidFill>
          <a:latin typeface="+mn-lt"/>
          <a:ea typeface="+mn-ea"/>
          <a:cs typeface="+mn-cs"/>
        </a:defRPr>
      </a:lvl3pPr>
      <a:lvl4pPr marL="4388901"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4pPr>
      <a:lvl5pPr marL="5642872"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5pPr>
      <a:lvl6pPr marL="6896844"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6pPr>
      <a:lvl7pPr marL="8150815"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7pPr>
      <a:lvl8pPr marL="9404787"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8pPr>
      <a:lvl9pPr marL="10658758"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9pPr>
    </p:bodyStyle>
    <p:otherStyle>
      <a:defPPr>
        <a:defRPr lang="en-US"/>
      </a:defPPr>
      <a:lvl1pPr marL="0" algn="l" defTabSz="2507943" rtl="0" eaLnBrk="1" latinLnBrk="0" hangingPunct="1">
        <a:defRPr sz="4900" kern="1200">
          <a:solidFill>
            <a:schemeClr val="tx1"/>
          </a:solidFill>
          <a:latin typeface="+mn-lt"/>
          <a:ea typeface="+mn-ea"/>
          <a:cs typeface="+mn-cs"/>
        </a:defRPr>
      </a:lvl1pPr>
      <a:lvl2pPr marL="1253972" algn="l" defTabSz="2507943" rtl="0" eaLnBrk="1" latinLnBrk="0" hangingPunct="1">
        <a:defRPr sz="4900" kern="1200">
          <a:solidFill>
            <a:schemeClr val="tx1"/>
          </a:solidFill>
          <a:latin typeface="+mn-lt"/>
          <a:ea typeface="+mn-ea"/>
          <a:cs typeface="+mn-cs"/>
        </a:defRPr>
      </a:lvl2pPr>
      <a:lvl3pPr marL="2507943" algn="l" defTabSz="2507943" rtl="0" eaLnBrk="1" latinLnBrk="0" hangingPunct="1">
        <a:defRPr sz="4900" kern="1200">
          <a:solidFill>
            <a:schemeClr val="tx1"/>
          </a:solidFill>
          <a:latin typeface="+mn-lt"/>
          <a:ea typeface="+mn-ea"/>
          <a:cs typeface="+mn-cs"/>
        </a:defRPr>
      </a:lvl3pPr>
      <a:lvl4pPr marL="3761915" algn="l" defTabSz="2507943" rtl="0" eaLnBrk="1" latinLnBrk="0" hangingPunct="1">
        <a:defRPr sz="4900" kern="1200">
          <a:solidFill>
            <a:schemeClr val="tx1"/>
          </a:solidFill>
          <a:latin typeface="+mn-lt"/>
          <a:ea typeface="+mn-ea"/>
          <a:cs typeface="+mn-cs"/>
        </a:defRPr>
      </a:lvl4pPr>
      <a:lvl5pPr marL="5015886" algn="l" defTabSz="2507943" rtl="0" eaLnBrk="1" latinLnBrk="0" hangingPunct="1">
        <a:defRPr sz="4900" kern="1200">
          <a:solidFill>
            <a:schemeClr val="tx1"/>
          </a:solidFill>
          <a:latin typeface="+mn-lt"/>
          <a:ea typeface="+mn-ea"/>
          <a:cs typeface="+mn-cs"/>
        </a:defRPr>
      </a:lvl5pPr>
      <a:lvl6pPr marL="6269858" algn="l" defTabSz="2507943" rtl="0" eaLnBrk="1" latinLnBrk="0" hangingPunct="1">
        <a:defRPr sz="4900" kern="1200">
          <a:solidFill>
            <a:schemeClr val="tx1"/>
          </a:solidFill>
          <a:latin typeface="+mn-lt"/>
          <a:ea typeface="+mn-ea"/>
          <a:cs typeface="+mn-cs"/>
        </a:defRPr>
      </a:lvl6pPr>
      <a:lvl7pPr marL="7523830" algn="l" defTabSz="2507943" rtl="0" eaLnBrk="1" latinLnBrk="0" hangingPunct="1">
        <a:defRPr sz="4900" kern="1200">
          <a:solidFill>
            <a:schemeClr val="tx1"/>
          </a:solidFill>
          <a:latin typeface="+mn-lt"/>
          <a:ea typeface="+mn-ea"/>
          <a:cs typeface="+mn-cs"/>
        </a:defRPr>
      </a:lvl7pPr>
      <a:lvl8pPr marL="8777801" algn="l" defTabSz="2507943" rtl="0" eaLnBrk="1" latinLnBrk="0" hangingPunct="1">
        <a:defRPr sz="4900" kern="1200">
          <a:solidFill>
            <a:schemeClr val="tx1"/>
          </a:solidFill>
          <a:latin typeface="+mn-lt"/>
          <a:ea typeface="+mn-ea"/>
          <a:cs typeface="+mn-cs"/>
        </a:defRPr>
      </a:lvl8pPr>
      <a:lvl9pPr marL="10031773" algn="l" defTabSz="2507943" rtl="0" eaLnBrk="1" latinLnBrk="0" hangingPunct="1">
        <a:defRPr sz="49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26" name="Group 25"/>
          <p:cNvGrpSpPr/>
          <p:nvPr userDrawn="1"/>
        </p:nvGrpSpPr>
        <p:grpSpPr>
          <a:xfrm>
            <a:off x="-91440" y="-38950"/>
            <a:ext cx="27561092" cy="19279001"/>
            <a:chOff x="-63313" y="-1"/>
            <a:chExt cx="44000928" cy="32918400"/>
          </a:xfrm>
        </p:grpSpPr>
        <p:sp>
          <p:nvSpPr>
            <p:cNvPr id="30" name="Freeform 29"/>
            <p:cNvSpPr/>
            <p:nvPr userDrawn="1"/>
          </p:nvSpPr>
          <p:spPr>
            <a:xfrm>
              <a:off x="8176" y="18046"/>
              <a:ext cx="43929439" cy="32900353"/>
            </a:xfrm>
            <a:custGeom>
              <a:avLst/>
              <a:gdLst>
                <a:gd name="connsiteX0" fmla="*/ 0 w 44005500"/>
                <a:gd name="connsiteY0" fmla="*/ 0 h 32956500"/>
                <a:gd name="connsiteX1" fmla="*/ 44005500 w 44005500"/>
                <a:gd name="connsiteY1" fmla="*/ 32956500 h 32956500"/>
                <a:gd name="connsiteX2" fmla="*/ 38100 w 44005500"/>
                <a:gd name="connsiteY2" fmla="*/ 32918400 h 32956500"/>
                <a:gd name="connsiteX3" fmla="*/ 0 w 44005500"/>
                <a:gd name="connsiteY3" fmla="*/ 0 h 32956500"/>
              </a:gdLst>
              <a:ahLst/>
              <a:cxnLst>
                <a:cxn ang="0">
                  <a:pos x="connsiteX0" y="connsiteY0"/>
                </a:cxn>
                <a:cxn ang="0">
                  <a:pos x="connsiteX1" y="connsiteY1"/>
                </a:cxn>
                <a:cxn ang="0">
                  <a:pos x="connsiteX2" y="connsiteY2"/>
                </a:cxn>
                <a:cxn ang="0">
                  <a:pos x="connsiteX3" y="connsiteY3"/>
                </a:cxn>
              </a:cxnLst>
              <a:rect l="l" t="t" r="r" b="b"/>
              <a:pathLst>
                <a:path w="44005500" h="32956500">
                  <a:moveTo>
                    <a:pt x="0" y="0"/>
                  </a:moveTo>
                  <a:lnTo>
                    <a:pt x="44005500" y="32956500"/>
                  </a:lnTo>
                  <a:lnTo>
                    <a:pt x="38100" y="32918400"/>
                  </a:lnTo>
                  <a:lnTo>
                    <a:pt x="0" y="0"/>
                  </a:lnTo>
                  <a:close/>
                </a:path>
              </a:pathLst>
            </a:custGeom>
            <a:gradFill>
              <a:gsLst>
                <a:gs pos="79000">
                  <a:schemeClr val="accent2">
                    <a:lumMod val="40000"/>
                    <a:lumOff val="60000"/>
                  </a:schemeClr>
                </a:gs>
                <a:gs pos="13000">
                  <a:schemeClr val="accent1">
                    <a:lumMod val="30000"/>
                    <a:lumOff val="7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Freeform 33"/>
            <p:cNvSpPr/>
            <p:nvPr userDrawn="1"/>
          </p:nvSpPr>
          <p:spPr>
            <a:xfrm flipH="1" flipV="1">
              <a:off x="8175" y="18046"/>
              <a:ext cx="43929437" cy="32883424"/>
            </a:xfrm>
            <a:custGeom>
              <a:avLst/>
              <a:gdLst>
                <a:gd name="connsiteX0" fmla="*/ 0 w 44005500"/>
                <a:gd name="connsiteY0" fmla="*/ 0 h 32956500"/>
                <a:gd name="connsiteX1" fmla="*/ 44005500 w 44005500"/>
                <a:gd name="connsiteY1" fmla="*/ 32956500 h 32956500"/>
                <a:gd name="connsiteX2" fmla="*/ 38100 w 44005500"/>
                <a:gd name="connsiteY2" fmla="*/ 32918400 h 32956500"/>
                <a:gd name="connsiteX3" fmla="*/ 0 w 44005500"/>
                <a:gd name="connsiteY3" fmla="*/ 0 h 32956500"/>
              </a:gdLst>
              <a:ahLst/>
              <a:cxnLst>
                <a:cxn ang="0">
                  <a:pos x="connsiteX0" y="connsiteY0"/>
                </a:cxn>
                <a:cxn ang="0">
                  <a:pos x="connsiteX1" y="connsiteY1"/>
                </a:cxn>
                <a:cxn ang="0">
                  <a:pos x="connsiteX2" y="connsiteY2"/>
                </a:cxn>
                <a:cxn ang="0">
                  <a:pos x="connsiteX3" y="connsiteY3"/>
                </a:cxn>
              </a:cxnLst>
              <a:rect l="l" t="t" r="r" b="b"/>
              <a:pathLst>
                <a:path w="44005500" h="32956500">
                  <a:moveTo>
                    <a:pt x="0" y="0"/>
                  </a:moveTo>
                  <a:lnTo>
                    <a:pt x="44005500" y="32956500"/>
                  </a:lnTo>
                  <a:lnTo>
                    <a:pt x="38100" y="32918400"/>
                  </a:lnTo>
                  <a:lnTo>
                    <a:pt x="0" y="0"/>
                  </a:lnTo>
                  <a:close/>
                </a:path>
              </a:pathLst>
            </a:custGeom>
            <a:gradFill>
              <a:gsLst>
                <a:gs pos="41000">
                  <a:schemeClr val="bg2"/>
                </a:gs>
                <a:gs pos="100000">
                  <a:schemeClr val="accent1">
                    <a:lumMod val="30000"/>
                    <a:lumOff val="7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Freeform 34"/>
            <p:cNvSpPr/>
            <p:nvPr userDrawn="1"/>
          </p:nvSpPr>
          <p:spPr>
            <a:xfrm>
              <a:off x="-63313" y="-1"/>
              <a:ext cx="44000928" cy="32918400"/>
            </a:xfrm>
            <a:custGeom>
              <a:avLst/>
              <a:gdLst>
                <a:gd name="connsiteX0" fmla="*/ 36576 w 39026592"/>
                <a:gd name="connsiteY0" fmla="*/ 0 h 30614112"/>
                <a:gd name="connsiteX1" fmla="*/ 15837408 w 39026592"/>
                <a:gd name="connsiteY1" fmla="*/ 30614112 h 30614112"/>
                <a:gd name="connsiteX2" fmla="*/ 39026592 w 39026592"/>
                <a:gd name="connsiteY2" fmla="*/ 13350240 h 30614112"/>
                <a:gd name="connsiteX3" fmla="*/ 0 w 39026592"/>
                <a:gd name="connsiteY3" fmla="*/ 73152 h 30614112"/>
                <a:gd name="connsiteX4" fmla="*/ 109728 w 39026592"/>
                <a:gd name="connsiteY4" fmla="*/ 146304 h 306141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026592" h="30614112">
                  <a:moveTo>
                    <a:pt x="36576" y="0"/>
                  </a:moveTo>
                  <a:lnTo>
                    <a:pt x="15837408" y="30614112"/>
                  </a:lnTo>
                  <a:lnTo>
                    <a:pt x="39026592" y="13350240"/>
                  </a:lnTo>
                  <a:lnTo>
                    <a:pt x="0" y="73152"/>
                  </a:lnTo>
                  <a:lnTo>
                    <a:pt x="109728" y="146304"/>
                  </a:lnTo>
                </a:path>
              </a:pathLst>
            </a:custGeom>
            <a:gradFill flip="none" rotWithShape="1">
              <a:gsLst>
                <a:gs pos="0">
                  <a:schemeClr val="bg1"/>
                </a:gs>
                <a:gs pos="76000">
                  <a:schemeClr val="accent1">
                    <a:lumMod val="30000"/>
                    <a:lumOff val="70000"/>
                    <a:alpha val="0"/>
                  </a:schemeClr>
                </a:gs>
              </a:gsLst>
              <a:path path="rect">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6" name="Text Box 14"/>
          <p:cNvSpPr txBox="1">
            <a:spLocks noChangeArrowheads="1"/>
          </p:cNvSpPr>
          <p:nvPr userDrawn="1"/>
        </p:nvSpPr>
        <p:spPr bwMode="auto">
          <a:xfrm>
            <a:off x="631216" y="18647353"/>
            <a:ext cx="1707172" cy="203877"/>
          </a:xfrm>
          <a:prstGeom prst="rect">
            <a:avLst/>
          </a:prstGeom>
          <a:noFill/>
          <a:ln w="9525">
            <a:noFill/>
            <a:miter lim="800000"/>
            <a:headEnd/>
            <a:tailEnd/>
          </a:ln>
          <a:effectLst/>
        </p:spPr>
        <p:txBody>
          <a:bodyPr wrap="square" lIns="52150" tIns="26070" rIns="52150" bIns="26070">
            <a:spAutoFit/>
          </a:bodyPr>
          <a:lstStyle/>
          <a:p>
            <a:pPr eaLnBrk="0" hangingPunct="0">
              <a:lnSpc>
                <a:spcPct val="65000"/>
              </a:lnSpc>
              <a:spcBef>
                <a:spcPct val="50000"/>
              </a:spcBef>
              <a:defRPr/>
            </a:pPr>
            <a:r>
              <a:rPr lang="en-US" sz="400" b="1" dirty="0">
                <a:solidFill>
                  <a:schemeClr val="bg1">
                    <a:lumMod val="75000"/>
                  </a:schemeClr>
                </a:solidFill>
                <a:latin typeface="Arial" charset="0"/>
              </a:rPr>
              <a:t>RESEARCH POSTER PRESENTATION DESIGN © 2015</a:t>
            </a:r>
          </a:p>
          <a:p>
            <a:pPr eaLnBrk="0" hangingPunct="0">
              <a:lnSpc>
                <a:spcPct val="65000"/>
              </a:lnSpc>
              <a:spcBef>
                <a:spcPct val="50000"/>
              </a:spcBef>
              <a:defRPr/>
            </a:pPr>
            <a:r>
              <a:rPr lang="en-US" sz="600" b="1" dirty="0">
                <a:solidFill>
                  <a:schemeClr val="bg1">
                    <a:lumMod val="75000"/>
                  </a:schemeClr>
                </a:solidFill>
                <a:latin typeface="Arial" charset="0"/>
              </a:rPr>
              <a:t>www.PosterPresentations.com</a:t>
            </a:r>
          </a:p>
        </p:txBody>
      </p:sp>
      <p:grpSp>
        <p:nvGrpSpPr>
          <p:cNvPr id="27" name="Group 26"/>
          <p:cNvGrpSpPr>
            <a:grpSpLocks noChangeAspect="1"/>
          </p:cNvGrpSpPr>
          <p:nvPr userDrawn="1"/>
        </p:nvGrpSpPr>
        <p:grpSpPr>
          <a:xfrm>
            <a:off x="-6898576" y="1"/>
            <a:ext cx="6608534" cy="19202398"/>
            <a:chOff x="-11220549" y="-1"/>
            <a:chExt cx="11014225" cy="27432000"/>
          </a:xfrm>
        </p:grpSpPr>
        <p:sp>
          <p:nvSpPr>
            <p:cNvPr id="50" name="Rectangle 49"/>
            <p:cNvSpPr/>
            <p:nvPr userDrawn="1"/>
          </p:nvSpPr>
          <p:spPr>
            <a:xfrm>
              <a:off x="-11216136" y="-1"/>
              <a:ext cx="11009812" cy="27432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182880" rIns="182880" bIns="182880" rtlCol="0" anchor="t" anchorCtr="0"/>
            <a:lstStyle>
              <a:defPPr>
                <a:defRPr lang="en-US"/>
              </a:defPPr>
              <a:lvl1pPr marL="0" algn="l" defTabSz="2507943" rtl="0" eaLnBrk="1" latinLnBrk="0" hangingPunct="1">
                <a:defRPr sz="4900" kern="1200">
                  <a:solidFill>
                    <a:schemeClr val="lt1"/>
                  </a:solidFill>
                  <a:latin typeface="+mn-lt"/>
                  <a:ea typeface="+mn-ea"/>
                  <a:cs typeface="+mn-cs"/>
                </a:defRPr>
              </a:lvl1pPr>
              <a:lvl2pPr marL="1253972" algn="l" defTabSz="2507943" rtl="0" eaLnBrk="1" latinLnBrk="0" hangingPunct="1">
                <a:defRPr sz="4900" kern="1200">
                  <a:solidFill>
                    <a:schemeClr val="lt1"/>
                  </a:solidFill>
                  <a:latin typeface="+mn-lt"/>
                  <a:ea typeface="+mn-ea"/>
                  <a:cs typeface="+mn-cs"/>
                </a:defRPr>
              </a:lvl2pPr>
              <a:lvl3pPr marL="2507943" algn="l" defTabSz="2507943" rtl="0" eaLnBrk="1" latinLnBrk="0" hangingPunct="1">
                <a:defRPr sz="4900" kern="1200">
                  <a:solidFill>
                    <a:schemeClr val="lt1"/>
                  </a:solidFill>
                  <a:latin typeface="+mn-lt"/>
                  <a:ea typeface="+mn-ea"/>
                  <a:cs typeface="+mn-cs"/>
                </a:defRPr>
              </a:lvl3pPr>
              <a:lvl4pPr marL="3761915" algn="l" defTabSz="2507943" rtl="0" eaLnBrk="1" latinLnBrk="0" hangingPunct="1">
                <a:defRPr sz="4900" kern="1200">
                  <a:solidFill>
                    <a:schemeClr val="lt1"/>
                  </a:solidFill>
                  <a:latin typeface="+mn-lt"/>
                  <a:ea typeface="+mn-ea"/>
                  <a:cs typeface="+mn-cs"/>
                </a:defRPr>
              </a:lvl4pPr>
              <a:lvl5pPr marL="5015886" algn="l" defTabSz="2507943" rtl="0" eaLnBrk="1" latinLnBrk="0" hangingPunct="1">
                <a:defRPr sz="4900" kern="1200">
                  <a:solidFill>
                    <a:schemeClr val="lt1"/>
                  </a:solidFill>
                  <a:latin typeface="+mn-lt"/>
                  <a:ea typeface="+mn-ea"/>
                  <a:cs typeface="+mn-cs"/>
                </a:defRPr>
              </a:lvl5pPr>
              <a:lvl6pPr marL="6269858" algn="l" defTabSz="2507943" rtl="0" eaLnBrk="1" latinLnBrk="0" hangingPunct="1">
                <a:defRPr sz="4900" kern="1200">
                  <a:solidFill>
                    <a:schemeClr val="lt1"/>
                  </a:solidFill>
                  <a:latin typeface="+mn-lt"/>
                  <a:ea typeface="+mn-ea"/>
                  <a:cs typeface="+mn-cs"/>
                </a:defRPr>
              </a:lvl6pPr>
              <a:lvl7pPr marL="7523830" algn="l" defTabSz="2507943" rtl="0" eaLnBrk="1" latinLnBrk="0" hangingPunct="1">
                <a:defRPr sz="4900" kern="1200">
                  <a:solidFill>
                    <a:schemeClr val="lt1"/>
                  </a:solidFill>
                  <a:latin typeface="+mn-lt"/>
                  <a:ea typeface="+mn-ea"/>
                  <a:cs typeface="+mn-cs"/>
                </a:defRPr>
              </a:lvl7pPr>
              <a:lvl8pPr marL="8777801" algn="l" defTabSz="2507943" rtl="0" eaLnBrk="1" latinLnBrk="0" hangingPunct="1">
                <a:defRPr sz="4900" kern="1200">
                  <a:solidFill>
                    <a:schemeClr val="lt1"/>
                  </a:solidFill>
                  <a:latin typeface="+mn-lt"/>
                  <a:ea typeface="+mn-ea"/>
                  <a:cs typeface="+mn-cs"/>
                </a:defRPr>
              </a:lvl8pPr>
              <a:lvl9pPr marL="10031773" algn="l" defTabSz="2507943" rtl="0" eaLnBrk="1" latinLnBrk="0" hangingPunct="1">
                <a:defRPr sz="4900" kern="1200">
                  <a:solidFill>
                    <a:schemeClr val="lt1"/>
                  </a:solidFill>
                  <a:latin typeface="+mn-lt"/>
                  <a:ea typeface="+mn-ea"/>
                  <a:cs typeface="+mn-cs"/>
                </a:defRPr>
              </a:lvl9pPr>
            </a:lstStyle>
            <a:p>
              <a:pPr marL="0" marR="0" indent="0" algn="ctr" defTabSz="1518341" rtl="0" eaLnBrk="1" fontAlgn="auto" latinLnBrk="0" hangingPunct="1">
                <a:lnSpc>
                  <a:spcPct val="100000"/>
                </a:lnSpc>
                <a:spcBef>
                  <a:spcPts val="0"/>
                </a:spcBef>
                <a:spcAft>
                  <a:spcPts val="0"/>
                </a:spcAft>
                <a:buClrTx/>
                <a:buSzTx/>
                <a:buFontTx/>
                <a:buNone/>
                <a:tabLst/>
                <a:defRPr/>
              </a:pPr>
              <a:r>
                <a:rPr lang="en-US" sz="1800" b="1" spc="0" dirty="0">
                  <a:solidFill>
                    <a:srgbClr val="FF0000"/>
                  </a:solidFill>
                  <a:latin typeface="Trebuchet MS" pitchFamily="34" charset="0"/>
                </a:rPr>
                <a:t>(—THIS SIDEBAR DOES NOT PRINT—)</a:t>
              </a:r>
              <a:endParaRPr lang="en-US" sz="1800" b="1" spc="600" dirty="0">
                <a:solidFill>
                  <a:schemeClr val="bg1"/>
                </a:solidFill>
                <a:latin typeface="Trebuchet MS" pitchFamily="34" charset="0"/>
              </a:endParaRPr>
            </a:p>
            <a:p>
              <a:pPr algn="ctr"/>
              <a:r>
                <a:rPr lang="en-US" sz="2400" b="1" spc="600" dirty="0">
                  <a:solidFill>
                    <a:schemeClr val="bg1"/>
                  </a:solidFill>
                  <a:latin typeface="Trebuchet MS" pitchFamily="34" charset="0"/>
                </a:rPr>
                <a:t>DESIGN</a:t>
              </a:r>
              <a:r>
                <a:rPr lang="en-US" sz="2400" b="1" spc="600" baseline="0" dirty="0">
                  <a:solidFill>
                    <a:schemeClr val="bg1"/>
                  </a:solidFill>
                  <a:latin typeface="Trebuchet MS" pitchFamily="34" charset="0"/>
                </a:rPr>
                <a:t> </a:t>
              </a:r>
              <a:r>
                <a:rPr lang="en-US" sz="2400" b="1" spc="600" dirty="0">
                  <a:solidFill>
                    <a:schemeClr val="bg1"/>
                  </a:solidFill>
                  <a:latin typeface="Trebuchet MS" pitchFamily="34" charset="0"/>
                </a:rPr>
                <a:t>GUIDE</a:t>
              </a:r>
            </a:p>
            <a:p>
              <a:pPr algn="ctr"/>
              <a:r>
                <a:rPr lang="en-US" sz="1000" b="1" dirty="0">
                  <a:latin typeface="Trebuchet MS" pitchFamily="34" charset="0"/>
                </a:rPr>
                <a:t> </a:t>
              </a:r>
            </a:p>
            <a:p>
              <a:pPr defTabSz="3765639"/>
              <a:r>
                <a:rPr lang="en-US" sz="1600" i="0" dirty="0">
                  <a:latin typeface="Trebuchet MS" pitchFamily="34" charset="0"/>
                </a:rPr>
                <a:t>This PowerPoint</a:t>
              </a:r>
              <a:r>
                <a:rPr lang="en-US" sz="1600" i="0" baseline="0" dirty="0">
                  <a:latin typeface="Trebuchet MS" pitchFamily="34" charset="0"/>
                </a:rPr>
                <a:t> </a:t>
              </a:r>
              <a:r>
                <a:rPr lang="en-US" sz="1600" i="0" dirty="0">
                  <a:latin typeface="Trebuchet MS" pitchFamily="34" charset="0"/>
                </a:rPr>
                <a:t>2007 template produces</a:t>
              </a:r>
              <a:r>
                <a:rPr lang="en-US" sz="1600" i="0" baseline="0" dirty="0">
                  <a:latin typeface="Trebuchet MS" pitchFamily="34" charset="0"/>
                </a:rPr>
                <a:t> </a:t>
              </a:r>
              <a:r>
                <a:rPr lang="en-US" sz="1600" i="0" dirty="0">
                  <a:latin typeface="Trebuchet MS" pitchFamily="34" charset="0"/>
                </a:rPr>
                <a:t>a 40”x60” presentation poster. </a:t>
              </a:r>
              <a:r>
                <a:rPr lang="en-US" sz="1600" dirty="0">
                  <a:latin typeface="Trebuchet MS" pitchFamily="34" charset="0"/>
                </a:rPr>
                <a:t>You</a:t>
              </a:r>
              <a:r>
                <a:rPr lang="en-US" sz="1600" baseline="0" dirty="0">
                  <a:latin typeface="Trebuchet MS" pitchFamily="34" charset="0"/>
                </a:rPr>
                <a:t> can u</a:t>
              </a:r>
              <a:r>
                <a:rPr lang="en-US" sz="1600" dirty="0">
                  <a:latin typeface="Trebuchet MS" pitchFamily="34" charset="0"/>
                </a:rPr>
                <a:t>se</a:t>
              </a:r>
              <a:r>
                <a:rPr lang="en-US" sz="1600" baseline="0" dirty="0">
                  <a:latin typeface="Trebuchet MS" pitchFamily="34" charset="0"/>
                </a:rPr>
                <a:t> it to create your research poster and </a:t>
              </a:r>
              <a:r>
                <a:rPr lang="en-US" sz="1600" dirty="0">
                  <a:latin typeface="Trebuchet MS" pitchFamily="34" charset="0"/>
                </a:rPr>
                <a:t>save valuable time placing titles, subtitles,</a:t>
              </a:r>
              <a:r>
                <a:rPr lang="en-US" sz="1600" baseline="0" dirty="0">
                  <a:latin typeface="Trebuchet MS" pitchFamily="34" charset="0"/>
                </a:rPr>
                <a:t> text, and graphics</a:t>
              </a:r>
              <a:r>
                <a:rPr lang="en-US" sz="1600" dirty="0">
                  <a:latin typeface="Trebuchet MS" pitchFamily="34" charset="0"/>
                </a:rPr>
                <a:t>. </a:t>
              </a:r>
            </a:p>
            <a:p>
              <a:pPr defTabSz="3765639"/>
              <a:r>
                <a:rPr lang="en-US" sz="1000" dirty="0">
                  <a:latin typeface="Trebuchet MS" pitchFamily="34" charset="0"/>
                </a:rPr>
                <a:t> </a:t>
              </a:r>
            </a:p>
            <a:p>
              <a:pPr defTabSz="4389219"/>
              <a:r>
                <a:rPr lang="en-US" sz="1600" dirty="0">
                  <a:latin typeface="Trebuchet MS" pitchFamily="34" charset="0"/>
                </a:rPr>
                <a:t>We provide a series of online answer your poster production questions. To view our template tutorials, go online to </a:t>
              </a:r>
              <a:r>
                <a:rPr lang="en-US" sz="1600" b="1" dirty="0">
                  <a:solidFill>
                    <a:srgbClr val="FFC000"/>
                  </a:solidFill>
                  <a:latin typeface="Trebuchet MS" pitchFamily="34" charset="0"/>
                </a:rPr>
                <a:t>PosterPresentations.com</a:t>
              </a:r>
              <a:r>
                <a:rPr lang="en-US" sz="1600" b="1" dirty="0">
                  <a:solidFill>
                    <a:schemeClr val="bg1"/>
                  </a:solidFill>
                  <a:latin typeface="Trebuchet MS" pitchFamily="34" charset="0"/>
                </a:rPr>
                <a:t> </a:t>
              </a:r>
              <a:r>
                <a:rPr lang="en-US" sz="1600" dirty="0">
                  <a:solidFill>
                    <a:schemeClr val="bg1"/>
                  </a:solidFill>
                  <a:latin typeface="Trebuchet MS" pitchFamily="34" charset="0"/>
                </a:rPr>
                <a:t>and click on HELP DESK.</a:t>
              </a:r>
            </a:p>
            <a:p>
              <a:pPr defTabSz="4389219"/>
              <a:r>
                <a:rPr lang="en-US" sz="1000" dirty="0">
                  <a:latin typeface="Trebuchet MS" pitchFamily="34" charset="0"/>
                </a:rPr>
                <a:t> </a:t>
              </a:r>
            </a:p>
            <a:p>
              <a:pPr defTabSz="4389219"/>
              <a:r>
                <a:rPr lang="en-US" sz="1600" dirty="0">
                  <a:solidFill>
                    <a:schemeClr val="bg1"/>
                  </a:solidFill>
                  <a:latin typeface="Trebuchet MS" pitchFamily="34" charset="0"/>
                </a:rPr>
                <a:t>When</a:t>
              </a:r>
              <a:r>
                <a:rPr lang="en-US" sz="1600" baseline="0" dirty="0">
                  <a:solidFill>
                    <a:schemeClr val="bg1"/>
                  </a:solidFill>
                  <a:latin typeface="Trebuchet MS" pitchFamily="34" charset="0"/>
                </a:rPr>
                <a:t> you are ready to</a:t>
              </a:r>
              <a:r>
                <a:rPr lang="en-US" sz="1600" dirty="0">
                  <a:solidFill>
                    <a:schemeClr val="bg1"/>
                  </a:solidFill>
                  <a:latin typeface="Trebuchet MS" pitchFamily="34" charset="0"/>
                </a:rPr>
                <a:t> </a:t>
              </a:r>
              <a:r>
                <a:rPr lang="en-US" sz="1600" baseline="0" dirty="0">
                  <a:solidFill>
                    <a:schemeClr val="bg1"/>
                  </a:solidFill>
                  <a:latin typeface="Trebuchet MS" pitchFamily="34" charset="0"/>
                </a:rPr>
                <a:t> print your poster</a:t>
              </a:r>
              <a:r>
                <a:rPr lang="en-US" sz="1600" dirty="0">
                  <a:solidFill>
                    <a:schemeClr val="bg1"/>
                  </a:solidFill>
                  <a:latin typeface="Trebuchet MS" pitchFamily="34" charset="0"/>
                </a:rPr>
                <a:t>,</a:t>
              </a:r>
              <a:r>
                <a:rPr lang="en-US" sz="1600" baseline="0" dirty="0">
                  <a:solidFill>
                    <a:schemeClr val="bg1"/>
                  </a:solidFill>
                  <a:latin typeface="Trebuchet MS" pitchFamily="34" charset="0"/>
                </a:rPr>
                <a:t> go online to </a:t>
              </a:r>
              <a:r>
                <a:rPr lang="en-US" sz="1600" b="0" dirty="0">
                  <a:solidFill>
                    <a:schemeClr val="bg1"/>
                  </a:solidFill>
                  <a:latin typeface="Trebuchet MS" pitchFamily="34" charset="0"/>
                </a:rPr>
                <a:t>PosterPresentations.com</a:t>
              </a:r>
              <a:br>
                <a:rPr lang="en-US" sz="1600" dirty="0">
                  <a:solidFill>
                    <a:schemeClr val="bg1"/>
                  </a:solidFill>
                  <a:latin typeface="Trebuchet MS" pitchFamily="34" charset="0"/>
                </a:rPr>
              </a:br>
              <a:r>
                <a:rPr lang="en-US" sz="1000" dirty="0">
                  <a:solidFill>
                    <a:schemeClr val="bg1"/>
                  </a:solidFill>
                  <a:latin typeface="Trebuchet MS" pitchFamily="34" charset="0"/>
                </a:rPr>
                <a:t> </a:t>
              </a:r>
            </a:p>
            <a:p>
              <a:pPr algn="l" defTabSz="3765639"/>
              <a:r>
                <a:rPr lang="en-US" sz="1600" b="0" dirty="0">
                  <a:solidFill>
                    <a:schemeClr val="bg1"/>
                  </a:solidFill>
                  <a:latin typeface="Trebuchet MS" pitchFamily="34" charset="0"/>
                </a:rPr>
                <a:t>Need</a:t>
              </a:r>
              <a:r>
                <a:rPr lang="en-US" sz="1600" b="0" baseline="0" dirty="0">
                  <a:solidFill>
                    <a:schemeClr val="bg1"/>
                  </a:solidFill>
                  <a:latin typeface="Trebuchet MS" pitchFamily="34" charset="0"/>
                </a:rPr>
                <a:t> assistance? Call us at </a:t>
              </a:r>
              <a:r>
                <a:rPr lang="en-US" sz="1600" b="0" dirty="0">
                  <a:solidFill>
                    <a:srgbClr val="FFC000"/>
                  </a:solidFill>
                  <a:latin typeface="Trebuchet MS" pitchFamily="34" charset="0"/>
                </a:rPr>
                <a:t>1.510.649.3001</a:t>
              </a:r>
            </a:p>
            <a:p>
              <a:pPr algn="l" defTabSz="3765639"/>
              <a:endParaRPr lang="en-US" sz="1600" b="0" dirty="0">
                <a:solidFill>
                  <a:srgbClr val="FFC000"/>
                </a:solidFill>
                <a:latin typeface="Trebuchet MS" pitchFamily="34" charset="0"/>
              </a:endParaRPr>
            </a:p>
            <a:p>
              <a:pPr algn="l" defTabSz="3765639"/>
              <a:endParaRPr lang="en-US" sz="1600" b="0" dirty="0">
                <a:solidFill>
                  <a:srgbClr val="FFC000"/>
                </a:solidFill>
                <a:latin typeface="Trebuchet MS" pitchFamily="34" charset="0"/>
              </a:endParaRPr>
            </a:p>
            <a:p>
              <a:pPr algn="l" defTabSz="3765639"/>
              <a:r>
                <a:rPr lang="en-US" sz="1000" b="1" dirty="0">
                  <a:solidFill>
                    <a:srgbClr val="FFFF00"/>
                  </a:solidFill>
                  <a:latin typeface="Trebuchet MS" pitchFamily="34" charset="0"/>
                </a:rPr>
                <a:t> </a:t>
              </a:r>
              <a:endParaRPr lang="en-US" sz="1600" b="1" dirty="0">
                <a:solidFill>
                  <a:schemeClr val="bg1"/>
                </a:solidFill>
                <a:latin typeface="Trebuchet MS" pitchFamily="34" charset="0"/>
              </a:endParaRPr>
            </a:p>
            <a:p>
              <a:pPr algn="ctr"/>
              <a:r>
                <a:rPr lang="en-US" sz="2400" b="1" spc="600" dirty="0">
                  <a:solidFill>
                    <a:schemeClr val="bg1"/>
                  </a:solidFill>
                  <a:latin typeface="Trebuchet MS" pitchFamily="34" charset="0"/>
                </a:rPr>
                <a:t>QUICK START</a:t>
              </a:r>
            </a:p>
            <a:p>
              <a:pPr algn="ctr"/>
              <a:r>
                <a:rPr lang="en-US" sz="1000" b="1" baseline="0" dirty="0">
                  <a:solidFill>
                    <a:schemeClr val="bg1"/>
                  </a:solidFill>
                  <a:latin typeface="Trebuchet MS" pitchFamily="34" charset="0"/>
                </a:rPr>
                <a:t> </a:t>
              </a:r>
            </a:p>
            <a:p>
              <a:pPr algn="ctr"/>
              <a:r>
                <a:rPr lang="en-US" sz="1800" b="1" baseline="0" dirty="0">
                  <a:solidFill>
                    <a:srgbClr val="FFC000"/>
                  </a:solidFill>
                  <a:latin typeface="Trebuchet MS" pitchFamily="34" charset="0"/>
                </a:rPr>
                <a:t>Zoom in and out</a:t>
              </a:r>
            </a:p>
            <a:p>
              <a:pPr marL="1203325" indent="0" algn="l" defTabSz="850900"/>
              <a:r>
                <a:rPr lang="en-US" sz="1400" b="0" baseline="0" dirty="0">
                  <a:solidFill>
                    <a:schemeClr val="bg1">
                      <a:lumMod val="75000"/>
                    </a:schemeClr>
                  </a:solidFill>
                  <a:latin typeface="Trebuchet MS" pitchFamily="34" charset="0"/>
                </a:rPr>
                <a:t>As you work on your poster zoom in and out to the level that is more comfortable to you. Go to VIEW &gt; ZOOM.</a:t>
              </a:r>
            </a:p>
            <a:p>
              <a:pPr algn="l"/>
              <a:endParaRPr lang="en-US" sz="1600" b="0" baseline="0" dirty="0">
                <a:solidFill>
                  <a:schemeClr val="bg1"/>
                </a:solidFill>
                <a:latin typeface="Trebuchet MS" pitchFamily="34" charset="0"/>
              </a:endParaRPr>
            </a:p>
            <a:p>
              <a:pPr algn="ctr"/>
              <a:r>
                <a:rPr lang="en-US" sz="1800" b="1" baseline="0" dirty="0">
                  <a:solidFill>
                    <a:srgbClr val="FFC000"/>
                  </a:solidFill>
                  <a:latin typeface="Trebuchet MS" pitchFamily="34" charset="0"/>
                </a:rPr>
                <a:t>Title, Authors, and Affiliations</a:t>
              </a:r>
            </a:p>
            <a:p>
              <a:pPr algn="l"/>
              <a:r>
                <a:rPr lang="en-US" sz="1400" b="0" baseline="0" dirty="0">
                  <a:solidFill>
                    <a:schemeClr val="bg1">
                      <a:lumMod val="75000"/>
                    </a:schemeClr>
                  </a:solidFill>
                  <a:latin typeface="Trebuchet MS" pitchFamily="34" charset="0"/>
                </a:rPr>
                <a:t>Start designing your poster by adding the title, the names of the authors, and the affiliated institutions. </a:t>
              </a:r>
              <a:r>
                <a:rPr lang="en-US" sz="1400" b="0" spc="0" baseline="0" dirty="0">
                  <a:solidFill>
                    <a:schemeClr val="bg1">
                      <a:lumMod val="75000"/>
                    </a:schemeClr>
                  </a:solidFill>
                  <a:latin typeface="Trebuchet MS" pitchFamily="34" charset="0"/>
                </a:rPr>
                <a:t>You can type or paste text into the provided boxes. The template will automatically adjust the size of your text to fit the title box. You can manually override this feature and change the size of your text. </a:t>
              </a:r>
            </a:p>
            <a:p>
              <a:pPr algn="l"/>
              <a:r>
                <a:rPr lang="en-US" sz="1000" b="0" spc="0" baseline="0" dirty="0">
                  <a:solidFill>
                    <a:schemeClr val="bg1">
                      <a:lumMod val="75000"/>
                    </a:schemeClr>
                  </a:solidFill>
                  <a:latin typeface="Trebuchet MS" pitchFamily="34" charset="0"/>
                </a:rPr>
                <a:t> </a:t>
              </a:r>
            </a:p>
            <a:p>
              <a:pPr algn="l"/>
              <a:r>
                <a:rPr lang="en-US" sz="1400" b="1" spc="300" baseline="0" dirty="0">
                  <a:solidFill>
                    <a:srgbClr val="FFC000"/>
                  </a:solidFill>
                  <a:latin typeface="Trebuchet MS" pitchFamily="34" charset="0"/>
                </a:rPr>
                <a:t>TIP</a:t>
              </a:r>
              <a:r>
                <a:rPr lang="en-US" sz="1400" b="1" baseline="0" dirty="0">
                  <a:solidFill>
                    <a:srgbClr val="FFC000"/>
                  </a:solidFill>
                  <a:latin typeface="Trebuchet MS" pitchFamily="34" charset="0"/>
                </a:rPr>
                <a:t>: </a:t>
              </a:r>
              <a:r>
                <a:rPr lang="en-US" sz="1400" b="0" baseline="0" dirty="0">
                  <a:solidFill>
                    <a:schemeClr val="bg1">
                      <a:lumMod val="75000"/>
                    </a:schemeClr>
                  </a:solidFill>
                  <a:latin typeface="Trebuchet MS" pitchFamily="34" charset="0"/>
                </a:rPr>
                <a:t>The font size of your title should be bigger than your name(s) and institution name(s).</a:t>
              </a:r>
            </a:p>
            <a:p>
              <a:pPr algn="l"/>
              <a:endParaRPr lang="en-US" sz="1600" b="1" baseline="0" dirty="0">
                <a:solidFill>
                  <a:schemeClr val="bg1"/>
                </a:solidFill>
                <a:latin typeface="Trebuchet MS" pitchFamily="34" charset="0"/>
              </a:endParaRPr>
            </a:p>
            <a:p>
              <a:pPr algn="l"/>
              <a:br>
                <a:rPr lang="en-US" sz="1600" b="1" baseline="0" dirty="0">
                  <a:solidFill>
                    <a:schemeClr val="bg1"/>
                  </a:solidFill>
                  <a:latin typeface="Trebuchet MS" pitchFamily="34" charset="0"/>
                </a:rPr>
              </a:br>
              <a:endParaRPr lang="en-US" sz="1600" b="1" dirty="0">
                <a:solidFill>
                  <a:schemeClr val="bg1"/>
                </a:solidFill>
                <a:latin typeface="Trebuchet MS" pitchFamily="34" charset="0"/>
              </a:endParaRPr>
            </a:p>
            <a:p>
              <a:pPr algn="ctr"/>
              <a:endParaRPr lang="en-US" sz="1600" b="1" dirty="0">
                <a:solidFill>
                  <a:srgbClr val="FFC000"/>
                </a:solidFill>
                <a:latin typeface="Trebuchet MS" pitchFamily="34" charset="0"/>
              </a:endParaRPr>
            </a:p>
            <a:p>
              <a:pPr algn="ctr"/>
              <a:endParaRPr lang="en-US" sz="1600" b="1" dirty="0">
                <a:solidFill>
                  <a:srgbClr val="FFC000"/>
                </a:solidFill>
                <a:latin typeface="Trebuchet MS" pitchFamily="34" charset="0"/>
              </a:endParaRPr>
            </a:p>
            <a:p>
              <a:pPr algn="ctr"/>
              <a:r>
                <a:rPr lang="en-US" sz="1800" b="1" dirty="0">
                  <a:solidFill>
                    <a:srgbClr val="FFC000"/>
                  </a:solidFill>
                  <a:latin typeface="Trebuchet MS" pitchFamily="34" charset="0"/>
                </a:rPr>
                <a:t>Adding Logos</a:t>
              </a:r>
              <a:r>
                <a:rPr lang="en-US" sz="1800" b="1" baseline="0" dirty="0">
                  <a:solidFill>
                    <a:srgbClr val="FFC000"/>
                  </a:solidFill>
                  <a:latin typeface="Trebuchet MS" pitchFamily="34" charset="0"/>
                </a:rPr>
                <a:t> / Seals</a:t>
              </a:r>
            </a:p>
            <a:p>
              <a:pPr algn="l"/>
              <a:r>
                <a:rPr lang="en-US" sz="1400" b="0" baseline="0" dirty="0">
                  <a:solidFill>
                    <a:schemeClr val="bg1">
                      <a:lumMod val="75000"/>
                    </a:schemeClr>
                  </a:solidFill>
                  <a:latin typeface="Trebuchet MS" pitchFamily="34" charset="0"/>
                </a:rPr>
                <a:t>Most often, logos are added on each side of the title. You can insert a logo by dragging and dropping it from your desktop, copy and paste or by going to INSERT &gt; PICTURES. Logos taken from web sites are likely to be low quality when printed. Zoom it at 100% to see what the logo will look like on the final poster and make any necessary adjustments.  </a:t>
              </a:r>
            </a:p>
            <a:p>
              <a:pPr algn="l"/>
              <a:endParaRPr lang="en-US" sz="1000" b="0" spc="300" baseline="0" dirty="0">
                <a:solidFill>
                  <a:schemeClr val="bg1">
                    <a:lumMod val="75000"/>
                  </a:schemeClr>
                </a:solidFill>
                <a:latin typeface="Trebuchet MS" pitchFamily="34" charset="0"/>
              </a:endParaRPr>
            </a:p>
            <a:p>
              <a:pPr algn="l"/>
              <a:r>
                <a:rPr lang="en-US" sz="1400" b="1" spc="300" baseline="0" dirty="0">
                  <a:solidFill>
                    <a:srgbClr val="FFC000"/>
                  </a:solidFill>
                  <a:latin typeface="Trebuchet MS" pitchFamily="34" charset="0"/>
                </a:rPr>
                <a:t>TIP:</a:t>
              </a:r>
              <a:r>
                <a:rPr lang="en-US" sz="1400" b="1" spc="0" baseline="0" dirty="0">
                  <a:solidFill>
                    <a:srgbClr val="FFC000"/>
                  </a:solidFill>
                  <a:latin typeface="Trebuchet MS" pitchFamily="34" charset="0"/>
                </a:rPr>
                <a:t> </a:t>
              </a:r>
              <a:r>
                <a:rPr lang="en-US" sz="1400" b="0" baseline="0" dirty="0">
                  <a:solidFill>
                    <a:schemeClr val="bg1">
                      <a:lumMod val="75000"/>
                    </a:schemeClr>
                  </a:solidFill>
                  <a:latin typeface="Trebuchet MS" pitchFamily="34" charset="0"/>
                </a:rPr>
                <a:t>See if your company’s logo is available on our free poster templates page.</a:t>
              </a:r>
            </a:p>
            <a:p>
              <a:pPr algn="l"/>
              <a:endParaRPr lang="en-US" sz="1400" b="0" baseline="0" dirty="0">
                <a:latin typeface="Trebuchet MS" pitchFamily="34" charset="0"/>
              </a:endParaRPr>
            </a:p>
            <a:p>
              <a:pPr algn="ctr"/>
              <a:r>
                <a:rPr lang="en-US" sz="1800" b="1" baseline="0" dirty="0">
                  <a:solidFill>
                    <a:srgbClr val="FFC000"/>
                  </a:solidFill>
                  <a:latin typeface="Trebuchet MS" pitchFamily="34" charset="0"/>
                </a:rPr>
                <a:t>Photographs / Graphics</a:t>
              </a:r>
            </a:p>
            <a:p>
              <a:pPr algn="l" defTabSz="977900"/>
              <a:r>
                <a:rPr lang="en-US" sz="1400" b="0" baseline="0" dirty="0">
                  <a:solidFill>
                    <a:schemeClr val="bg1">
                      <a:lumMod val="75000"/>
                    </a:schemeClr>
                  </a:solidFill>
                  <a:latin typeface="Trebuchet MS" pitchFamily="34" charset="0"/>
                </a:rPr>
                <a:t>You can add images by dragging and dropping from your desktop, copy and paste, or by going to INSERT &gt; PICTURES. Resize images proportionally by holding down the SHIFT key and dragging one of the corner handles. For a professional-looking poster, do not distort your images by enlarging them </a:t>
              </a:r>
              <a:r>
                <a:rPr lang="en-US" sz="1400" b="0" spc="0" baseline="0" dirty="0">
                  <a:solidFill>
                    <a:schemeClr val="bg1">
                      <a:lumMod val="75000"/>
                    </a:schemeClr>
                  </a:solidFill>
                  <a:latin typeface="Trebuchet MS" pitchFamily="34" charset="0"/>
                </a:rPr>
                <a:t>disproportionally.</a:t>
              </a:r>
            </a:p>
            <a:p>
              <a:pPr algn="l" defTabSz="977900"/>
              <a:endParaRPr lang="en-US" sz="1400" b="0" baseline="0" dirty="0">
                <a:latin typeface="Trebuchet MS" pitchFamily="34" charset="0"/>
              </a:endParaRPr>
            </a:p>
            <a:p>
              <a:pPr algn="ctr"/>
              <a:endParaRPr lang="en-US" sz="1600" b="1" baseline="0" dirty="0">
                <a:solidFill>
                  <a:srgbClr val="FFC000"/>
                </a:solidFill>
                <a:latin typeface="Trebuchet MS" pitchFamily="34" charset="0"/>
              </a:endParaRPr>
            </a:p>
            <a:p>
              <a:pPr algn="ctr"/>
              <a:endParaRPr lang="en-US" sz="1600" b="1" baseline="0" dirty="0">
                <a:solidFill>
                  <a:srgbClr val="FFC000"/>
                </a:solidFill>
                <a:latin typeface="Trebuchet MS" pitchFamily="34" charset="0"/>
              </a:endParaRPr>
            </a:p>
            <a:p>
              <a:pPr algn="ctr"/>
              <a:endParaRPr lang="en-US" sz="1600" b="1" baseline="0" dirty="0">
                <a:solidFill>
                  <a:srgbClr val="FFC000"/>
                </a:solidFill>
                <a:latin typeface="Trebuchet MS" pitchFamily="34" charset="0"/>
              </a:endParaRPr>
            </a:p>
            <a:p>
              <a:pPr algn="ctr"/>
              <a:endParaRPr lang="en-US" sz="1600" b="1" baseline="0" dirty="0">
                <a:solidFill>
                  <a:srgbClr val="FFC000"/>
                </a:solidFill>
                <a:latin typeface="Trebuchet MS" pitchFamily="34" charset="0"/>
              </a:endParaRPr>
            </a:p>
            <a:p>
              <a:pPr algn="ctr"/>
              <a:endParaRPr lang="en-US" sz="1600" b="1" baseline="0" dirty="0">
                <a:solidFill>
                  <a:srgbClr val="FFC000"/>
                </a:solidFill>
                <a:latin typeface="Trebuchet MS" pitchFamily="34" charset="0"/>
              </a:endParaRPr>
            </a:p>
            <a:p>
              <a:pPr algn="ctr"/>
              <a:endParaRPr lang="en-US" sz="1600" b="1" baseline="0" dirty="0">
                <a:solidFill>
                  <a:srgbClr val="FFC000"/>
                </a:solidFill>
                <a:latin typeface="Trebuchet MS" pitchFamily="34" charset="0"/>
              </a:endParaRPr>
            </a:p>
            <a:p>
              <a:pPr algn="ctr"/>
              <a:endParaRPr lang="en-US" sz="1600" b="1" baseline="0" dirty="0">
                <a:solidFill>
                  <a:srgbClr val="FFC000"/>
                </a:solidFill>
                <a:latin typeface="Trebuchet MS" pitchFamily="34" charset="0"/>
              </a:endParaRPr>
            </a:p>
            <a:p>
              <a:pPr algn="ctr"/>
              <a:endParaRPr lang="en-US" sz="1600" b="1" baseline="0" dirty="0">
                <a:solidFill>
                  <a:srgbClr val="FFC000"/>
                </a:solidFill>
                <a:latin typeface="Trebuchet MS" pitchFamily="34" charset="0"/>
              </a:endParaRPr>
            </a:p>
            <a:p>
              <a:pPr algn="ctr"/>
              <a:r>
                <a:rPr lang="en-US" sz="1800" b="1" baseline="0" dirty="0">
                  <a:solidFill>
                    <a:srgbClr val="FFC000"/>
                  </a:solidFill>
                  <a:latin typeface="Trebuchet MS" pitchFamily="34" charset="0"/>
                </a:rPr>
                <a:t>Image Quality Check</a:t>
              </a:r>
            </a:p>
            <a:p>
              <a:pPr lvl="0" algn="l" defTabSz="977900"/>
              <a:r>
                <a:rPr lang="en-US" sz="1400" b="0" baseline="0" dirty="0">
                  <a:solidFill>
                    <a:schemeClr val="bg1">
                      <a:lumMod val="75000"/>
                    </a:schemeClr>
                  </a:solidFill>
                  <a:latin typeface="Trebuchet MS" pitchFamily="34" charset="0"/>
                </a:rPr>
                <a:t>Zoom in and look at your images at 100% magnification. If they look good they will print well. </a:t>
              </a:r>
              <a:endParaRPr lang="en-US" sz="1600" b="0" dirty="0">
                <a:latin typeface="Trebuchet MS" pitchFamily="34" charset="0"/>
              </a:endParaRPr>
            </a:p>
          </p:txBody>
        </p:sp>
        <p:cxnSp>
          <p:nvCxnSpPr>
            <p:cNvPr id="51" name="Straight Connector 50"/>
            <p:cNvCxnSpPr/>
            <p:nvPr userDrawn="1"/>
          </p:nvCxnSpPr>
          <p:spPr>
            <a:xfrm>
              <a:off x="-11220549" y="5663750"/>
              <a:ext cx="10999745" cy="2783"/>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pic>
          <p:nvPicPr>
            <p:cNvPr id="52" name="Picture 51"/>
            <p:cNvPicPr>
              <a:picLocks noChangeAspect="1"/>
            </p:cNvPicPr>
            <p:nvPr userDrawn="1"/>
          </p:nvPicPr>
          <p:blipFill>
            <a:blip r:embed="rId3"/>
            <a:stretch>
              <a:fillRect/>
            </a:stretch>
          </p:blipFill>
          <p:spPr>
            <a:xfrm>
              <a:off x="-10736022" y="7070058"/>
              <a:ext cx="1597665" cy="1001614"/>
            </a:xfrm>
            <a:prstGeom prst="rect">
              <a:avLst/>
            </a:prstGeom>
          </p:spPr>
        </p:pic>
        <p:pic>
          <p:nvPicPr>
            <p:cNvPr id="53" name="Picture 52"/>
            <p:cNvPicPr>
              <a:picLocks noChangeAspect="1"/>
            </p:cNvPicPr>
            <p:nvPr userDrawn="1"/>
          </p:nvPicPr>
          <p:blipFill>
            <a:blip r:embed="rId4"/>
            <a:stretch>
              <a:fillRect/>
            </a:stretch>
          </p:blipFill>
          <p:spPr>
            <a:xfrm>
              <a:off x="-10736022" y="11080322"/>
              <a:ext cx="9986807" cy="877997"/>
            </a:xfrm>
            <a:prstGeom prst="rect">
              <a:avLst/>
            </a:prstGeom>
          </p:spPr>
        </p:pic>
        <p:grpSp>
          <p:nvGrpSpPr>
            <p:cNvPr id="54" name="Group 53"/>
            <p:cNvGrpSpPr/>
            <p:nvPr userDrawn="1"/>
          </p:nvGrpSpPr>
          <p:grpSpPr>
            <a:xfrm>
              <a:off x="-9844889" y="17817152"/>
              <a:ext cx="7631078" cy="1987438"/>
              <a:chOff x="-4516464" y="10195237"/>
              <a:chExt cx="3516822" cy="1095735"/>
            </a:xfrm>
          </p:grpSpPr>
          <p:grpSp>
            <p:nvGrpSpPr>
              <p:cNvPr id="60" name="Group 59"/>
              <p:cNvGrpSpPr/>
              <p:nvPr userDrawn="1"/>
            </p:nvGrpSpPr>
            <p:grpSpPr>
              <a:xfrm>
                <a:off x="-2783494" y="10195296"/>
                <a:ext cx="624373" cy="894737"/>
                <a:chOff x="-3958698" y="9877015"/>
                <a:chExt cx="779266" cy="1282147"/>
              </a:xfrm>
            </p:grpSpPr>
            <p:pic>
              <p:nvPicPr>
                <p:cNvPr id="66" name="Picture 65"/>
                <p:cNvPicPr>
                  <a:picLocks noChangeAspect="1"/>
                </p:cNvPicPr>
                <p:nvPr userDrawn="1"/>
              </p:nvPicPr>
              <p:blipFill>
                <a:blip r:embed="rId5"/>
                <a:stretch>
                  <a:fillRect/>
                </a:stretch>
              </p:blipFill>
              <p:spPr>
                <a:xfrm>
                  <a:off x="-3948160" y="9877015"/>
                  <a:ext cx="768728" cy="1090752"/>
                </a:xfrm>
                <a:prstGeom prst="rect">
                  <a:avLst/>
                </a:prstGeom>
              </p:spPr>
            </p:pic>
            <p:sp>
              <p:nvSpPr>
                <p:cNvPr id="67" name="TextBox 56"/>
                <p:cNvSpPr txBox="1"/>
                <p:nvPr userDrawn="1"/>
              </p:nvSpPr>
              <p:spPr>
                <a:xfrm>
                  <a:off x="-3958698" y="10916003"/>
                  <a:ext cx="779263" cy="243159"/>
                </a:xfrm>
                <a:prstGeom prst="rect">
                  <a:avLst/>
                </a:prstGeom>
                <a:solidFill>
                  <a:schemeClr val="accent1"/>
                </a:solidFill>
                <a:ln>
                  <a:noFill/>
                </a:ln>
              </p:spPr>
              <p:txBody>
                <a:bodyPr wrap="square" lIns="0" tIns="0" rIns="0" bIns="0" rtlCol="0">
                  <a:spAutoFit/>
                </a:bodyPr>
                <a:lstStyle>
                  <a:defPPr>
                    <a:defRPr lang="en-US"/>
                  </a:defPPr>
                  <a:lvl1pPr marL="0" algn="l" defTabSz="2507943" rtl="0" eaLnBrk="1" latinLnBrk="0" hangingPunct="1">
                    <a:defRPr sz="4900" kern="1200">
                      <a:solidFill>
                        <a:schemeClr val="tx1"/>
                      </a:solidFill>
                      <a:latin typeface="+mn-lt"/>
                      <a:ea typeface="+mn-ea"/>
                      <a:cs typeface="+mn-cs"/>
                    </a:defRPr>
                  </a:lvl1pPr>
                  <a:lvl2pPr marL="1253972" algn="l" defTabSz="2507943" rtl="0" eaLnBrk="1" latinLnBrk="0" hangingPunct="1">
                    <a:defRPr sz="4900" kern="1200">
                      <a:solidFill>
                        <a:schemeClr val="tx1"/>
                      </a:solidFill>
                      <a:latin typeface="+mn-lt"/>
                      <a:ea typeface="+mn-ea"/>
                      <a:cs typeface="+mn-cs"/>
                    </a:defRPr>
                  </a:lvl2pPr>
                  <a:lvl3pPr marL="2507943" algn="l" defTabSz="2507943" rtl="0" eaLnBrk="1" latinLnBrk="0" hangingPunct="1">
                    <a:defRPr sz="4900" kern="1200">
                      <a:solidFill>
                        <a:schemeClr val="tx1"/>
                      </a:solidFill>
                      <a:latin typeface="+mn-lt"/>
                      <a:ea typeface="+mn-ea"/>
                      <a:cs typeface="+mn-cs"/>
                    </a:defRPr>
                  </a:lvl3pPr>
                  <a:lvl4pPr marL="3761915" algn="l" defTabSz="2507943" rtl="0" eaLnBrk="1" latinLnBrk="0" hangingPunct="1">
                    <a:defRPr sz="4900" kern="1200">
                      <a:solidFill>
                        <a:schemeClr val="tx1"/>
                      </a:solidFill>
                      <a:latin typeface="+mn-lt"/>
                      <a:ea typeface="+mn-ea"/>
                      <a:cs typeface="+mn-cs"/>
                    </a:defRPr>
                  </a:lvl4pPr>
                  <a:lvl5pPr marL="5015886" algn="l" defTabSz="2507943" rtl="0" eaLnBrk="1" latinLnBrk="0" hangingPunct="1">
                    <a:defRPr sz="4900" kern="1200">
                      <a:solidFill>
                        <a:schemeClr val="tx1"/>
                      </a:solidFill>
                      <a:latin typeface="+mn-lt"/>
                      <a:ea typeface="+mn-ea"/>
                      <a:cs typeface="+mn-cs"/>
                    </a:defRPr>
                  </a:lvl5pPr>
                  <a:lvl6pPr marL="6269858" algn="l" defTabSz="2507943" rtl="0" eaLnBrk="1" latinLnBrk="0" hangingPunct="1">
                    <a:defRPr sz="4900" kern="1200">
                      <a:solidFill>
                        <a:schemeClr val="tx1"/>
                      </a:solidFill>
                      <a:latin typeface="+mn-lt"/>
                      <a:ea typeface="+mn-ea"/>
                      <a:cs typeface="+mn-cs"/>
                    </a:defRPr>
                  </a:lvl6pPr>
                  <a:lvl7pPr marL="7523830" algn="l" defTabSz="2507943" rtl="0" eaLnBrk="1" latinLnBrk="0" hangingPunct="1">
                    <a:defRPr sz="4900" kern="1200">
                      <a:solidFill>
                        <a:schemeClr val="tx1"/>
                      </a:solidFill>
                      <a:latin typeface="+mn-lt"/>
                      <a:ea typeface="+mn-ea"/>
                      <a:cs typeface="+mn-cs"/>
                    </a:defRPr>
                  </a:lvl7pPr>
                  <a:lvl8pPr marL="8777801" algn="l" defTabSz="2507943" rtl="0" eaLnBrk="1" latinLnBrk="0" hangingPunct="1">
                    <a:defRPr sz="4900" kern="1200">
                      <a:solidFill>
                        <a:schemeClr val="tx1"/>
                      </a:solidFill>
                      <a:latin typeface="+mn-lt"/>
                      <a:ea typeface="+mn-ea"/>
                      <a:cs typeface="+mn-cs"/>
                    </a:defRPr>
                  </a:lvl8pPr>
                  <a:lvl9pPr marL="10031773" algn="l" defTabSz="2507943" rtl="0" eaLnBrk="1" latinLnBrk="0" hangingPunct="1">
                    <a:defRPr sz="4900" kern="1200">
                      <a:solidFill>
                        <a:schemeClr val="tx1"/>
                      </a:solidFill>
                      <a:latin typeface="+mn-lt"/>
                      <a:ea typeface="+mn-ea"/>
                      <a:cs typeface="+mn-cs"/>
                    </a:defRPr>
                  </a:lvl9pPr>
                </a:lstStyle>
                <a:p>
                  <a:pPr algn="ctr"/>
                  <a:r>
                    <a:rPr lang="en-US" sz="1200" b="1" dirty="0">
                      <a:solidFill>
                        <a:schemeClr val="tx1"/>
                      </a:solidFill>
                    </a:rPr>
                    <a:t>ORIGINAL</a:t>
                  </a:r>
                </a:p>
              </p:txBody>
            </p:sp>
          </p:grpSp>
          <p:grpSp>
            <p:nvGrpSpPr>
              <p:cNvPr id="61" name="Group 60"/>
              <p:cNvGrpSpPr/>
              <p:nvPr userDrawn="1"/>
            </p:nvGrpSpPr>
            <p:grpSpPr>
              <a:xfrm>
                <a:off x="-2033159" y="10195237"/>
                <a:ext cx="1033517" cy="907666"/>
                <a:chOff x="-2921738" y="10010570"/>
                <a:chExt cx="1420279" cy="1247337"/>
              </a:xfrm>
            </p:grpSpPr>
            <p:pic>
              <p:nvPicPr>
                <p:cNvPr id="64" name="Picture 63"/>
                <p:cNvPicPr>
                  <a:picLocks noChangeAspect="1"/>
                </p:cNvPicPr>
                <p:nvPr userDrawn="1"/>
              </p:nvPicPr>
              <p:blipFill>
                <a:blip r:embed="rId5"/>
                <a:stretch>
                  <a:fillRect/>
                </a:stretch>
              </p:blipFill>
              <p:spPr>
                <a:xfrm>
                  <a:off x="-2921738" y="10010570"/>
                  <a:ext cx="1420279" cy="1029695"/>
                </a:xfrm>
                <a:prstGeom prst="rect">
                  <a:avLst/>
                </a:prstGeom>
              </p:spPr>
            </p:pic>
            <p:sp>
              <p:nvSpPr>
                <p:cNvPr id="65" name="TextBox 54"/>
                <p:cNvSpPr txBox="1"/>
                <p:nvPr userDrawn="1"/>
              </p:nvSpPr>
              <p:spPr>
                <a:xfrm>
                  <a:off x="-2918992" y="10985853"/>
                  <a:ext cx="1417533" cy="272054"/>
                </a:xfrm>
                <a:prstGeom prst="rect">
                  <a:avLst/>
                </a:prstGeom>
                <a:solidFill>
                  <a:srgbClr val="FF0000"/>
                </a:solidFill>
              </p:spPr>
              <p:txBody>
                <a:bodyPr wrap="square" lIns="0" tIns="0" rIns="0" bIns="0" rtlCol="0">
                  <a:spAutoFit/>
                </a:bodyPr>
                <a:lstStyle>
                  <a:defPPr>
                    <a:defRPr lang="en-US"/>
                  </a:defPPr>
                  <a:lvl1pPr marL="0" algn="l" defTabSz="2507943" rtl="0" eaLnBrk="1" latinLnBrk="0" hangingPunct="1">
                    <a:defRPr sz="4900" kern="1200">
                      <a:solidFill>
                        <a:schemeClr val="tx1"/>
                      </a:solidFill>
                      <a:latin typeface="+mn-lt"/>
                      <a:ea typeface="+mn-ea"/>
                      <a:cs typeface="+mn-cs"/>
                    </a:defRPr>
                  </a:lvl1pPr>
                  <a:lvl2pPr marL="1253972" algn="l" defTabSz="2507943" rtl="0" eaLnBrk="1" latinLnBrk="0" hangingPunct="1">
                    <a:defRPr sz="4900" kern="1200">
                      <a:solidFill>
                        <a:schemeClr val="tx1"/>
                      </a:solidFill>
                      <a:latin typeface="+mn-lt"/>
                      <a:ea typeface="+mn-ea"/>
                      <a:cs typeface="+mn-cs"/>
                    </a:defRPr>
                  </a:lvl2pPr>
                  <a:lvl3pPr marL="2507943" algn="l" defTabSz="2507943" rtl="0" eaLnBrk="1" latinLnBrk="0" hangingPunct="1">
                    <a:defRPr sz="4900" kern="1200">
                      <a:solidFill>
                        <a:schemeClr val="tx1"/>
                      </a:solidFill>
                      <a:latin typeface="+mn-lt"/>
                      <a:ea typeface="+mn-ea"/>
                      <a:cs typeface="+mn-cs"/>
                    </a:defRPr>
                  </a:lvl3pPr>
                  <a:lvl4pPr marL="3761915" algn="l" defTabSz="2507943" rtl="0" eaLnBrk="1" latinLnBrk="0" hangingPunct="1">
                    <a:defRPr sz="4900" kern="1200">
                      <a:solidFill>
                        <a:schemeClr val="tx1"/>
                      </a:solidFill>
                      <a:latin typeface="+mn-lt"/>
                      <a:ea typeface="+mn-ea"/>
                      <a:cs typeface="+mn-cs"/>
                    </a:defRPr>
                  </a:lvl4pPr>
                  <a:lvl5pPr marL="5015886" algn="l" defTabSz="2507943" rtl="0" eaLnBrk="1" latinLnBrk="0" hangingPunct="1">
                    <a:defRPr sz="4900" kern="1200">
                      <a:solidFill>
                        <a:schemeClr val="tx1"/>
                      </a:solidFill>
                      <a:latin typeface="+mn-lt"/>
                      <a:ea typeface="+mn-ea"/>
                      <a:cs typeface="+mn-cs"/>
                    </a:defRPr>
                  </a:lvl5pPr>
                  <a:lvl6pPr marL="6269858" algn="l" defTabSz="2507943" rtl="0" eaLnBrk="1" latinLnBrk="0" hangingPunct="1">
                    <a:defRPr sz="4900" kern="1200">
                      <a:solidFill>
                        <a:schemeClr val="tx1"/>
                      </a:solidFill>
                      <a:latin typeface="+mn-lt"/>
                      <a:ea typeface="+mn-ea"/>
                      <a:cs typeface="+mn-cs"/>
                    </a:defRPr>
                  </a:lvl6pPr>
                  <a:lvl7pPr marL="7523830" algn="l" defTabSz="2507943" rtl="0" eaLnBrk="1" latinLnBrk="0" hangingPunct="1">
                    <a:defRPr sz="4900" kern="1200">
                      <a:solidFill>
                        <a:schemeClr val="tx1"/>
                      </a:solidFill>
                      <a:latin typeface="+mn-lt"/>
                      <a:ea typeface="+mn-ea"/>
                      <a:cs typeface="+mn-cs"/>
                    </a:defRPr>
                  </a:lvl7pPr>
                  <a:lvl8pPr marL="8777801" algn="l" defTabSz="2507943" rtl="0" eaLnBrk="1" latinLnBrk="0" hangingPunct="1">
                    <a:defRPr sz="4900" kern="1200">
                      <a:solidFill>
                        <a:schemeClr val="tx1"/>
                      </a:solidFill>
                      <a:latin typeface="+mn-lt"/>
                      <a:ea typeface="+mn-ea"/>
                      <a:cs typeface="+mn-cs"/>
                    </a:defRPr>
                  </a:lvl8pPr>
                  <a:lvl9pPr marL="10031773" algn="l" defTabSz="2507943" rtl="0" eaLnBrk="1" latinLnBrk="0" hangingPunct="1">
                    <a:defRPr sz="4900" kern="1200">
                      <a:solidFill>
                        <a:schemeClr val="tx1"/>
                      </a:solidFill>
                      <a:latin typeface="+mn-lt"/>
                      <a:ea typeface="+mn-ea"/>
                      <a:cs typeface="+mn-cs"/>
                    </a:defRPr>
                  </a:lvl9pPr>
                </a:lstStyle>
                <a:p>
                  <a:pPr algn="ctr"/>
                  <a:r>
                    <a:rPr lang="en-US" sz="1400" b="1" dirty="0">
                      <a:solidFill>
                        <a:schemeClr val="bg1"/>
                      </a:solidFill>
                    </a:rPr>
                    <a:t>DISTORTED</a:t>
                  </a:r>
                  <a:endParaRPr lang="en-US" sz="700" b="1" dirty="0">
                    <a:solidFill>
                      <a:schemeClr val="bg1"/>
                    </a:solidFill>
                  </a:endParaRPr>
                </a:p>
              </p:txBody>
            </p:sp>
          </p:grpSp>
          <p:pic>
            <p:nvPicPr>
              <p:cNvPr id="62" name="Picture 61"/>
              <p:cNvPicPr>
                <a:picLocks noChangeAspect="1"/>
              </p:cNvPicPr>
              <p:nvPr userDrawn="1"/>
            </p:nvPicPr>
            <p:blipFill>
              <a:blip r:embed="rId6"/>
              <a:stretch>
                <a:fillRect/>
              </a:stretch>
            </p:blipFill>
            <p:spPr>
              <a:xfrm>
                <a:off x="-4516464" y="10195268"/>
                <a:ext cx="1098742" cy="847761"/>
              </a:xfrm>
              <a:prstGeom prst="rect">
                <a:avLst/>
              </a:prstGeom>
            </p:spPr>
          </p:pic>
          <p:sp>
            <p:nvSpPr>
              <p:cNvPr id="63" name="TextBox 52"/>
              <p:cNvSpPr txBox="1"/>
              <p:nvPr userDrawn="1"/>
            </p:nvSpPr>
            <p:spPr>
              <a:xfrm>
                <a:off x="-4471893" y="11093004"/>
                <a:ext cx="1035685" cy="197968"/>
              </a:xfrm>
              <a:prstGeom prst="rect">
                <a:avLst/>
              </a:prstGeom>
              <a:noFill/>
            </p:spPr>
            <p:txBody>
              <a:bodyPr wrap="square" lIns="0" tIns="0" rIns="0" bIns="0" rtlCol="0">
                <a:spAutoFit/>
              </a:bodyPr>
              <a:lstStyle>
                <a:defPPr>
                  <a:defRPr lang="en-US"/>
                </a:defPPr>
                <a:lvl1pPr marL="0" algn="l" defTabSz="2507943" rtl="0" eaLnBrk="1" latinLnBrk="0" hangingPunct="1">
                  <a:defRPr sz="4900" kern="1200">
                    <a:solidFill>
                      <a:schemeClr val="tx1"/>
                    </a:solidFill>
                    <a:latin typeface="+mn-lt"/>
                    <a:ea typeface="+mn-ea"/>
                    <a:cs typeface="+mn-cs"/>
                  </a:defRPr>
                </a:lvl1pPr>
                <a:lvl2pPr marL="1253972" algn="l" defTabSz="2507943" rtl="0" eaLnBrk="1" latinLnBrk="0" hangingPunct="1">
                  <a:defRPr sz="4900" kern="1200">
                    <a:solidFill>
                      <a:schemeClr val="tx1"/>
                    </a:solidFill>
                    <a:latin typeface="+mn-lt"/>
                    <a:ea typeface="+mn-ea"/>
                    <a:cs typeface="+mn-cs"/>
                  </a:defRPr>
                </a:lvl2pPr>
                <a:lvl3pPr marL="2507943" algn="l" defTabSz="2507943" rtl="0" eaLnBrk="1" latinLnBrk="0" hangingPunct="1">
                  <a:defRPr sz="4900" kern="1200">
                    <a:solidFill>
                      <a:schemeClr val="tx1"/>
                    </a:solidFill>
                    <a:latin typeface="+mn-lt"/>
                    <a:ea typeface="+mn-ea"/>
                    <a:cs typeface="+mn-cs"/>
                  </a:defRPr>
                </a:lvl3pPr>
                <a:lvl4pPr marL="3761915" algn="l" defTabSz="2507943" rtl="0" eaLnBrk="1" latinLnBrk="0" hangingPunct="1">
                  <a:defRPr sz="4900" kern="1200">
                    <a:solidFill>
                      <a:schemeClr val="tx1"/>
                    </a:solidFill>
                    <a:latin typeface="+mn-lt"/>
                    <a:ea typeface="+mn-ea"/>
                    <a:cs typeface="+mn-cs"/>
                  </a:defRPr>
                </a:lvl4pPr>
                <a:lvl5pPr marL="5015886" algn="l" defTabSz="2507943" rtl="0" eaLnBrk="1" latinLnBrk="0" hangingPunct="1">
                  <a:defRPr sz="4900" kern="1200">
                    <a:solidFill>
                      <a:schemeClr val="tx1"/>
                    </a:solidFill>
                    <a:latin typeface="+mn-lt"/>
                    <a:ea typeface="+mn-ea"/>
                    <a:cs typeface="+mn-cs"/>
                  </a:defRPr>
                </a:lvl5pPr>
                <a:lvl6pPr marL="6269858" algn="l" defTabSz="2507943" rtl="0" eaLnBrk="1" latinLnBrk="0" hangingPunct="1">
                  <a:defRPr sz="4900" kern="1200">
                    <a:solidFill>
                      <a:schemeClr val="tx1"/>
                    </a:solidFill>
                    <a:latin typeface="+mn-lt"/>
                    <a:ea typeface="+mn-ea"/>
                    <a:cs typeface="+mn-cs"/>
                  </a:defRPr>
                </a:lvl6pPr>
                <a:lvl7pPr marL="7523830" algn="l" defTabSz="2507943" rtl="0" eaLnBrk="1" latinLnBrk="0" hangingPunct="1">
                  <a:defRPr sz="4900" kern="1200">
                    <a:solidFill>
                      <a:schemeClr val="tx1"/>
                    </a:solidFill>
                    <a:latin typeface="+mn-lt"/>
                    <a:ea typeface="+mn-ea"/>
                    <a:cs typeface="+mn-cs"/>
                  </a:defRPr>
                </a:lvl7pPr>
                <a:lvl8pPr marL="8777801" algn="l" defTabSz="2507943" rtl="0" eaLnBrk="1" latinLnBrk="0" hangingPunct="1">
                  <a:defRPr sz="4900" kern="1200">
                    <a:solidFill>
                      <a:schemeClr val="tx1"/>
                    </a:solidFill>
                    <a:latin typeface="+mn-lt"/>
                    <a:ea typeface="+mn-ea"/>
                    <a:cs typeface="+mn-cs"/>
                  </a:defRPr>
                </a:lvl8pPr>
                <a:lvl9pPr marL="10031773" algn="l" defTabSz="2507943" rtl="0" eaLnBrk="1" latinLnBrk="0" hangingPunct="1">
                  <a:defRPr sz="4900" kern="1200">
                    <a:solidFill>
                      <a:schemeClr val="tx1"/>
                    </a:solidFill>
                    <a:latin typeface="+mn-lt"/>
                    <a:ea typeface="+mn-ea"/>
                    <a:cs typeface="+mn-cs"/>
                  </a:defRPr>
                </a:lvl9pPr>
              </a:lstStyle>
              <a:p>
                <a:pPr algn="ctr"/>
                <a:r>
                  <a:rPr lang="en-US" sz="1400" dirty="0">
                    <a:solidFill>
                      <a:schemeClr val="bg1"/>
                    </a:solidFill>
                  </a:rPr>
                  <a:t>Corner</a:t>
                </a:r>
                <a:r>
                  <a:rPr lang="en-US" sz="1400" baseline="0" dirty="0">
                    <a:solidFill>
                      <a:schemeClr val="bg1"/>
                    </a:solidFill>
                  </a:rPr>
                  <a:t> handles</a:t>
                </a:r>
                <a:endParaRPr lang="en-US" sz="1400" dirty="0">
                  <a:solidFill>
                    <a:schemeClr val="bg1"/>
                  </a:solidFill>
                </a:endParaRPr>
              </a:p>
            </p:txBody>
          </p:sp>
        </p:grpSp>
        <p:grpSp>
          <p:nvGrpSpPr>
            <p:cNvPr id="55" name="Group 54"/>
            <p:cNvGrpSpPr/>
            <p:nvPr userDrawn="1"/>
          </p:nvGrpSpPr>
          <p:grpSpPr>
            <a:xfrm>
              <a:off x="-9604626" y="22201806"/>
              <a:ext cx="7832478" cy="2027097"/>
              <a:chOff x="-4427461" y="12587745"/>
              <a:chExt cx="3609638" cy="1117601"/>
            </a:xfrm>
          </p:grpSpPr>
          <p:pic>
            <p:nvPicPr>
              <p:cNvPr id="56" name="Picture 55"/>
              <p:cNvPicPr/>
              <p:nvPr userDrawn="1"/>
            </p:nvPicPr>
            <p:blipFill>
              <a:blip r:embed="rId7"/>
              <a:stretch>
                <a:fillRect/>
              </a:stretch>
            </p:blipFill>
            <p:spPr>
              <a:xfrm>
                <a:off x="-4179101" y="12737786"/>
                <a:ext cx="1512652" cy="772700"/>
              </a:xfrm>
              <a:prstGeom prst="rect">
                <a:avLst/>
              </a:prstGeom>
            </p:spPr>
          </p:pic>
          <p:pic>
            <p:nvPicPr>
              <p:cNvPr id="57" name="Picture 56"/>
              <p:cNvPicPr/>
              <p:nvPr userDrawn="1"/>
            </p:nvPicPr>
            <p:blipFill>
              <a:blip r:embed="rId8"/>
              <a:stretch>
                <a:fillRect/>
              </a:stretch>
            </p:blipFill>
            <p:spPr>
              <a:xfrm>
                <a:off x="-2596264" y="12737785"/>
                <a:ext cx="1512652" cy="772700"/>
              </a:xfrm>
              <a:prstGeom prst="rect">
                <a:avLst/>
              </a:prstGeom>
            </p:spPr>
          </p:pic>
          <p:sp>
            <p:nvSpPr>
              <p:cNvPr id="58" name="TextBox 47"/>
              <p:cNvSpPr txBox="1"/>
              <p:nvPr userDrawn="1"/>
            </p:nvSpPr>
            <p:spPr>
              <a:xfrm rot="16200000">
                <a:off x="-4921252" y="13081536"/>
                <a:ext cx="1117601" cy="130020"/>
              </a:xfrm>
              <a:prstGeom prst="rect">
                <a:avLst/>
              </a:prstGeom>
              <a:noFill/>
            </p:spPr>
            <p:txBody>
              <a:bodyPr wrap="square" lIns="0" tIns="0" rIns="0" bIns="0" rtlCol="0">
                <a:spAutoFit/>
              </a:bodyPr>
              <a:lstStyle>
                <a:defPPr>
                  <a:defRPr lang="en-US"/>
                </a:defPPr>
                <a:lvl1pPr marL="0" algn="l" defTabSz="2507943" rtl="0" eaLnBrk="1" latinLnBrk="0" hangingPunct="1">
                  <a:defRPr sz="4900" kern="1200">
                    <a:solidFill>
                      <a:schemeClr val="tx1"/>
                    </a:solidFill>
                    <a:latin typeface="+mn-lt"/>
                    <a:ea typeface="+mn-ea"/>
                    <a:cs typeface="+mn-cs"/>
                  </a:defRPr>
                </a:lvl1pPr>
                <a:lvl2pPr marL="1253972" algn="l" defTabSz="2507943" rtl="0" eaLnBrk="1" latinLnBrk="0" hangingPunct="1">
                  <a:defRPr sz="4900" kern="1200">
                    <a:solidFill>
                      <a:schemeClr val="tx1"/>
                    </a:solidFill>
                    <a:latin typeface="+mn-lt"/>
                    <a:ea typeface="+mn-ea"/>
                    <a:cs typeface="+mn-cs"/>
                  </a:defRPr>
                </a:lvl2pPr>
                <a:lvl3pPr marL="2507943" algn="l" defTabSz="2507943" rtl="0" eaLnBrk="1" latinLnBrk="0" hangingPunct="1">
                  <a:defRPr sz="4900" kern="1200">
                    <a:solidFill>
                      <a:schemeClr val="tx1"/>
                    </a:solidFill>
                    <a:latin typeface="+mn-lt"/>
                    <a:ea typeface="+mn-ea"/>
                    <a:cs typeface="+mn-cs"/>
                  </a:defRPr>
                </a:lvl3pPr>
                <a:lvl4pPr marL="3761915" algn="l" defTabSz="2507943" rtl="0" eaLnBrk="1" latinLnBrk="0" hangingPunct="1">
                  <a:defRPr sz="4900" kern="1200">
                    <a:solidFill>
                      <a:schemeClr val="tx1"/>
                    </a:solidFill>
                    <a:latin typeface="+mn-lt"/>
                    <a:ea typeface="+mn-ea"/>
                    <a:cs typeface="+mn-cs"/>
                  </a:defRPr>
                </a:lvl4pPr>
                <a:lvl5pPr marL="5015886" algn="l" defTabSz="2507943" rtl="0" eaLnBrk="1" latinLnBrk="0" hangingPunct="1">
                  <a:defRPr sz="4900" kern="1200">
                    <a:solidFill>
                      <a:schemeClr val="tx1"/>
                    </a:solidFill>
                    <a:latin typeface="+mn-lt"/>
                    <a:ea typeface="+mn-ea"/>
                    <a:cs typeface="+mn-cs"/>
                  </a:defRPr>
                </a:lvl5pPr>
                <a:lvl6pPr marL="6269858" algn="l" defTabSz="2507943" rtl="0" eaLnBrk="1" latinLnBrk="0" hangingPunct="1">
                  <a:defRPr sz="4900" kern="1200">
                    <a:solidFill>
                      <a:schemeClr val="tx1"/>
                    </a:solidFill>
                    <a:latin typeface="+mn-lt"/>
                    <a:ea typeface="+mn-ea"/>
                    <a:cs typeface="+mn-cs"/>
                  </a:defRPr>
                </a:lvl6pPr>
                <a:lvl7pPr marL="7523830" algn="l" defTabSz="2507943" rtl="0" eaLnBrk="1" latinLnBrk="0" hangingPunct="1">
                  <a:defRPr sz="4900" kern="1200">
                    <a:solidFill>
                      <a:schemeClr val="tx1"/>
                    </a:solidFill>
                    <a:latin typeface="+mn-lt"/>
                    <a:ea typeface="+mn-ea"/>
                    <a:cs typeface="+mn-cs"/>
                  </a:defRPr>
                </a:lvl7pPr>
                <a:lvl8pPr marL="8777801" algn="l" defTabSz="2507943" rtl="0" eaLnBrk="1" latinLnBrk="0" hangingPunct="1">
                  <a:defRPr sz="4900" kern="1200">
                    <a:solidFill>
                      <a:schemeClr val="tx1"/>
                    </a:solidFill>
                    <a:latin typeface="+mn-lt"/>
                    <a:ea typeface="+mn-ea"/>
                    <a:cs typeface="+mn-cs"/>
                  </a:defRPr>
                </a:lvl8pPr>
                <a:lvl9pPr marL="10031773" algn="l" defTabSz="2507943" rtl="0" eaLnBrk="1" latinLnBrk="0" hangingPunct="1">
                  <a:defRPr sz="4900" kern="1200">
                    <a:solidFill>
                      <a:schemeClr val="tx1"/>
                    </a:solidFill>
                    <a:latin typeface="+mn-lt"/>
                    <a:ea typeface="+mn-ea"/>
                    <a:cs typeface="+mn-cs"/>
                  </a:defRPr>
                </a:lvl9pPr>
              </a:lstStyle>
              <a:p>
                <a:pPr algn="ctr"/>
                <a:r>
                  <a:rPr lang="en-US" sz="1100" dirty="0">
                    <a:solidFill>
                      <a:srgbClr val="92D050"/>
                    </a:solidFill>
                  </a:rPr>
                  <a:t>Good</a:t>
                </a:r>
                <a:r>
                  <a:rPr lang="en-US" sz="1100" baseline="0" dirty="0">
                    <a:solidFill>
                      <a:srgbClr val="92D050"/>
                    </a:solidFill>
                  </a:rPr>
                  <a:t> </a:t>
                </a:r>
                <a:r>
                  <a:rPr lang="en-US" sz="1100" baseline="0" dirty="0">
                    <a:solidFill>
                      <a:schemeClr val="bg1"/>
                    </a:solidFill>
                  </a:rPr>
                  <a:t>printing quality</a:t>
                </a:r>
                <a:endParaRPr lang="en-US" sz="1100" dirty="0">
                  <a:solidFill>
                    <a:schemeClr val="bg1"/>
                  </a:solidFill>
                </a:endParaRPr>
              </a:p>
            </p:txBody>
          </p:sp>
          <p:sp>
            <p:nvSpPr>
              <p:cNvPr id="59" name="TextBox 48"/>
              <p:cNvSpPr txBox="1"/>
              <p:nvPr userDrawn="1"/>
            </p:nvSpPr>
            <p:spPr>
              <a:xfrm rot="16200000">
                <a:off x="-1447544" y="13075625"/>
                <a:ext cx="1117601" cy="141841"/>
              </a:xfrm>
              <a:prstGeom prst="rect">
                <a:avLst/>
              </a:prstGeom>
              <a:noFill/>
            </p:spPr>
            <p:txBody>
              <a:bodyPr wrap="square" lIns="0" tIns="0" rIns="0" bIns="0" rtlCol="0">
                <a:spAutoFit/>
              </a:bodyPr>
              <a:lstStyle>
                <a:defPPr>
                  <a:defRPr lang="en-US"/>
                </a:defPPr>
                <a:lvl1pPr marL="0" algn="l" defTabSz="2507943" rtl="0" eaLnBrk="1" latinLnBrk="0" hangingPunct="1">
                  <a:defRPr sz="4900" kern="1200">
                    <a:solidFill>
                      <a:schemeClr val="tx1"/>
                    </a:solidFill>
                    <a:latin typeface="+mn-lt"/>
                    <a:ea typeface="+mn-ea"/>
                    <a:cs typeface="+mn-cs"/>
                  </a:defRPr>
                </a:lvl1pPr>
                <a:lvl2pPr marL="1253972" algn="l" defTabSz="2507943" rtl="0" eaLnBrk="1" latinLnBrk="0" hangingPunct="1">
                  <a:defRPr sz="4900" kern="1200">
                    <a:solidFill>
                      <a:schemeClr val="tx1"/>
                    </a:solidFill>
                    <a:latin typeface="+mn-lt"/>
                    <a:ea typeface="+mn-ea"/>
                    <a:cs typeface="+mn-cs"/>
                  </a:defRPr>
                </a:lvl2pPr>
                <a:lvl3pPr marL="2507943" algn="l" defTabSz="2507943" rtl="0" eaLnBrk="1" latinLnBrk="0" hangingPunct="1">
                  <a:defRPr sz="4900" kern="1200">
                    <a:solidFill>
                      <a:schemeClr val="tx1"/>
                    </a:solidFill>
                    <a:latin typeface="+mn-lt"/>
                    <a:ea typeface="+mn-ea"/>
                    <a:cs typeface="+mn-cs"/>
                  </a:defRPr>
                </a:lvl3pPr>
                <a:lvl4pPr marL="3761915" algn="l" defTabSz="2507943" rtl="0" eaLnBrk="1" latinLnBrk="0" hangingPunct="1">
                  <a:defRPr sz="4900" kern="1200">
                    <a:solidFill>
                      <a:schemeClr val="tx1"/>
                    </a:solidFill>
                    <a:latin typeface="+mn-lt"/>
                    <a:ea typeface="+mn-ea"/>
                    <a:cs typeface="+mn-cs"/>
                  </a:defRPr>
                </a:lvl4pPr>
                <a:lvl5pPr marL="5015886" algn="l" defTabSz="2507943" rtl="0" eaLnBrk="1" latinLnBrk="0" hangingPunct="1">
                  <a:defRPr sz="4900" kern="1200">
                    <a:solidFill>
                      <a:schemeClr val="tx1"/>
                    </a:solidFill>
                    <a:latin typeface="+mn-lt"/>
                    <a:ea typeface="+mn-ea"/>
                    <a:cs typeface="+mn-cs"/>
                  </a:defRPr>
                </a:lvl5pPr>
                <a:lvl6pPr marL="6269858" algn="l" defTabSz="2507943" rtl="0" eaLnBrk="1" latinLnBrk="0" hangingPunct="1">
                  <a:defRPr sz="4900" kern="1200">
                    <a:solidFill>
                      <a:schemeClr val="tx1"/>
                    </a:solidFill>
                    <a:latin typeface="+mn-lt"/>
                    <a:ea typeface="+mn-ea"/>
                    <a:cs typeface="+mn-cs"/>
                  </a:defRPr>
                </a:lvl6pPr>
                <a:lvl7pPr marL="7523830" algn="l" defTabSz="2507943" rtl="0" eaLnBrk="1" latinLnBrk="0" hangingPunct="1">
                  <a:defRPr sz="4900" kern="1200">
                    <a:solidFill>
                      <a:schemeClr val="tx1"/>
                    </a:solidFill>
                    <a:latin typeface="+mn-lt"/>
                    <a:ea typeface="+mn-ea"/>
                    <a:cs typeface="+mn-cs"/>
                  </a:defRPr>
                </a:lvl7pPr>
                <a:lvl8pPr marL="8777801" algn="l" defTabSz="2507943" rtl="0" eaLnBrk="1" latinLnBrk="0" hangingPunct="1">
                  <a:defRPr sz="4900" kern="1200">
                    <a:solidFill>
                      <a:schemeClr val="tx1"/>
                    </a:solidFill>
                    <a:latin typeface="+mn-lt"/>
                    <a:ea typeface="+mn-ea"/>
                    <a:cs typeface="+mn-cs"/>
                  </a:defRPr>
                </a:lvl8pPr>
                <a:lvl9pPr marL="10031773" algn="l" defTabSz="2507943" rtl="0" eaLnBrk="1" latinLnBrk="0" hangingPunct="1">
                  <a:defRPr sz="4900" kern="1200">
                    <a:solidFill>
                      <a:schemeClr val="tx1"/>
                    </a:solidFill>
                    <a:latin typeface="+mn-lt"/>
                    <a:ea typeface="+mn-ea"/>
                    <a:cs typeface="+mn-cs"/>
                  </a:defRPr>
                </a:lvl9pPr>
              </a:lstStyle>
              <a:p>
                <a:pPr algn="ctr"/>
                <a:r>
                  <a:rPr lang="en-US" sz="1200" dirty="0">
                    <a:solidFill>
                      <a:srgbClr val="FF0000"/>
                    </a:solidFill>
                  </a:rPr>
                  <a:t>Bad </a:t>
                </a:r>
                <a:r>
                  <a:rPr lang="en-US" sz="1200" dirty="0">
                    <a:solidFill>
                      <a:schemeClr val="bg1"/>
                    </a:solidFill>
                  </a:rPr>
                  <a:t>printing quality</a:t>
                </a:r>
              </a:p>
            </p:txBody>
          </p:sp>
        </p:grpSp>
      </p:grpSp>
      <p:grpSp>
        <p:nvGrpSpPr>
          <p:cNvPr id="37" name="Group 36"/>
          <p:cNvGrpSpPr>
            <a:grpSpLocks noChangeAspect="1"/>
          </p:cNvGrpSpPr>
          <p:nvPr userDrawn="1"/>
        </p:nvGrpSpPr>
        <p:grpSpPr>
          <a:xfrm>
            <a:off x="27697816" y="11215"/>
            <a:ext cx="6632760" cy="19191183"/>
            <a:chOff x="36782324" y="0"/>
            <a:chExt cx="11062139" cy="27432000"/>
          </a:xfrm>
        </p:grpSpPr>
        <p:sp>
          <p:nvSpPr>
            <p:cNvPr id="38" name="Rectangle 37"/>
            <p:cNvSpPr/>
            <p:nvPr userDrawn="1"/>
          </p:nvSpPr>
          <p:spPr>
            <a:xfrm>
              <a:off x="36782324" y="0"/>
              <a:ext cx="11062139" cy="27432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defPPr>
                <a:defRPr lang="en-US"/>
              </a:defPPr>
              <a:lvl1pPr marL="0" algn="l" defTabSz="2507943" rtl="0" eaLnBrk="1" latinLnBrk="0" hangingPunct="1">
                <a:defRPr sz="4900" kern="1200">
                  <a:solidFill>
                    <a:schemeClr val="lt1"/>
                  </a:solidFill>
                  <a:latin typeface="+mn-lt"/>
                  <a:ea typeface="+mn-ea"/>
                  <a:cs typeface="+mn-cs"/>
                </a:defRPr>
              </a:lvl1pPr>
              <a:lvl2pPr marL="1253972" algn="l" defTabSz="2507943" rtl="0" eaLnBrk="1" latinLnBrk="0" hangingPunct="1">
                <a:defRPr sz="4900" kern="1200">
                  <a:solidFill>
                    <a:schemeClr val="lt1"/>
                  </a:solidFill>
                  <a:latin typeface="+mn-lt"/>
                  <a:ea typeface="+mn-ea"/>
                  <a:cs typeface="+mn-cs"/>
                </a:defRPr>
              </a:lvl2pPr>
              <a:lvl3pPr marL="2507943" algn="l" defTabSz="2507943" rtl="0" eaLnBrk="1" latinLnBrk="0" hangingPunct="1">
                <a:defRPr sz="4900" kern="1200">
                  <a:solidFill>
                    <a:schemeClr val="lt1"/>
                  </a:solidFill>
                  <a:latin typeface="+mn-lt"/>
                  <a:ea typeface="+mn-ea"/>
                  <a:cs typeface="+mn-cs"/>
                </a:defRPr>
              </a:lvl3pPr>
              <a:lvl4pPr marL="3761915" algn="l" defTabSz="2507943" rtl="0" eaLnBrk="1" latinLnBrk="0" hangingPunct="1">
                <a:defRPr sz="4900" kern="1200">
                  <a:solidFill>
                    <a:schemeClr val="lt1"/>
                  </a:solidFill>
                  <a:latin typeface="+mn-lt"/>
                  <a:ea typeface="+mn-ea"/>
                  <a:cs typeface="+mn-cs"/>
                </a:defRPr>
              </a:lvl4pPr>
              <a:lvl5pPr marL="5015886" algn="l" defTabSz="2507943" rtl="0" eaLnBrk="1" latinLnBrk="0" hangingPunct="1">
                <a:defRPr sz="4900" kern="1200">
                  <a:solidFill>
                    <a:schemeClr val="lt1"/>
                  </a:solidFill>
                  <a:latin typeface="+mn-lt"/>
                  <a:ea typeface="+mn-ea"/>
                  <a:cs typeface="+mn-cs"/>
                </a:defRPr>
              </a:lvl5pPr>
              <a:lvl6pPr marL="6269858" algn="l" defTabSz="2507943" rtl="0" eaLnBrk="1" latinLnBrk="0" hangingPunct="1">
                <a:defRPr sz="4900" kern="1200">
                  <a:solidFill>
                    <a:schemeClr val="lt1"/>
                  </a:solidFill>
                  <a:latin typeface="+mn-lt"/>
                  <a:ea typeface="+mn-ea"/>
                  <a:cs typeface="+mn-cs"/>
                </a:defRPr>
              </a:lvl6pPr>
              <a:lvl7pPr marL="7523830" algn="l" defTabSz="2507943" rtl="0" eaLnBrk="1" latinLnBrk="0" hangingPunct="1">
                <a:defRPr sz="4900" kern="1200">
                  <a:solidFill>
                    <a:schemeClr val="lt1"/>
                  </a:solidFill>
                  <a:latin typeface="+mn-lt"/>
                  <a:ea typeface="+mn-ea"/>
                  <a:cs typeface="+mn-cs"/>
                </a:defRPr>
              </a:lvl7pPr>
              <a:lvl8pPr marL="8777801" algn="l" defTabSz="2507943" rtl="0" eaLnBrk="1" latinLnBrk="0" hangingPunct="1">
                <a:defRPr sz="4900" kern="1200">
                  <a:solidFill>
                    <a:schemeClr val="lt1"/>
                  </a:solidFill>
                  <a:latin typeface="+mn-lt"/>
                  <a:ea typeface="+mn-ea"/>
                  <a:cs typeface="+mn-cs"/>
                </a:defRPr>
              </a:lvl8pPr>
              <a:lvl9pPr marL="10031773" algn="l" defTabSz="2507943" rtl="0" eaLnBrk="1" latinLnBrk="0" hangingPunct="1">
                <a:defRPr sz="4900" kern="1200">
                  <a:solidFill>
                    <a:schemeClr val="lt1"/>
                  </a:solidFill>
                  <a:latin typeface="+mn-lt"/>
                  <a:ea typeface="+mn-ea"/>
                  <a:cs typeface="+mn-cs"/>
                </a:defRPr>
              </a:lvl9pPr>
            </a:lstStyle>
            <a:p>
              <a:pPr algn="ctr"/>
              <a:r>
                <a:rPr lang="en-US" sz="2800" b="1" spc="600" dirty="0">
                  <a:solidFill>
                    <a:schemeClr val="bg1"/>
                  </a:solidFill>
                  <a:latin typeface="Trebuchet MS" pitchFamily="34" charset="0"/>
                </a:rPr>
                <a:t>QUICK START (cont.)</a:t>
              </a:r>
            </a:p>
            <a:p>
              <a:pPr algn="ctr"/>
              <a:endParaRPr lang="en-US" sz="2400" b="1" baseline="0" dirty="0">
                <a:solidFill>
                  <a:schemeClr val="bg1"/>
                </a:solidFill>
                <a:latin typeface="Trebuchet MS" pitchFamily="34" charset="0"/>
              </a:endParaRPr>
            </a:p>
            <a:p>
              <a:pPr algn="ctr"/>
              <a:r>
                <a:rPr lang="en-US" sz="1800" b="1" baseline="0" dirty="0">
                  <a:solidFill>
                    <a:srgbClr val="FFC000"/>
                  </a:solidFill>
                  <a:latin typeface="Trebuchet MS" pitchFamily="34" charset="0"/>
                </a:rPr>
                <a:t>How to change the template color theme</a:t>
              </a:r>
            </a:p>
            <a:p>
              <a:pPr marL="0" marR="0" lvl="2" indent="0" algn="l" defTabSz="114300" rtl="0" eaLnBrk="1" fontAlgn="auto" latinLnBrk="0" hangingPunct="1">
                <a:lnSpc>
                  <a:spcPct val="100000"/>
                </a:lnSpc>
                <a:spcBef>
                  <a:spcPts val="0"/>
                </a:spcBef>
                <a:spcAft>
                  <a:spcPts val="0"/>
                </a:spcAft>
                <a:buClrTx/>
                <a:buSzTx/>
                <a:buFontTx/>
                <a:buNone/>
                <a:tabLst/>
                <a:defRPr/>
              </a:pPr>
              <a:r>
                <a:rPr lang="en-US" sz="1400" b="0" baseline="0" dirty="0">
                  <a:solidFill>
                    <a:schemeClr val="bg1">
                      <a:lumMod val="75000"/>
                    </a:schemeClr>
                  </a:solidFill>
                  <a:latin typeface="Trebuchet MS" pitchFamily="34" charset="0"/>
                </a:rPr>
                <a:t>You can easily change the color theme of your poster by going to the DESIGN menu, click on COLORS, and choose the color theme of your choice. You can </a:t>
              </a:r>
              <a:r>
                <a:rPr lang="en-US" sz="1400" b="0" spc="0" baseline="0" dirty="0">
                  <a:solidFill>
                    <a:schemeClr val="bg1">
                      <a:lumMod val="75000"/>
                    </a:schemeClr>
                  </a:solidFill>
                  <a:latin typeface="Trebuchet MS" pitchFamily="34" charset="0"/>
                </a:rPr>
                <a:t>also create your own color theme.</a:t>
              </a:r>
            </a:p>
            <a:p>
              <a:pPr marL="0" marR="0" lvl="2" indent="0" algn="l" defTabSz="114300" rtl="0" eaLnBrk="1" fontAlgn="auto" latinLnBrk="0" hangingPunct="1">
                <a:lnSpc>
                  <a:spcPct val="100000"/>
                </a:lnSpc>
                <a:spcBef>
                  <a:spcPts val="0"/>
                </a:spcBef>
                <a:spcAft>
                  <a:spcPts val="0"/>
                </a:spcAft>
                <a:buClrTx/>
                <a:buSzTx/>
                <a:buFontTx/>
                <a:buNone/>
                <a:tabLst/>
                <a:defRPr/>
              </a:pPr>
              <a:endParaRPr lang="en-US" sz="1400" b="0" baseline="0" dirty="0">
                <a:solidFill>
                  <a:schemeClr val="bg1">
                    <a:lumMod val="75000"/>
                  </a:schemeClr>
                </a:solidFill>
                <a:latin typeface="Trebuchet MS" pitchFamily="34" charset="0"/>
              </a:endParaRPr>
            </a:p>
            <a:p>
              <a:pPr marL="0" indent="0" algn="l" defTabSz="114300"/>
              <a:endParaRPr lang="en-US" sz="1400" b="0" baseline="0" dirty="0">
                <a:solidFill>
                  <a:schemeClr val="bg1">
                    <a:lumMod val="75000"/>
                  </a:schemeClr>
                </a:solidFill>
                <a:latin typeface="Trebuchet MS" pitchFamily="34" charset="0"/>
              </a:endParaRPr>
            </a:p>
            <a:p>
              <a:pPr marL="0" indent="0" algn="l" defTabSz="114300"/>
              <a:endParaRPr lang="en-US" sz="1400" b="0" baseline="0" dirty="0">
                <a:solidFill>
                  <a:schemeClr val="bg1">
                    <a:lumMod val="75000"/>
                  </a:schemeClr>
                </a:solidFill>
                <a:latin typeface="Trebuchet MS" pitchFamily="34" charset="0"/>
              </a:endParaRPr>
            </a:p>
            <a:p>
              <a:pPr marL="0" indent="0" algn="l" defTabSz="114300"/>
              <a:endParaRPr lang="en-US" sz="1400" b="0" baseline="0" dirty="0">
                <a:solidFill>
                  <a:schemeClr val="bg1">
                    <a:lumMod val="75000"/>
                  </a:schemeClr>
                </a:solidFill>
                <a:latin typeface="Trebuchet MS" pitchFamily="34" charset="0"/>
              </a:endParaRPr>
            </a:p>
            <a:p>
              <a:pPr marL="0" indent="0" algn="l" defTabSz="114300"/>
              <a:endParaRPr lang="en-US" sz="1400" b="0" baseline="0" dirty="0">
                <a:solidFill>
                  <a:schemeClr val="bg1">
                    <a:lumMod val="75000"/>
                  </a:schemeClr>
                </a:solidFill>
                <a:latin typeface="Trebuchet MS" pitchFamily="34" charset="0"/>
              </a:endParaRPr>
            </a:p>
            <a:p>
              <a:pPr marL="0" indent="0" algn="l" defTabSz="114300"/>
              <a:endParaRPr lang="en-US" sz="1400" b="0" baseline="0" dirty="0">
                <a:solidFill>
                  <a:schemeClr val="bg1">
                    <a:lumMod val="75000"/>
                  </a:schemeClr>
                </a:solidFill>
                <a:latin typeface="Trebuchet MS" pitchFamily="34" charset="0"/>
              </a:endParaRPr>
            </a:p>
            <a:p>
              <a:pPr marL="0" indent="0" algn="l" defTabSz="114300"/>
              <a:endParaRPr lang="en-US" sz="1400" b="0" baseline="0" dirty="0">
                <a:solidFill>
                  <a:schemeClr val="bg1">
                    <a:lumMod val="75000"/>
                  </a:schemeClr>
                </a:solidFill>
                <a:latin typeface="Trebuchet MS" pitchFamily="34" charset="0"/>
              </a:endParaRPr>
            </a:p>
            <a:p>
              <a:pPr marL="0" indent="0" algn="l" defTabSz="114300"/>
              <a:endParaRPr lang="en-US" sz="1400" b="0" baseline="0" dirty="0">
                <a:solidFill>
                  <a:schemeClr val="bg1">
                    <a:lumMod val="75000"/>
                  </a:schemeClr>
                </a:solidFill>
                <a:latin typeface="Trebuchet MS" pitchFamily="34" charset="0"/>
              </a:endParaRPr>
            </a:p>
            <a:p>
              <a:pPr marL="0" indent="0" algn="l" defTabSz="114300"/>
              <a:r>
                <a:rPr lang="en-US" sz="1400" b="0" baseline="0" dirty="0">
                  <a:solidFill>
                    <a:schemeClr val="bg1">
                      <a:lumMod val="75000"/>
                    </a:schemeClr>
                  </a:solidFill>
                  <a:latin typeface="Trebuchet MS" pitchFamily="34" charset="0"/>
                </a:rPr>
                <a:t>You can also manually change the color of your background by going to VIEW &gt; SLIDE MASTER.  After you finish working on the master be sure to go to VIEW &gt; NORMAL to continue working on your poster.</a:t>
              </a:r>
            </a:p>
            <a:p>
              <a:pPr marL="0" indent="0" algn="l" defTabSz="114300"/>
              <a:endParaRPr lang="en-US" sz="1400" b="0" baseline="0" dirty="0">
                <a:solidFill>
                  <a:schemeClr val="bg1">
                    <a:lumMod val="75000"/>
                  </a:schemeClr>
                </a:solidFill>
                <a:latin typeface="Trebuchet MS" pitchFamily="34" charset="0"/>
              </a:endParaRPr>
            </a:p>
            <a:p>
              <a:pPr algn="ctr"/>
              <a:r>
                <a:rPr lang="en-US" sz="1800" b="1" baseline="0" dirty="0">
                  <a:solidFill>
                    <a:srgbClr val="FFC000"/>
                  </a:solidFill>
                  <a:latin typeface="Trebuchet MS" pitchFamily="34" charset="0"/>
                </a:rPr>
                <a:t>How to add Text</a:t>
              </a:r>
            </a:p>
            <a:p>
              <a:pPr marL="1730375" lvl="2" indent="0" algn="l" defTabSz="114300"/>
              <a:r>
                <a:rPr lang="en-US" sz="1400" b="0" baseline="0" dirty="0">
                  <a:solidFill>
                    <a:schemeClr val="bg1">
                      <a:lumMod val="75000"/>
                    </a:schemeClr>
                  </a:solidFill>
                  <a:latin typeface="Trebuchet MS" pitchFamily="34" charset="0"/>
                </a:rPr>
                <a:t>The template comes with a number of pre-formatted placeholders for headers and text blocks. You can add more blocks by copying and pasting the existing ones or by adding a text box from the HOME menu. </a:t>
              </a:r>
            </a:p>
            <a:p>
              <a:pPr marL="1518341" lvl="2" indent="0" algn="l" defTabSz="114300"/>
              <a:endParaRPr lang="en-US" sz="1400" b="0" baseline="0" dirty="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lang="en-US" sz="1400" b="0" baseline="0" dirty="0">
                  <a:solidFill>
                    <a:schemeClr val="bg1">
                      <a:lumMod val="75000"/>
                    </a:schemeClr>
                  </a:solidFill>
                  <a:latin typeface="Trebuchet MS" pitchFamily="34" charset="0"/>
                </a:rPr>
                <a:t> </a:t>
              </a:r>
              <a:r>
                <a:rPr kumimoji="0" lang="en-US" sz="1800" b="1" i="0" u="none" strike="noStrike" kern="1200" cap="none" spc="0" normalizeH="0" baseline="0" noProof="0" dirty="0">
                  <a:ln>
                    <a:noFill/>
                  </a:ln>
                  <a:solidFill>
                    <a:srgbClr val="FFC000"/>
                  </a:solidFill>
                  <a:effectLst/>
                  <a:uLnTx/>
                  <a:uFillTx/>
                  <a:latin typeface="Trebuchet MS" pitchFamily="34" charset="0"/>
                </a:rPr>
                <a:t>Text size</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white">
                      <a:lumMod val="75000"/>
                    </a:prstClr>
                  </a:solidFill>
                  <a:effectLst/>
                  <a:uLnTx/>
                  <a:uFillTx/>
                  <a:latin typeface="Trebuchet MS" pitchFamily="34" charset="0"/>
                </a:rPr>
                <a:t>Adjust the size of your text based on how much content you have to present. The default template text offers a good starting point. Follow the conference requirements.</a:t>
              </a:r>
              <a:endParaRPr lang="en-US" sz="1400" b="0" baseline="0" dirty="0">
                <a:solidFill>
                  <a:schemeClr val="bg1">
                    <a:lumMod val="75000"/>
                  </a:schemeClr>
                </a:solidFill>
                <a:latin typeface="Trebuchet MS" pitchFamily="34" charset="0"/>
              </a:endParaRPr>
            </a:p>
            <a:p>
              <a:pPr marL="1518341" lvl="2" indent="0" algn="l" defTabSz="114300"/>
              <a:endParaRPr lang="en-US" sz="1400" b="0" baseline="0" dirty="0">
                <a:solidFill>
                  <a:schemeClr val="bg1">
                    <a:lumMod val="75000"/>
                  </a:schemeClr>
                </a:solidFill>
                <a:latin typeface="Trebuchet MS" pitchFamily="34" charset="0"/>
              </a:endParaRPr>
            </a:p>
            <a:p>
              <a:pPr algn="ctr"/>
              <a:r>
                <a:rPr lang="en-US" sz="1800" b="1" baseline="0" dirty="0">
                  <a:solidFill>
                    <a:srgbClr val="FFC000"/>
                  </a:solidFill>
                  <a:latin typeface="Trebuchet MS" pitchFamily="34" charset="0"/>
                </a:rPr>
                <a:t>How to add Tables</a:t>
              </a:r>
            </a:p>
            <a:p>
              <a:pPr marL="971550" lvl="1" indent="0" algn="l" defTabSz="114300"/>
              <a:r>
                <a:rPr lang="en-US" sz="1400" b="0" baseline="0" dirty="0">
                  <a:solidFill>
                    <a:schemeClr val="bg1">
                      <a:lumMod val="75000"/>
                    </a:schemeClr>
                  </a:solidFill>
                  <a:latin typeface="Trebuchet MS" pitchFamily="34" charset="0"/>
                </a:rPr>
                <a:t>To add a table from scratch go to the INSERT menu and click on TABLE. A drop-down box will help you select rows and columns. </a:t>
              </a:r>
            </a:p>
            <a:p>
              <a:pPr marL="0" lvl="0" indent="0" algn="l" defTabSz="114300"/>
              <a:r>
                <a:rPr lang="en-US" sz="1400" b="0" baseline="0" dirty="0">
                  <a:solidFill>
                    <a:schemeClr val="bg1">
                      <a:lumMod val="75000"/>
                    </a:schemeClr>
                  </a:solidFill>
                  <a:latin typeface="Trebuchet MS" pitchFamily="34" charset="0"/>
                </a:rPr>
                <a:t>You can also copy and a paste a table from Word or another PowerPoint document. A pasted table may need to be re-formatted by RIGHT-CLICK &gt; FORMAT SHAPE, TEXT BOX, Margins.</a:t>
              </a:r>
            </a:p>
            <a:p>
              <a:pPr marL="0" lvl="0" indent="0" algn="l" defTabSz="114300"/>
              <a:endParaRPr lang="en-US" sz="1400" b="0" baseline="0" dirty="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FFC000"/>
                  </a:solidFill>
                  <a:effectLst/>
                  <a:uLnTx/>
                  <a:uFillTx/>
                  <a:latin typeface="Trebuchet MS" pitchFamily="34" charset="0"/>
                </a:rPr>
                <a:t>Graphs / Charts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white">
                      <a:lumMod val="75000"/>
                    </a:prstClr>
                  </a:solidFill>
                  <a:effectLst/>
                  <a:uLnTx/>
                  <a:uFillTx/>
                  <a:latin typeface="Trebuchet MS" pitchFamily="34" charset="0"/>
                </a:rPr>
                <a:t>You can simply copy and paste charts and graphs from Excel or Word. Some reformatting may be required depending on how the original document has been created.</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FFC000"/>
                  </a:solidFill>
                  <a:effectLst/>
                  <a:uLnTx/>
                  <a:uFillTx/>
                  <a:latin typeface="Trebuchet MS" pitchFamily="34" charset="0"/>
                </a:rPr>
                <a:t>How to change the column configuration</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white">
                      <a:lumMod val="75000"/>
                    </a:prstClr>
                  </a:solidFill>
                  <a:effectLst/>
                  <a:uLnTx/>
                  <a:uFillTx/>
                  <a:latin typeface="Trebuchet MS" pitchFamily="34" charset="0"/>
                </a:rPr>
                <a:t>RIGHT-CLICK on the poster background and select LAYOUT to see the column options available for this template. The poster columns can also be customized on the Master. VIEW &gt; MASTER.</a:t>
              </a:r>
            </a:p>
            <a:p>
              <a:pPr marL="0" marR="0" lvl="0" indent="0" algn="ctr" defTabSz="1518341"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FFC000"/>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FFC000"/>
                  </a:solidFill>
                  <a:effectLst/>
                  <a:uLnTx/>
                  <a:uFillTx/>
                  <a:latin typeface="Trebuchet MS" pitchFamily="34" charset="0"/>
                </a:rPr>
                <a:t>How to remove the info bars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white">
                      <a:lumMod val="75000"/>
                    </a:prstClr>
                  </a:solidFill>
                  <a:effectLst/>
                  <a:uLnTx/>
                  <a:uFillTx/>
                  <a:latin typeface="Trebuchet MS" pitchFamily="34" charset="0"/>
                </a:rPr>
                <a:t>If you are working in PowerPoint for Windows and have finished your poster, save as PDF and the bars will not be included. You can also delete them by going to VIEW &gt; MASTER. On the Mac adjust the Page-Setup to match the Page-Setup in PowerPoint before you create a PDF. You can also delete them from the Slide Master.</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FFC000"/>
                  </a:solidFill>
                  <a:effectLst/>
                  <a:uLnTx/>
                  <a:uFillTx/>
                  <a:latin typeface="Trebuchet MS" pitchFamily="34" charset="0"/>
                </a:rPr>
                <a:t>Save your work</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white">
                      <a:lumMod val="75000"/>
                    </a:prstClr>
                  </a:solidFill>
                  <a:effectLst/>
                  <a:uLnTx/>
                  <a:uFillTx/>
                  <a:latin typeface="Trebuchet MS" pitchFamily="34" charset="0"/>
                </a:rPr>
                <a:t>Save your template as a PowerPoint document. For printing, save as PowerPoint or “Print-quality” PDF.</a:t>
              </a:r>
            </a:p>
            <a:p>
              <a:pPr marL="0" marR="0" lvl="0" indent="0" algn="l" defTabSz="114300" rtl="0" eaLnBrk="1" fontAlgn="auto" latinLnBrk="0" hangingPunct="1">
                <a:lnSpc>
                  <a:spcPct val="100000"/>
                </a:lnSpc>
                <a:spcBef>
                  <a:spcPts val="0"/>
                </a:spcBef>
                <a:spcAft>
                  <a:spcPts val="0"/>
                </a:spcAft>
                <a:buClrTx/>
                <a:buSzTx/>
                <a:buFontTx/>
                <a:buNone/>
                <a:tabLst/>
                <a:defRPr/>
              </a:pPr>
              <a:endParaRPr lang="en-US" sz="1400" b="0" baseline="0" dirty="0">
                <a:solidFill>
                  <a:schemeClr val="bg1">
                    <a:lumMod val="75000"/>
                  </a:schemeClr>
                </a:solidFill>
                <a:latin typeface="Trebuchet MS" pitchFamily="34" charset="0"/>
              </a:endParaRP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prstClr val="white">
                    <a:lumMod val="75000"/>
                  </a:prstClr>
                </a:solidFill>
                <a:effectLst/>
                <a:uLnTx/>
                <a:uFillTx/>
                <a:latin typeface="Trebuchet MS" pitchFamily="34" charset="0"/>
              </a:endParaRPr>
            </a:p>
          </p:txBody>
        </p:sp>
        <p:pic>
          <p:nvPicPr>
            <p:cNvPr id="39" name="Picture 38"/>
            <p:cNvPicPr/>
            <p:nvPr userDrawn="1"/>
          </p:nvPicPr>
          <p:blipFill>
            <a:blip r:embed="rId9"/>
            <a:stretch>
              <a:fillRect/>
            </a:stretch>
          </p:blipFill>
          <p:spPr>
            <a:xfrm>
              <a:off x="39540164" y="3399421"/>
              <a:ext cx="5586150" cy="1716939"/>
            </a:xfrm>
            <a:prstGeom prst="rect">
              <a:avLst/>
            </a:prstGeom>
          </p:spPr>
        </p:pic>
        <p:pic>
          <p:nvPicPr>
            <p:cNvPr id="41" name="Picture 40"/>
            <p:cNvPicPr>
              <a:picLocks noChangeAspect="1"/>
            </p:cNvPicPr>
            <p:nvPr userDrawn="1"/>
          </p:nvPicPr>
          <p:blipFill>
            <a:blip r:embed="rId10"/>
            <a:stretch>
              <a:fillRect/>
            </a:stretch>
          </p:blipFill>
          <p:spPr>
            <a:xfrm>
              <a:off x="37296876" y="7200202"/>
              <a:ext cx="2969584" cy="1140240"/>
            </a:xfrm>
            <a:prstGeom prst="rect">
              <a:avLst/>
            </a:prstGeom>
            <a:ln>
              <a:noFill/>
            </a:ln>
          </p:spPr>
        </p:pic>
        <p:pic>
          <p:nvPicPr>
            <p:cNvPr id="42" name="Picture 41"/>
            <p:cNvPicPr/>
            <p:nvPr userDrawn="1"/>
          </p:nvPicPr>
          <p:blipFill>
            <a:blip r:embed="rId11"/>
            <a:stretch>
              <a:fillRect/>
            </a:stretch>
          </p:blipFill>
          <p:spPr>
            <a:xfrm>
              <a:off x="37524683" y="10986709"/>
              <a:ext cx="1482265" cy="825421"/>
            </a:xfrm>
            <a:prstGeom prst="rect">
              <a:avLst/>
            </a:prstGeom>
          </p:spPr>
        </p:pic>
        <p:grpSp>
          <p:nvGrpSpPr>
            <p:cNvPr id="43" name="Group 42"/>
            <p:cNvGrpSpPr/>
            <p:nvPr userDrawn="1"/>
          </p:nvGrpSpPr>
          <p:grpSpPr>
            <a:xfrm>
              <a:off x="37163426" y="23152352"/>
              <a:ext cx="10354213" cy="1052915"/>
              <a:chOff x="31687960" y="29635357"/>
              <a:chExt cx="9771399" cy="1090622"/>
            </a:xfrm>
          </p:grpSpPr>
          <p:sp>
            <p:nvSpPr>
              <p:cNvPr id="47" name="Rounded Rectangle 46"/>
              <p:cNvSpPr/>
              <p:nvPr userDrawn="1"/>
            </p:nvSpPr>
            <p:spPr>
              <a:xfrm>
                <a:off x="31687960" y="29635357"/>
                <a:ext cx="9771398" cy="109062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2507943" rtl="0" eaLnBrk="1" latinLnBrk="0" hangingPunct="1">
                  <a:defRPr sz="4900" kern="1200">
                    <a:solidFill>
                      <a:schemeClr val="lt1"/>
                    </a:solidFill>
                    <a:latin typeface="+mn-lt"/>
                    <a:ea typeface="+mn-ea"/>
                    <a:cs typeface="+mn-cs"/>
                  </a:defRPr>
                </a:lvl1pPr>
                <a:lvl2pPr marL="1253972" algn="l" defTabSz="2507943" rtl="0" eaLnBrk="1" latinLnBrk="0" hangingPunct="1">
                  <a:defRPr sz="4900" kern="1200">
                    <a:solidFill>
                      <a:schemeClr val="lt1"/>
                    </a:solidFill>
                    <a:latin typeface="+mn-lt"/>
                    <a:ea typeface="+mn-ea"/>
                    <a:cs typeface="+mn-cs"/>
                  </a:defRPr>
                </a:lvl2pPr>
                <a:lvl3pPr marL="2507943" algn="l" defTabSz="2507943" rtl="0" eaLnBrk="1" latinLnBrk="0" hangingPunct="1">
                  <a:defRPr sz="4900" kern="1200">
                    <a:solidFill>
                      <a:schemeClr val="lt1"/>
                    </a:solidFill>
                    <a:latin typeface="+mn-lt"/>
                    <a:ea typeface="+mn-ea"/>
                    <a:cs typeface="+mn-cs"/>
                  </a:defRPr>
                </a:lvl3pPr>
                <a:lvl4pPr marL="3761915" algn="l" defTabSz="2507943" rtl="0" eaLnBrk="1" latinLnBrk="0" hangingPunct="1">
                  <a:defRPr sz="4900" kern="1200">
                    <a:solidFill>
                      <a:schemeClr val="lt1"/>
                    </a:solidFill>
                    <a:latin typeface="+mn-lt"/>
                    <a:ea typeface="+mn-ea"/>
                    <a:cs typeface="+mn-cs"/>
                  </a:defRPr>
                </a:lvl4pPr>
                <a:lvl5pPr marL="5015886" algn="l" defTabSz="2507943" rtl="0" eaLnBrk="1" latinLnBrk="0" hangingPunct="1">
                  <a:defRPr sz="4900" kern="1200">
                    <a:solidFill>
                      <a:schemeClr val="lt1"/>
                    </a:solidFill>
                    <a:latin typeface="+mn-lt"/>
                    <a:ea typeface="+mn-ea"/>
                    <a:cs typeface="+mn-cs"/>
                  </a:defRPr>
                </a:lvl5pPr>
                <a:lvl6pPr marL="6269858" algn="l" defTabSz="2507943" rtl="0" eaLnBrk="1" latinLnBrk="0" hangingPunct="1">
                  <a:defRPr sz="4900" kern="1200">
                    <a:solidFill>
                      <a:schemeClr val="lt1"/>
                    </a:solidFill>
                    <a:latin typeface="+mn-lt"/>
                    <a:ea typeface="+mn-ea"/>
                    <a:cs typeface="+mn-cs"/>
                  </a:defRPr>
                </a:lvl6pPr>
                <a:lvl7pPr marL="7523830" algn="l" defTabSz="2507943" rtl="0" eaLnBrk="1" latinLnBrk="0" hangingPunct="1">
                  <a:defRPr sz="4900" kern="1200">
                    <a:solidFill>
                      <a:schemeClr val="lt1"/>
                    </a:solidFill>
                    <a:latin typeface="+mn-lt"/>
                    <a:ea typeface="+mn-ea"/>
                    <a:cs typeface="+mn-cs"/>
                  </a:defRPr>
                </a:lvl7pPr>
                <a:lvl8pPr marL="8777801" algn="l" defTabSz="2507943" rtl="0" eaLnBrk="1" latinLnBrk="0" hangingPunct="1">
                  <a:defRPr sz="4900" kern="1200">
                    <a:solidFill>
                      <a:schemeClr val="lt1"/>
                    </a:solidFill>
                    <a:latin typeface="+mn-lt"/>
                    <a:ea typeface="+mn-ea"/>
                    <a:cs typeface="+mn-cs"/>
                  </a:defRPr>
                </a:lvl8pPr>
                <a:lvl9pPr marL="10031773" algn="l" defTabSz="2507943" rtl="0" eaLnBrk="1" latinLnBrk="0" hangingPunct="1">
                  <a:defRPr sz="4900" kern="1200">
                    <a:solidFill>
                      <a:schemeClr val="lt1"/>
                    </a:solidFill>
                    <a:latin typeface="+mn-lt"/>
                    <a:ea typeface="+mn-ea"/>
                    <a:cs typeface="+mn-cs"/>
                  </a:defRPr>
                </a:lvl9pPr>
              </a:lstStyle>
              <a:p>
                <a:pPr algn="ctr"/>
                <a:endParaRPr lang="en-US"/>
              </a:p>
            </p:txBody>
          </p:sp>
          <p:pic>
            <p:nvPicPr>
              <p:cNvPr id="48" name="Picture 47" descr="http://t2.gstatic.com/images?q=tbn:ANd9GcR4APHC6TT9w54M2zn_pvCiBxUNcspYPoVxirLRphBoJabfSvu7zw">
                <a:hlinkClick r:id="rId12"/>
              </p:cNvPr>
              <p:cNvPicPr>
                <a:picLocks noChangeAspect="1" noChangeArrowheads="1"/>
              </p:cNvPicPr>
              <p:nvPr userDrawn="1"/>
            </p:nvPicPr>
            <p:blipFill>
              <a:blip r:embed="rId13" cstate="print"/>
              <a:srcRect/>
              <a:stretch>
                <a:fillRect/>
              </a:stretch>
            </p:blipFill>
            <p:spPr bwMode="auto">
              <a:xfrm>
                <a:off x="31813900" y="29733687"/>
                <a:ext cx="914401" cy="914399"/>
              </a:xfrm>
              <a:prstGeom prst="rect">
                <a:avLst/>
              </a:prstGeom>
              <a:noFill/>
              <a:ln>
                <a:noFill/>
              </a:ln>
            </p:spPr>
          </p:pic>
          <p:sp>
            <p:nvSpPr>
              <p:cNvPr id="49" name="TextBox 66"/>
              <p:cNvSpPr txBox="1"/>
              <p:nvPr userDrawn="1"/>
            </p:nvSpPr>
            <p:spPr>
              <a:xfrm>
                <a:off x="32788169" y="29700257"/>
                <a:ext cx="8671190" cy="903879"/>
              </a:xfrm>
              <a:prstGeom prst="rect">
                <a:avLst/>
              </a:prstGeom>
              <a:noFill/>
              <a:ln>
                <a:noFill/>
              </a:ln>
            </p:spPr>
            <p:txBody>
              <a:bodyPr wrap="square" rtlCol="0">
                <a:spAutoFit/>
              </a:bodyPr>
              <a:lstStyle>
                <a:defPPr>
                  <a:defRPr lang="en-US"/>
                </a:defPPr>
                <a:lvl1pPr marL="0" algn="l" defTabSz="2507943" rtl="0" eaLnBrk="1" latinLnBrk="0" hangingPunct="1">
                  <a:defRPr sz="4900" kern="1200">
                    <a:solidFill>
                      <a:schemeClr val="tx1"/>
                    </a:solidFill>
                    <a:latin typeface="+mn-lt"/>
                    <a:ea typeface="+mn-ea"/>
                    <a:cs typeface="+mn-cs"/>
                  </a:defRPr>
                </a:lvl1pPr>
                <a:lvl2pPr marL="1253972" algn="l" defTabSz="2507943" rtl="0" eaLnBrk="1" latinLnBrk="0" hangingPunct="1">
                  <a:defRPr sz="4900" kern="1200">
                    <a:solidFill>
                      <a:schemeClr val="tx1"/>
                    </a:solidFill>
                    <a:latin typeface="+mn-lt"/>
                    <a:ea typeface="+mn-ea"/>
                    <a:cs typeface="+mn-cs"/>
                  </a:defRPr>
                </a:lvl2pPr>
                <a:lvl3pPr marL="2507943" algn="l" defTabSz="2507943" rtl="0" eaLnBrk="1" latinLnBrk="0" hangingPunct="1">
                  <a:defRPr sz="4900" kern="1200">
                    <a:solidFill>
                      <a:schemeClr val="tx1"/>
                    </a:solidFill>
                    <a:latin typeface="+mn-lt"/>
                    <a:ea typeface="+mn-ea"/>
                    <a:cs typeface="+mn-cs"/>
                  </a:defRPr>
                </a:lvl3pPr>
                <a:lvl4pPr marL="3761915" algn="l" defTabSz="2507943" rtl="0" eaLnBrk="1" latinLnBrk="0" hangingPunct="1">
                  <a:defRPr sz="4900" kern="1200">
                    <a:solidFill>
                      <a:schemeClr val="tx1"/>
                    </a:solidFill>
                    <a:latin typeface="+mn-lt"/>
                    <a:ea typeface="+mn-ea"/>
                    <a:cs typeface="+mn-cs"/>
                  </a:defRPr>
                </a:lvl4pPr>
                <a:lvl5pPr marL="5015886" algn="l" defTabSz="2507943" rtl="0" eaLnBrk="1" latinLnBrk="0" hangingPunct="1">
                  <a:defRPr sz="4900" kern="1200">
                    <a:solidFill>
                      <a:schemeClr val="tx1"/>
                    </a:solidFill>
                    <a:latin typeface="+mn-lt"/>
                    <a:ea typeface="+mn-ea"/>
                    <a:cs typeface="+mn-cs"/>
                  </a:defRPr>
                </a:lvl5pPr>
                <a:lvl6pPr marL="6269858" algn="l" defTabSz="2507943" rtl="0" eaLnBrk="1" latinLnBrk="0" hangingPunct="1">
                  <a:defRPr sz="4900" kern="1200">
                    <a:solidFill>
                      <a:schemeClr val="tx1"/>
                    </a:solidFill>
                    <a:latin typeface="+mn-lt"/>
                    <a:ea typeface="+mn-ea"/>
                    <a:cs typeface="+mn-cs"/>
                  </a:defRPr>
                </a:lvl6pPr>
                <a:lvl7pPr marL="7523830" algn="l" defTabSz="2507943" rtl="0" eaLnBrk="1" latinLnBrk="0" hangingPunct="1">
                  <a:defRPr sz="4900" kern="1200">
                    <a:solidFill>
                      <a:schemeClr val="tx1"/>
                    </a:solidFill>
                    <a:latin typeface="+mn-lt"/>
                    <a:ea typeface="+mn-ea"/>
                    <a:cs typeface="+mn-cs"/>
                  </a:defRPr>
                </a:lvl7pPr>
                <a:lvl8pPr marL="8777801" algn="l" defTabSz="2507943" rtl="0" eaLnBrk="1" latinLnBrk="0" hangingPunct="1">
                  <a:defRPr sz="4900" kern="1200">
                    <a:solidFill>
                      <a:schemeClr val="tx1"/>
                    </a:solidFill>
                    <a:latin typeface="+mn-lt"/>
                    <a:ea typeface="+mn-ea"/>
                    <a:cs typeface="+mn-cs"/>
                  </a:defRPr>
                </a:lvl8pPr>
                <a:lvl9pPr marL="10031773" algn="l" defTabSz="2507943" rtl="0" eaLnBrk="1" latinLnBrk="0" hangingPunct="1">
                  <a:defRPr sz="4900" kern="1200">
                    <a:solidFill>
                      <a:schemeClr val="tx1"/>
                    </a:solidFill>
                    <a:latin typeface="+mn-lt"/>
                    <a:ea typeface="+mn-ea"/>
                    <a:cs typeface="+mn-cs"/>
                  </a:defRPr>
                </a:lvl9pPr>
              </a:lstStyle>
              <a:p>
                <a:r>
                  <a:rPr lang="en-US" sz="1400" dirty="0">
                    <a:solidFill>
                      <a:schemeClr val="tx2"/>
                    </a:solidFill>
                    <a:latin typeface="Trebuchet MS" pitchFamily="34" charset="0"/>
                  </a:rPr>
                  <a:t>Student</a:t>
                </a:r>
                <a:r>
                  <a:rPr lang="en-US" sz="1400" baseline="0" dirty="0">
                    <a:solidFill>
                      <a:schemeClr val="tx2"/>
                    </a:solidFill>
                    <a:latin typeface="Trebuchet MS" pitchFamily="34" charset="0"/>
                  </a:rPr>
                  <a:t> discounts are available on our </a:t>
                </a:r>
                <a:r>
                  <a:rPr lang="en-US" sz="1400" baseline="0" dirty="0" err="1">
                    <a:solidFill>
                      <a:schemeClr val="tx2"/>
                    </a:solidFill>
                    <a:latin typeface="Trebuchet MS" pitchFamily="34" charset="0"/>
                  </a:rPr>
                  <a:t>Facebook</a:t>
                </a:r>
                <a:r>
                  <a:rPr lang="en-US" sz="1400" baseline="0" dirty="0">
                    <a:solidFill>
                      <a:schemeClr val="tx2"/>
                    </a:solidFill>
                    <a:latin typeface="Trebuchet MS" pitchFamily="34" charset="0"/>
                  </a:rPr>
                  <a:t> page.</a:t>
                </a:r>
                <a:br>
                  <a:rPr lang="en-US" sz="1400" baseline="0" dirty="0">
                    <a:solidFill>
                      <a:schemeClr val="tx2"/>
                    </a:solidFill>
                    <a:latin typeface="Trebuchet MS" pitchFamily="34" charset="0"/>
                  </a:rPr>
                </a:br>
                <a:r>
                  <a:rPr lang="en-US" sz="1400" baseline="0" dirty="0">
                    <a:solidFill>
                      <a:schemeClr val="tx2"/>
                    </a:solidFill>
                    <a:latin typeface="Trebuchet MS" pitchFamily="34" charset="0"/>
                  </a:rPr>
                  <a:t>Go to </a:t>
                </a:r>
                <a:r>
                  <a:rPr lang="en-US" sz="1400" u="sng" baseline="0" dirty="0">
                    <a:solidFill>
                      <a:schemeClr val="tx2"/>
                    </a:solidFill>
                    <a:latin typeface="Trebuchet MS" pitchFamily="34" charset="0"/>
                  </a:rPr>
                  <a:t>PosterPresentations.com</a:t>
                </a:r>
                <a:r>
                  <a:rPr lang="en-US" sz="1400" baseline="0" dirty="0">
                    <a:solidFill>
                      <a:schemeClr val="tx2"/>
                    </a:solidFill>
                    <a:latin typeface="Trebuchet MS" pitchFamily="34" charset="0"/>
                  </a:rPr>
                  <a:t> and click on the FB icon. </a:t>
                </a:r>
                <a:endParaRPr lang="en-US" sz="1400" dirty="0">
                  <a:solidFill>
                    <a:schemeClr val="tx2"/>
                  </a:solidFill>
                  <a:latin typeface="Trebuchet MS" pitchFamily="34" charset="0"/>
                </a:endParaRPr>
              </a:p>
            </p:txBody>
          </p:sp>
        </p:grpSp>
      </p:grpSp>
    </p:spTree>
  </p:cSld>
  <p:clrMap bg1="lt1" tx1="dk1" bg2="lt2" tx2="dk2" accent1="accent1" accent2="accent2" accent3="accent3" accent4="accent4" accent5="accent5" accent6="accent6" hlink="hlink" folHlink="folHlink"/>
  <p:sldLayoutIdLst>
    <p:sldLayoutId id="2147483654" r:id="rId1"/>
  </p:sldLayoutIdLst>
  <p:txStyles>
    <p:titleStyle>
      <a:lvl1pPr algn="ctr" defTabSz="2507943" rtl="0" eaLnBrk="1" latinLnBrk="0" hangingPunct="1">
        <a:spcBef>
          <a:spcPct val="0"/>
        </a:spcBef>
        <a:buNone/>
        <a:defRPr sz="5000" kern="1200">
          <a:solidFill>
            <a:schemeClr val="bg1"/>
          </a:solidFill>
          <a:latin typeface="Trebuchet MS" pitchFamily="34" charset="0"/>
          <a:ea typeface="+mj-ea"/>
          <a:cs typeface="+mj-cs"/>
        </a:defRPr>
      </a:lvl1pPr>
    </p:titleStyle>
    <p:bodyStyle>
      <a:lvl1pPr marL="940479" indent="-940479" algn="l" defTabSz="2507943" rtl="0" eaLnBrk="1" latinLnBrk="0" hangingPunct="1">
        <a:spcBef>
          <a:spcPct val="20000"/>
        </a:spcBef>
        <a:buFont typeface="Arial" pitchFamily="34" charset="0"/>
        <a:buChar char="•"/>
        <a:defRPr sz="8800" kern="1200">
          <a:solidFill>
            <a:schemeClr val="tx1"/>
          </a:solidFill>
          <a:latin typeface="+mn-lt"/>
          <a:ea typeface="+mn-ea"/>
          <a:cs typeface="+mn-cs"/>
        </a:defRPr>
      </a:lvl1pPr>
      <a:lvl2pPr marL="2037704" indent="-783732" algn="l" defTabSz="2507943" rtl="0" eaLnBrk="1" latinLnBrk="0" hangingPunct="1">
        <a:spcBef>
          <a:spcPct val="20000"/>
        </a:spcBef>
        <a:buFont typeface="Arial" pitchFamily="34" charset="0"/>
        <a:buChar char="–"/>
        <a:defRPr sz="7700" kern="1200">
          <a:solidFill>
            <a:schemeClr val="tx1"/>
          </a:solidFill>
          <a:latin typeface="+mn-lt"/>
          <a:ea typeface="+mn-ea"/>
          <a:cs typeface="+mn-cs"/>
        </a:defRPr>
      </a:lvl2pPr>
      <a:lvl3pPr marL="3134929" indent="-626986" algn="l" defTabSz="2507943" rtl="0" eaLnBrk="1" latinLnBrk="0" hangingPunct="1">
        <a:spcBef>
          <a:spcPct val="20000"/>
        </a:spcBef>
        <a:buFont typeface="Arial" pitchFamily="34" charset="0"/>
        <a:buChar char="•"/>
        <a:defRPr sz="6600" kern="1200">
          <a:solidFill>
            <a:schemeClr val="tx1"/>
          </a:solidFill>
          <a:latin typeface="+mn-lt"/>
          <a:ea typeface="+mn-ea"/>
          <a:cs typeface="+mn-cs"/>
        </a:defRPr>
      </a:lvl3pPr>
      <a:lvl4pPr marL="4388901"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4pPr>
      <a:lvl5pPr marL="5642872"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5pPr>
      <a:lvl6pPr marL="6896844"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6pPr>
      <a:lvl7pPr marL="8150815"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7pPr>
      <a:lvl8pPr marL="9404787"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8pPr>
      <a:lvl9pPr marL="10658758"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9pPr>
    </p:bodyStyle>
    <p:otherStyle>
      <a:defPPr>
        <a:defRPr lang="en-US"/>
      </a:defPPr>
      <a:lvl1pPr marL="0" algn="l" defTabSz="2507943" rtl="0" eaLnBrk="1" latinLnBrk="0" hangingPunct="1">
        <a:defRPr sz="4900" kern="1200">
          <a:solidFill>
            <a:schemeClr val="tx1"/>
          </a:solidFill>
          <a:latin typeface="+mn-lt"/>
          <a:ea typeface="+mn-ea"/>
          <a:cs typeface="+mn-cs"/>
        </a:defRPr>
      </a:lvl1pPr>
      <a:lvl2pPr marL="1253972" algn="l" defTabSz="2507943" rtl="0" eaLnBrk="1" latinLnBrk="0" hangingPunct="1">
        <a:defRPr sz="4900" kern="1200">
          <a:solidFill>
            <a:schemeClr val="tx1"/>
          </a:solidFill>
          <a:latin typeface="+mn-lt"/>
          <a:ea typeface="+mn-ea"/>
          <a:cs typeface="+mn-cs"/>
        </a:defRPr>
      </a:lvl2pPr>
      <a:lvl3pPr marL="2507943" algn="l" defTabSz="2507943" rtl="0" eaLnBrk="1" latinLnBrk="0" hangingPunct="1">
        <a:defRPr sz="4900" kern="1200">
          <a:solidFill>
            <a:schemeClr val="tx1"/>
          </a:solidFill>
          <a:latin typeface="+mn-lt"/>
          <a:ea typeface="+mn-ea"/>
          <a:cs typeface="+mn-cs"/>
        </a:defRPr>
      </a:lvl3pPr>
      <a:lvl4pPr marL="3761915" algn="l" defTabSz="2507943" rtl="0" eaLnBrk="1" latinLnBrk="0" hangingPunct="1">
        <a:defRPr sz="4900" kern="1200">
          <a:solidFill>
            <a:schemeClr val="tx1"/>
          </a:solidFill>
          <a:latin typeface="+mn-lt"/>
          <a:ea typeface="+mn-ea"/>
          <a:cs typeface="+mn-cs"/>
        </a:defRPr>
      </a:lvl4pPr>
      <a:lvl5pPr marL="5015886" algn="l" defTabSz="2507943" rtl="0" eaLnBrk="1" latinLnBrk="0" hangingPunct="1">
        <a:defRPr sz="4900" kern="1200">
          <a:solidFill>
            <a:schemeClr val="tx1"/>
          </a:solidFill>
          <a:latin typeface="+mn-lt"/>
          <a:ea typeface="+mn-ea"/>
          <a:cs typeface="+mn-cs"/>
        </a:defRPr>
      </a:lvl5pPr>
      <a:lvl6pPr marL="6269858" algn="l" defTabSz="2507943" rtl="0" eaLnBrk="1" latinLnBrk="0" hangingPunct="1">
        <a:defRPr sz="4900" kern="1200">
          <a:solidFill>
            <a:schemeClr val="tx1"/>
          </a:solidFill>
          <a:latin typeface="+mn-lt"/>
          <a:ea typeface="+mn-ea"/>
          <a:cs typeface="+mn-cs"/>
        </a:defRPr>
      </a:lvl6pPr>
      <a:lvl7pPr marL="7523830" algn="l" defTabSz="2507943" rtl="0" eaLnBrk="1" latinLnBrk="0" hangingPunct="1">
        <a:defRPr sz="4900" kern="1200">
          <a:solidFill>
            <a:schemeClr val="tx1"/>
          </a:solidFill>
          <a:latin typeface="+mn-lt"/>
          <a:ea typeface="+mn-ea"/>
          <a:cs typeface="+mn-cs"/>
        </a:defRPr>
      </a:lvl7pPr>
      <a:lvl8pPr marL="8777801" algn="l" defTabSz="2507943" rtl="0" eaLnBrk="1" latinLnBrk="0" hangingPunct="1">
        <a:defRPr sz="4900" kern="1200">
          <a:solidFill>
            <a:schemeClr val="tx1"/>
          </a:solidFill>
          <a:latin typeface="+mn-lt"/>
          <a:ea typeface="+mn-ea"/>
          <a:cs typeface="+mn-cs"/>
        </a:defRPr>
      </a:lvl8pPr>
      <a:lvl9pPr marL="10031773" algn="l" defTabSz="2507943" rtl="0" eaLnBrk="1" latinLnBrk="0" hangingPunct="1">
        <a:defRPr sz="4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 name="Text Placeholder 179"/>
          <p:cNvSpPr>
            <a:spLocks noGrp="1"/>
          </p:cNvSpPr>
          <p:nvPr>
            <p:ph type="body" sz="quarter" idx="10"/>
          </p:nvPr>
        </p:nvSpPr>
        <p:spPr/>
        <p:txBody>
          <a:bodyPr/>
          <a:lstStyle/>
          <a:p>
            <a:endParaRPr lang="en-US"/>
          </a:p>
        </p:txBody>
      </p:sp>
      <p:sp>
        <p:nvSpPr>
          <p:cNvPr id="181" name="Text Placeholder 180"/>
          <p:cNvSpPr>
            <a:spLocks noGrp="1"/>
          </p:cNvSpPr>
          <p:nvPr>
            <p:ph type="body" sz="quarter" idx="11"/>
          </p:nvPr>
        </p:nvSpPr>
        <p:spPr/>
        <p:txBody>
          <a:bodyPr/>
          <a:lstStyle/>
          <a:p>
            <a:endParaRPr lang="en-US"/>
          </a:p>
        </p:txBody>
      </p:sp>
      <p:sp>
        <p:nvSpPr>
          <p:cNvPr id="182" name="Text Placeholder 181"/>
          <p:cNvSpPr>
            <a:spLocks noGrp="1"/>
          </p:cNvSpPr>
          <p:nvPr>
            <p:ph type="body" sz="quarter" idx="19"/>
          </p:nvPr>
        </p:nvSpPr>
        <p:spPr/>
        <p:txBody>
          <a:bodyPr/>
          <a:lstStyle/>
          <a:p>
            <a:endParaRPr lang="en-US"/>
          </a:p>
        </p:txBody>
      </p:sp>
      <p:sp>
        <p:nvSpPr>
          <p:cNvPr id="183" name="Text Placeholder 182"/>
          <p:cNvSpPr>
            <a:spLocks noGrp="1"/>
          </p:cNvSpPr>
          <p:nvPr>
            <p:ph type="body" sz="quarter" idx="20"/>
          </p:nvPr>
        </p:nvSpPr>
        <p:spPr/>
        <p:txBody>
          <a:bodyPr/>
          <a:lstStyle/>
          <a:p>
            <a:endParaRPr lang="en-US"/>
          </a:p>
        </p:txBody>
      </p:sp>
      <p:sp>
        <p:nvSpPr>
          <p:cNvPr id="184" name="Text Placeholder 183"/>
          <p:cNvSpPr>
            <a:spLocks noGrp="1"/>
          </p:cNvSpPr>
          <p:nvPr>
            <p:ph type="body" sz="quarter" idx="21"/>
          </p:nvPr>
        </p:nvSpPr>
        <p:spPr/>
        <p:txBody>
          <a:bodyPr/>
          <a:lstStyle/>
          <a:p>
            <a:endParaRPr lang="en-US"/>
          </a:p>
        </p:txBody>
      </p:sp>
      <p:sp>
        <p:nvSpPr>
          <p:cNvPr id="185" name="Text Placeholder 184"/>
          <p:cNvSpPr>
            <a:spLocks noGrp="1"/>
          </p:cNvSpPr>
          <p:nvPr>
            <p:ph type="body" sz="quarter" idx="22"/>
          </p:nvPr>
        </p:nvSpPr>
        <p:spPr/>
        <p:txBody>
          <a:bodyPr/>
          <a:lstStyle/>
          <a:p>
            <a:endParaRPr lang="en-US"/>
          </a:p>
        </p:txBody>
      </p:sp>
      <p:sp>
        <p:nvSpPr>
          <p:cNvPr id="186" name="Text Placeholder 185"/>
          <p:cNvSpPr>
            <a:spLocks noGrp="1"/>
          </p:cNvSpPr>
          <p:nvPr>
            <p:ph type="body" sz="quarter" idx="23"/>
          </p:nvPr>
        </p:nvSpPr>
        <p:spPr/>
        <p:txBody>
          <a:bodyPr/>
          <a:lstStyle/>
          <a:p>
            <a:endParaRPr lang="en-US"/>
          </a:p>
        </p:txBody>
      </p:sp>
      <p:sp>
        <p:nvSpPr>
          <p:cNvPr id="187" name="Text Placeholder 186"/>
          <p:cNvSpPr>
            <a:spLocks noGrp="1"/>
          </p:cNvSpPr>
          <p:nvPr>
            <p:ph type="body" sz="quarter" idx="24"/>
          </p:nvPr>
        </p:nvSpPr>
        <p:spPr/>
        <p:txBody>
          <a:bodyPr/>
          <a:lstStyle/>
          <a:p>
            <a:endParaRPr lang="en-US"/>
          </a:p>
        </p:txBody>
      </p:sp>
      <p:sp>
        <p:nvSpPr>
          <p:cNvPr id="188" name="Text Placeholder 187"/>
          <p:cNvSpPr>
            <a:spLocks noGrp="1"/>
          </p:cNvSpPr>
          <p:nvPr>
            <p:ph type="body" sz="quarter" idx="25"/>
          </p:nvPr>
        </p:nvSpPr>
        <p:spPr/>
        <p:txBody>
          <a:bodyPr/>
          <a:lstStyle/>
          <a:p>
            <a:endParaRPr lang="en-US"/>
          </a:p>
        </p:txBody>
      </p:sp>
      <p:sp>
        <p:nvSpPr>
          <p:cNvPr id="189" name="Text Placeholder 188"/>
          <p:cNvSpPr>
            <a:spLocks noGrp="1"/>
          </p:cNvSpPr>
          <p:nvPr>
            <p:ph type="body" sz="quarter" idx="26"/>
          </p:nvPr>
        </p:nvSpPr>
        <p:spPr/>
        <p:txBody>
          <a:bodyPr/>
          <a:lstStyle/>
          <a:p>
            <a:endParaRPr lang="en-US"/>
          </a:p>
        </p:txBody>
      </p:sp>
      <p:sp>
        <p:nvSpPr>
          <p:cNvPr id="190" name="Text Placeholder 189"/>
          <p:cNvSpPr>
            <a:spLocks noGrp="1"/>
          </p:cNvSpPr>
          <p:nvPr>
            <p:ph type="body" sz="quarter" idx="27"/>
          </p:nvPr>
        </p:nvSpPr>
        <p:spPr/>
        <p:txBody>
          <a:bodyPr/>
          <a:lstStyle/>
          <a:p>
            <a:endParaRPr lang="en-US"/>
          </a:p>
        </p:txBody>
      </p:sp>
      <p:sp>
        <p:nvSpPr>
          <p:cNvPr id="191" name="Text Placeholder 190"/>
          <p:cNvSpPr>
            <a:spLocks noGrp="1"/>
          </p:cNvSpPr>
          <p:nvPr>
            <p:ph type="body" sz="quarter" idx="28"/>
          </p:nvPr>
        </p:nvSpPr>
        <p:spPr/>
        <p:txBody>
          <a:bodyPr/>
          <a:lstStyle/>
          <a:p>
            <a:endParaRPr lang="en-US"/>
          </a:p>
        </p:txBody>
      </p:sp>
      <p:sp>
        <p:nvSpPr>
          <p:cNvPr id="192" name="Text Placeholder 191"/>
          <p:cNvSpPr>
            <a:spLocks noGrp="1"/>
          </p:cNvSpPr>
          <p:nvPr>
            <p:ph type="body" sz="quarter" idx="29"/>
          </p:nvPr>
        </p:nvSpPr>
        <p:spPr/>
        <p:txBody>
          <a:bodyPr/>
          <a:lstStyle/>
          <a:p>
            <a:endParaRPr lang="en-US"/>
          </a:p>
        </p:txBody>
      </p:sp>
      <p:sp>
        <p:nvSpPr>
          <p:cNvPr id="193" name="Text Placeholder 192"/>
          <p:cNvSpPr>
            <a:spLocks noGrp="1"/>
          </p:cNvSpPr>
          <p:nvPr>
            <p:ph type="body" sz="quarter" idx="30"/>
          </p:nvPr>
        </p:nvSpPr>
        <p:spPr/>
        <p:txBody>
          <a:bodyPr/>
          <a:lstStyle/>
          <a:p>
            <a:endParaRPr lang="en-US"/>
          </a:p>
        </p:txBody>
      </p:sp>
      <p:sp>
        <p:nvSpPr>
          <p:cNvPr id="194" name="Text Placeholder 193"/>
          <p:cNvSpPr>
            <a:spLocks noGrp="1"/>
          </p:cNvSpPr>
          <p:nvPr>
            <p:ph type="body" sz="quarter" idx="150"/>
          </p:nvPr>
        </p:nvSpPr>
        <p:spPr/>
        <p:txBody>
          <a:bodyPr>
            <a:normAutofit fontScale="92500" lnSpcReduction="20000"/>
          </a:bodyPr>
          <a:lstStyle/>
          <a:p>
            <a:endParaRPr lang="en-US"/>
          </a:p>
        </p:txBody>
      </p:sp>
      <p:sp>
        <p:nvSpPr>
          <p:cNvPr id="195" name="Text Placeholder 194"/>
          <p:cNvSpPr>
            <a:spLocks noGrp="1"/>
          </p:cNvSpPr>
          <p:nvPr>
            <p:ph type="body" sz="quarter" idx="184"/>
          </p:nvPr>
        </p:nvSpPr>
        <p:spPr/>
        <p:txBody>
          <a:bodyPr/>
          <a:lstStyle/>
          <a:p>
            <a:endParaRPr lang="en-US"/>
          </a:p>
        </p:txBody>
      </p:sp>
      <p:sp>
        <p:nvSpPr>
          <p:cNvPr id="196" name="Text Placeholder 195"/>
          <p:cNvSpPr>
            <a:spLocks noGrp="1"/>
          </p:cNvSpPr>
          <p:nvPr>
            <p:ph type="body" sz="quarter" idx="185"/>
          </p:nvPr>
        </p:nvSpPr>
        <p:spPr/>
        <p:txBody>
          <a:bodyPr>
            <a:normAutofit fontScale="92500" lnSpcReduction="20000"/>
          </a:bodyPr>
          <a:lstStyle/>
          <a:p>
            <a:endParaRPr lang="en-US"/>
          </a:p>
        </p:txBody>
      </p:sp>
    </p:spTree>
    <p:extLst>
      <p:ext uri="{BB962C8B-B14F-4D97-AF65-F5344CB8AC3E}">
        <p14:creationId xmlns:p14="http://schemas.microsoft.com/office/powerpoint/2010/main" val="3968967666"/>
      </p:ext>
    </p:extLst>
  </p:cSld>
  <p:clrMapOvr>
    <a:masterClrMapping/>
  </p:clrMapOvr>
</p:sld>
</file>

<file path=ppt/theme/theme1.xml><?xml version="1.0" encoding="utf-8"?>
<a:theme xmlns:a="http://schemas.openxmlformats.org/drawingml/2006/main" name="PosterPresentations.com-42x60-Template">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1400" dirty="0">
            <a:latin typeface="Times New Roman" panose="02020603050405020304" pitchFamily="18" charset="0"/>
            <a:cs typeface="Times New Roman" panose="02020603050405020304" pitchFamily="18" charset="0"/>
          </a:defRPr>
        </a:defPPr>
      </a:lstStyle>
    </a:txDef>
  </a:objectDefaults>
  <a:extraClrSchemeLst/>
</a:theme>
</file>

<file path=ppt/theme/theme2.xml><?xml version="1.0" encoding="utf-8"?>
<a:theme xmlns:a="http://schemas.openxmlformats.org/drawingml/2006/main" name="1_Classic 3 Columns">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1400" dirty="0">
            <a:latin typeface="Times New Roman" panose="02020603050405020304" pitchFamily="18" charset="0"/>
            <a:cs typeface="Times New Roman" panose="02020603050405020304" pitchFamily="18" charset="0"/>
          </a:defRPr>
        </a:defPPr>
      </a:lstStyle>
    </a:txDef>
  </a:objectDefaults>
  <a:extraClrSchemeLst/>
</a:theme>
</file>

<file path=ppt/theme/theme3.xml><?xml version="1.0" encoding="utf-8"?>
<a:theme xmlns:a="http://schemas.openxmlformats.org/drawingml/2006/main" name="Classic - Wide Cent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1400" dirty="0">
            <a:latin typeface="Times New Roman" panose="02020603050405020304" pitchFamily="18" charset="0"/>
            <a:cs typeface="Times New Roman" panose="02020603050405020304" pitchFamily="18" charset="0"/>
          </a:defRPr>
        </a:defPPr>
      </a:lstStyle>
    </a:tx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PosterPresentations.com-42x60-Template</Template>
  <TotalTime>126</TotalTime>
  <Words>0</Words>
  <Application>Microsoft Macintosh PowerPoint</Application>
  <PresentationFormat>Custom</PresentationFormat>
  <Paragraphs>0</Paragraphs>
  <Slides>1</Slides>
  <Notes>0</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1</vt:i4>
      </vt:variant>
    </vt:vector>
  </HeadingPairs>
  <TitlesOfParts>
    <vt:vector size="8" baseType="lpstr">
      <vt:lpstr>Arial</vt:lpstr>
      <vt:lpstr>Calibri</vt:lpstr>
      <vt:lpstr>Times New Roman</vt:lpstr>
      <vt:lpstr>Trebuchet MS</vt:lpstr>
      <vt:lpstr>PosterPresentations.com-42x60-Template</vt:lpstr>
      <vt:lpstr>1_Classic 3 Columns</vt:lpstr>
      <vt:lpstr>Classic - Wide Center</vt:lpstr>
      <vt:lpstr>PowerPoint Presentation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CanterburyMedia</dc:creator>
  <cp:lastModifiedBy>Station 5</cp:lastModifiedBy>
  <cp:revision>19</cp:revision>
  <dcterms:created xsi:type="dcterms:W3CDTF">2012-02-07T00:08:52Z</dcterms:created>
  <dcterms:modified xsi:type="dcterms:W3CDTF">2019-06-13T23:10:53Z</dcterms:modified>
</cp:coreProperties>
</file>