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56" r:id="rId4"/>
  </p:sldIdLst>
  <p:sldSz cx="27432000" cy="192024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81">
          <p15:clr>
            <a:srgbClr val="A4A3A4"/>
          </p15:clr>
        </p15:guide>
        <p15:guide id="2" orient="horz" pos="168">
          <p15:clr>
            <a:srgbClr val="A4A3A4"/>
          </p15:clr>
        </p15:guide>
        <p15:guide id="3" orient="horz" pos="11821">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67" autoAdjust="0"/>
    <p:restoredTop sz="94762" autoAdjust="0"/>
  </p:normalViewPr>
  <p:slideViewPr>
    <p:cSldViewPr snapToGrid="0" snapToObjects="1" showGuides="1">
      <p:cViewPr varScale="1">
        <p:scale>
          <a:sx n="41" d="100"/>
          <a:sy n="41" d="100"/>
        </p:scale>
        <p:origin x="2200" y="256"/>
      </p:cViewPr>
      <p:guideLst>
        <p:guide orient="horz" pos="1981"/>
        <p:guide orient="horz" pos="168"/>
        <p:guide orient="horz" pos="11821"/>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6/13/19</a:t>
            </a:fld>
            <a:endParaRPr lang="en-US" dirty="0"/>
          </a:p>
        </p:txBody>
      </p:sp>
      <p:sp>
        <p:nvSpPr>
          <p:cNvPr id="4" name="Slide Image Placeholder 3"/>
          <p:cNvSpPr>
            <a:spLocks noGrp="1" noRot="1" noChangeAspect="1"/>
          </p:cNvSpPr>
          <p:nvPr>
            <p:ph type="sldImg" idx="2"/>
          </p:nvPr>
        </p:nvSpPr>
        <p:spPr>
          <a:xfrm>
            <a:off x="979488" y="685800"/>
            <a:ext cx="48990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955874534"/>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7435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693222"/>
            <a:ext cx="6285508"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65116" y="3241334"/>
            <a:ext cx="6280547" cy="413295"/>
          </a:xfrm>
          <a:prstGeom prst="rect">
            <a:avLst/>
          </a:prstGeom>
          <a:noFill/>
        </p:spPr>
        <p:txBody>
          <a:bodyPr lIns="52249" tIns="52249" rIns="52249" bIns="52249" anchor="ctr" anchorCtr="0">
            <a:spAutoFit/>
          </a:bodyPr>
          <a:lstStyle>
            <a:lvl1pPr marL="0" indent="0" algn="ctr">
              <a:buNone/>
              <a:defRPr sz="2000" b="1" u="sng" baseline="0">
                <a:solidFill>
                  <a:schemeClr val="tx1"/>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565116" y="8368664"/>
            <a:ext cx="6281539" cy="413295"/>
          </a:xfrm>
          <a:prstGeom prst="rect">
            <a:avLst/>
          </a:prstGeom>
          <a:noFill/>
        </p:spPr>
        <p:txBody>
          <a:bodyPr wrap="square" lIns="52249" tIns="52249" rIns="52249" bIns="52249" anchor="ctr" anchorCtr="0">
            <a:spAutoFit/>
          </a:bodyPr>
          <a:lstStyle>
            <a:lvl1pPr marL="0" indent="0" algn="ctr">
              <a:buNone/>
              <a:defRPr sz="2000" b="1" u="sng" baseline="0">
                <a:solidFill>
                  <a:schemeClr val="tx1"/>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664528"/>
            <a:ext cx="6280546"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32897" y="3241334"/>
            <a:ext cx="6280547" cy="413295"/>
          </a:xfrm>
          <a:prstGeom prst="rect">
            <a:avLst/>
          </a:prstGeom>
          <a:noFill/>
        </p:spPr>
        <p:txBody>
          <a:bodyPr lIns="52249" tIns="52249" rIns="52249" bIns="52249" anchor="ctr" anchorCtr="0">
            <a:spAutoFit/>
          </a:bodyPr>
          <a:lstStyle>
            <a:lvl1pPr marL="0" indent="0" algn="ctr">
              <a:buNone/>
              <a:defRPr sz="2000" b="1" u="sng" baseline="0">
                <a:solidFill>
                  <a:schemeClr val="tx1"/>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11462" y="3669159"/>
            <a:ext cx="6280546"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3900678" y="3241334"/>
            <a:ext cx="6286500" cy="413295"/>
          </a:xfrm>
          <a:prstGeom prst="rect">
            <a:avLst/>
          </a:prstGeom>
          <a:noFill/>
        </p:spPr>
        <p:txBody>
          <a:bodyPr lIns="52249" tIns="52249" rIns="52249" bIns="52249" anchor="ctr" anchorCtr="0">
            <a:spAutoFit/>
          </a:bodyPr>
          <a:lstStyle>
            <a:lvl1pPr marL="0" indent="0" algn="ctr">
              <a:buNone/>
              <a:defRPr sz="2000" b="1" u="sng" baseline="0">
                <a:solidFill>
                  <a:schemeClr val="tx1"/>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20574412" y="3241334"/>
            <a:ext cx="6279386" cy="413295"/>
          </a:xfrm>
          <a:prstGeom prst="rect">
            <a:avLst/>
          </a:prstGeom>
          <a:noFill/>
        </p:spPr>
        <p:txBody>
          <a:bodyPr wrap="square" lIns="52249" tIns="52249" rIns="52249" bIns="52249" anchor="ctr" anchorCtr="0">
            <a:spAutoFit/>
          </a:bodyPr>
          <a:lstStyle>
            <a:lvl1pPr marL="0" indent="0" algn="ctr">
              <a:buNone/>
              <a:defRPr sz="2000" b="1" u="sng" baseline="0">
                <a:solidFill>
                  <a:schemeClr val="tx1"/>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4412" y="3669159"/>
            <a:ext cx="6279386"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574412" y="8403795"/>
            <a:ext cx="6279386" cy="413295"/>
          </a:xfrm>
          <a:prstGeom prst="rect">
            <a:avLst/>
          </a:prstGeom>
          <a:noFill/>
        </p:spPr>
        <p:txBody>
          <a:bodyPr wrap="square" lIns="52249" tIns="52249" rIns="52249" bIns="52249" anchor="ctr" anchorCtr="0">
            <a:spAutoFit/>
          </a:bodyPr>
          <a:lstStyle>
            <a:lvl1pPr marL="0" indent="0" algn="ctr">
              <a:buNone/>
              <a:defRPr sz="2000" b="1" u="sng" baseline="0">
                <a:solidFill>
                  <a:schemeClr val="tx1"/>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20574412" y="8826989"/>
            <a:ext cx="6282531"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574412" y="15057682"/>
            <a:ext cx="6279386" cy="413295"/>
          </a:xfrm>
          <a:prstGeom prst="rect">
            <a:avLst/>
          </a:prstGeom>
          <a:noFill/>
        </p:spPr>
        <p:txBody>
          <a:bodyPr wrap="square" lIns="52249" tIns="52249" rIns="52249" bIns="52249" anchor="ctr" anchorCtr="0">
            <a:spAutoFit/>
          </a:bodyPr>
          <a:lstStyle>
            <a:lvl1pPr marL="0" indent="0" algn="ctr">
              <a:buNone/>
              <a:defRPr sz="2000" b="1" u="sng" baseline="0">
                <a:solidFill>
                  <a:schemeClr val="tx1"/>
                </a:solidFill>
              </a:defRPr>
            </a:lvl1pPr>
          </a:lstStyle>
          <a:p>
            <a:pPr lvl="0"/>
            <a:r>
              <a:rPr lang="en-US" dirty="0"/>
              <a:t>(click to edit)  ACKNOWLEDGEMENTS</a:t>
            </a:r>
          </a:p>
        </p:txBody>
      </p:sp>
      <p:sp>
        <p:nvSpPr>
          <p:cNvPr id="30" name="Text Placeholder 3"/>
          <p:cNvSpPr>
            <a:spLocks noGrp="1"/>
          </p:cNvSpPr>
          <p:nvPr>
            <p:ph type="body" sz="quarter" idx="30" hasCustomPrompt="1"/>
          </p:nvPr>
        </p:nvSpPr>
        <p:spPr>
          <a:xfrm>
            <a:off x="20574412" y="15480876"/>
            <a:ext cx="6282531"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565116" y="8792076"/>
            <a:ext cx="6285508"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76" name="Text Placeholder 76"/>
          <p:cNvSpPr>
            <a:spLocks noGrp="1"/>
          </p:cNvSpPr>
          <p:nvPr>
            <p:ph type="body" sz="quarter" idx="150" hasCustomPrompt="1"/>
          </p:nvPr>
        </p:nvSpPr>
        <p:spPr>
          <a:xfrm>
            <a:off x="3662362" y="1863614"/>
            <a:ext cx="20107276" cy="598230"/>
          </a:xfrm>
          <a:prstGeom prst="rect">
            <a:avLst/>
          </a:prstGeom>
        </p:spPr>
        <p:txBody>
          <a:bodyPr>
            <a:noAutofit/>
          </a:bodyPr>
          <a:lstStyle>
            <a:lvl1pPr marL="0" indent="0" algn="ctr">
              <a:buFontTx/>
              <a:buNone/>
              <a:defRPr sz="3600" b="1">
                <a:solidFill>
                  <a:schemeClr val="tx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2452858"/>
            <a:ext cx="20107276" cy="634555"/>
          </a:xfrm>
          <a:prstGeom prst="rect">
            <a:avLst/>
          </a:prstGeom>
        </p:spPr>
        <p:txBody>
          <a:bodyPr>
            <a:normAutofit/>
          </a:bodyPr>
          <a:lstStyle>
            <a:lvl1pPr marL="0" indent="0" algn="ctr">
              <a:buFontTx/>
              <a:buNone/>
              <a:defRPr sz="2800">
                <a:solidFill>
                  <a:schemeClr val="tx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457905"/>
            <a:ext cx="20107276" cy="834414"/>
          </a:xfrm>
          <a:prstGeom prst="rect">
            <a:avLst/>
          </a:prstGeom>
        </p:spPr>
        <p:txBody>
          <a:bodyPr>
            <a:noAutofit/>
          </a:bodyPr>
          <a:lstStyle>
            <a:lvl1pPr marL="0" indent="0" algn="ctr">
              <a:buFontTx/>
              <a:buNone/>
              <a:defRPr sz="66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89179" y="3668542"/>
            <a:ext cx="8494548"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89179" y="3237654"/>
            <a:ext cx="8483204"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tx1"/>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89179" y="10615143"/>
            <a:ext cx="8495540"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9179" y="10152185"/>
            <a:ext cx="8483203"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tx1"/>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3" y="12521195"/>
            <a:ext cx="8482209"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3" y="12094938"/>
            <a:ext cx="8482209"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tx1"/>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673172"/>
            <a:ext cx="8482209"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3237654"/>
            <a:ext cx="8487172"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tx1"/>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8" y="3237654"/>
            <a:ext cx="8485018"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tx1"/>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8" y="3668542"/>
            <a:ext cx="8485018"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8" y="10133455"/>
            <a:ext cx="8485018"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tx1"/>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18370766" y="10564343"/>
            <a:ext cx="8488163"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8" y="15073434"/>
            <a:ext cx="8485018"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tx1"/>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0766" y="15504322"/>
            <a:ext cx="8488163"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34" name="Text Placeholder 76"/>
          <p:cNvSpPr>
            <a:spLocks noGrp="1"/>
          </p:cNvSpPr>
          <p:nvPr>
            <p:ph type="body" sz="quarter" idx="150" hasCustomPrompt="1"/>
          </p:nvPr>
        </p:nvSpPr>
        <p:spPr>
          <a:xfrm>
            <a:off x="3662362" y="1863614"/>
            <a:ext cx="20107276" cy="598230"/>
          </a:xfrm>
          <a:prstGeom prst="rect">
            <a:avLst/>
          </a:prstGeom>
        </p:spPr>
        <p:txBody>
          <a:bodyPr>
            <a:noAutofit/>
          </a:bodyPr>
          <a:lstStyle>
            <a:lvl1pPr marL="0" indent="0" algn="ctr">
              <a:buFontTx/>
              <a:buNone/>
              <a:defRPr sz="3600" b="1">
                <a:solidFill>
                  <a:schemeClr val="tx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35" name="Text Placeholder 76"/>
          <p:cNvSpPr>
            <a:spLocks noGrp="1"/>
          </p:cNvSpPr>
          <p:nvPr>
            <p:ph type="body" sz="quarter" idx="184" hasCustomPrompt="1"/>
          </p:nvPr>
        </p:nvSpPr>
        <p:spPr>
          <a:xfrm>
            <a:off x="3662362" y="2452858"/>
            <a:ext cx="20107276" cy="634555"/>
          </a:xfrm>
          <a:prstGeom prst="rect">
            <a:avLst/>
          </a:prstGeom>
        </p:spPr>
        <p:txBody>
          <a:bodyPr>
            <a:normAutofit/>
          </a:bodyPr>
          <a:lstStyle>
            <a:lvl1pPr marL="0" indent="0" algn="ctr">
              <a:buFontTx/>
              <a:buNone/>
              <a:defRPr sz="2800">
                <a:solidFill>
                  <a:schemeClr val="tx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36" name="Text Placeholder 76"/>
          <p:cNvSpPr>
            <a:spLocks noGrp="1"/>
          </p:cNvSpPr>
          <p:nvPr>
            <p:ph type="body" sz="quarter" idx="185" hasCustomPrompt="1"/>
          </p:nvPr>
        </p:nvSpPr>
        <p:spPr>
          <a:xfrm>
            <a:off x="3662362" y="457905"/>
            <a:ext cx="20107276" cy="834414"/>
          </a:xfrm>
          <a:prstGeom prst="rect">
            <a:avLst/>
          </a:prstGeom>
        </p:spPr>
        <p:txBody>
          <a:bodyPr>
            <a:noAutofit/>
          </a:bodyPr>
          <a:lstStyle>
            <a:lvl1pPr marL="0" indent="0" algn="ctr">
              <a:buFontTx/>
              <a:buNone/>
              <a:defRPr sz="66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666691"/>
            <a:ext cx="6285508"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576462" y="3235803"/>
            <a:ext cx="6280547" cy="428684"/>
          </a:xfrm>
          <a:prstGeom prst="rect">
            <a:avLst/>
          </a:prstGeom>
          <a:noFill/>
        </p:spPr>
        <p:txBody>
          <a:bodyPr lIns="52249" tIns="52249" rIns="52249" bIns="52249" anchor="ctr" anchorCtr="0">
            <a:spAutoFit/>
          </a:bodyPr>
          <a:lstStyle>
            <a:lvl1pPr marL="0" indent="0" algn="ctr">
              <a:buNone/>
              <a:defRPr sz="2100" b="1" u="sng" baseline="0">
                <a:solidFill>
                  <a:schemeClr val="tx1"/>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4124" y="8866912"/>
            <a:ext cx="6286500"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576461" y="8454754"/>
            <a:ext cx="6281539"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tx1"/>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662060"/>
            <a:ext cx="12950030"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241978" y="3235803"/>
            <a:ext cx="12950031"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tx1"/>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8" y="12888611"/>
            <a:ext cx="12950031"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241977" y="12457723"/>
            <a:ext cx="12950031"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tx1"/>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0574412" y="3235803"/>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tx1"/>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0574412" y="3666691"/>
            <a:ext cx="6279386"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0574412" y="8489885"/>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tx1"/>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0574412" y="8920773"/>
            <a:ext cx="6282531"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0574412" y="15143772"/>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tx1"/>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74412" y="15574660"/>
            <a:ext cx="6282531" cy="448461"/>
          </a:xfrm>
          <a:prstGeom prst="rect">
            <a:avLst/>
          </a:prstGeom>
        </p:spPr>
        <p:txBody>
          <a:bodyPr wrap="square" lIns="130622" tIns="130622" rIns="130622" bIns="130622">
            <a:spAutoFit/>
          </a:bodyPr>
          <a:lstStyle>
            <a:lvl1pPr marL="0" indent="0">
              <a:buNone/>
              <a:defRPr sz="1200">
                <a:solidFill>
                  <a:schemeClr val="tx1"/>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34" name="Text Placeholder 76"/>
          <p:cNvSpPr>
            <a:spLocks noGrp="1"/>
          </p:cNvSpPr>
          <p:nvPr>
            <p:ph type="body" sz="quarter" idx="150" hasCustomPrompt="1"/>
          </p:nvPr>
        </p:nvSpPr>
        <p:spPr>
          <a:xfrm>
            <a:off x="3662362" y="1863614"/>
            <a:ext cx="20107276" cy="598230"/>
          </a:xfrm>
          <a:prstGeom prst="rect">
            <a:avLst/>
          </a:prstGeom>
        </p:spPr>
        <p:txBody>
          <a:bodyPr>
            <a:noAutofit/>
          </a:bodyPr>
          <a:lstStyle>
            <a:lvl1pPr marL="0" indent="0" algn="ctr">
              <a:buFontTx/>
              <a:buNone/>
              <a:defRPr sz="3600" b="1">
                <a:solidFill>
                  <a:schemeClr val="tx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35" name="Text Placeholder 76"/>
          <p:cNvSpPr>
            <a:spLocks noGrp="1"/>
          </p:cNvSpPr>
          <p:nvPr>
            <p:ph type="body" sz="quarter" idx="184" hasCustomPrompt="1"/>
          </p:nvPr>
        </p:nvSpPr>
        <p:spPr>
          <a:xfrm>
            <a:off x="3662362" y="2452858"/>
            <a:ext cx="20107276" cy="634555"/>
          </a:xfrm>
          <a:prstGeom prst="rect">
            <a:avLst/>
          </a:prstGeom>
        </p:spPr>
        <p:txBody>
          <a:bodyPr>
            <a:normAutofit/>
          </a:bodyPr>
          <a:lstStyle>
            <a:lvl1pPr marL="0" indent="0" algn="ctr">
              <a:buFontTx/>
              <a:buNone/>
              <a:defRPr sz="2800">
                <a:solidFill>
                  <a:schemeClr val="tx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36" name="Text Placeholder 76"/>
          <p:cNvSpPr>
            <a:spLocks noGrp="1"/>
          </p:cNvSpPr>
          <p:nvPr>
            <p:ph type="body" sz="quarter" idx="185" hasCustomPrompt="1"/>
          </p:nvPr>
        </p:nvSpPr>
        <p:spPr>
          <a:xfrm>
            <a:off x="3662362" y="457905"/>
            <a:ext cx="20107276" cy="834414"/>
          </a:xfrm>
          <a:prstGeom prst="rect">
            <a:avLst/>
          </a:prstGeom>
        </p:spPr>
        <p:txBody>
          <a:bodyPr>
            <a:noAutofit/>
          </a:bodyPr>
          <a:lstStyle>
            <a:lvl1pPr marL="0" indent="0" algn="ctr">
              <a:buFontTx/>
              <a:buNone/>
              <a:defRPr sz="66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97" name="Group 96"/>
          <p:cNvGrpSpPr>
            <a:grpSpLocks noChangeAspect="1"/>
          </p:cNvGrpSpPr>
          <p:nvPr userDrawn="1"/>
        </p:nvGrpSpPr>
        <p:grpSpPr>
          <a:xfrm>
            <a:off x="-6886463" y="2"/>
            <a:ext cx="6608534" cy="19202398"/>
            <a:chOff x="-11220549" y="-1"/>
            <a:chExt cx="11014225" cy="27432000"/>
          </a:xfrm>
        </p:grpSpPr>
        <p:sp>
          <p:nvSpPr>
            <p:cNvPr id="98" name="Rectangle 97"/>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40”x60”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99" name="Straight Connector 98"/>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100" name="Picture 99"/>
            <p:cNvPicPr>
              <a:picLocks noChangeAspect="1"/>
            </p:cNvPicPr>
            <p:nvPr userDrawn="1"/>
          </p:nvPicPr>
          <p:blipFill>
            <a:blip r:embed="rId3"/>
            <a:stretch>
              <a:fillRect/>
            </a:stretch>
          </p:blipFill>
          <p:spPr>
            <a:xfrm>
              <a:off x="-10736022" y="7070058"/>
              <a:ext cx="1597665" cy="1001614"/>
            </a:xfrm>
            <a:prstGeom prst="rect">
              <a:avLst/>
            </a:prstGeom>
          </p:spPr>
        </p:pic>
        <p:pic>
          <p:nvPicPr>
            <p:cNvPr id="101" name="Picture 100"/>
            <p:cNvPicPr>
              <a:picLocks noChangeAspect="1"/>
            </p:cNvPicPr>
            <p:nvPr userDrawn="1"/>
          </p:nvPicPr>
          <p:blipFill>
            <a:blip r:embed="rId4"/>
            <a:stretch>
              <a:fillRect/>
            </a:stretch>
          </p:blipFill>
          <p:spPr>
            <a:xfrm>
              <a:off x="-10736022" y="11080322"/>
              <a:ext cx="9986807" cy="877997"/>
            </a:xfrm>
            <a:prstGeom prst="rect">
              <a:avLst/>
            </a:prstGeom>
          </p:spPr>
        </p:pic>
        <p:grpSp>
          <p:nvGrpSpPr>
            <p:cNvPr id="102" name="Group 101"/>
            <p:cNvGrpSpPr/>
            <p:nvPr userDrawn="1"/>
          </p:nvGrpSpPr>
          <p:grpSpPr>
            <a:xfrm>
              <a:off x="-9844889" y="17817181"/>
              <a:ext cx="7631078" cy="1987425"/>
              <a:chOff x="-4516464" y="10195245"/>
              <a:chExt cx="3516822" cy="1095727"/>
            </a:xfrm>
          </p:grpSpPr>
          <p:grpSp>
            <p:nvGrpSpPr>
              <p:cNvPr id="108" name="Group 107"/>
              <p:cNvGrpSpPr/>
              <p:nvPr userDrawn="1"/>
            </p:nvGrpSpPr>
            <p:grpSpPr>
              <a:xfrm>
                <a:off x="-2783494" y="10195289"/>
                <a:ext cx="624373" cy="894736"/>
                <a:chOff x="-3958698" y="9877015"/>
                <a:chExt cx="779266" cy="1282147"/>
              </a:xfrm>
            </p:grpSpPr>
            <p:pic>
              <p:nvPicPr>
                <p:cNvPr id="114" name="Picture 113"/>
                <p:cNvPicPr>
                  <a:picLocks noChangeAspect="1"/>
                </p:cNvPicPr>
                <p:nvPr userDrawn="1"/>
              </p:nvPicPr>
              <p:blipFill>
                <a:blip r:embed="rId5"/>
                <a:stretch>
                  <a:fillRect/>
                </a:stretch>
              </p:blipFill>
              <p:spPr>
                <a:xfrm>
                  <a:off x="-3948160" y="9877015"/>
                  <a:ext cx="768728" cy="1090752"/>
                </a:xfrm>
                <a:prstGeom prst="rect">
                  <a:avLst/>
                </a:prstGeom>
              </p:spPr>
            </p:pic>
            <p:sp>
              <p:nvSpPr>
                <p:cNvPr id="115"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109" name="Group 108"/>
              <p:cNvGrpSpPr/>
              <p:nvPr userDrawn="1"/>
            </p:nvGrpSpPr>
            <p:grpSpPr>
              <a:xfrm>
                <a:off x="-2033159" y="10195245"/>
                <a:ext cx="1033517" cy="907667"/>
                <a:chOff x="-2921738" y="10010570"/>
                <a:chExt cx="1420279" cy="1247337"/>
              </a:xfrm>
            </p:grpSpPr>
            <p:pic>
              <p:nvPicPr>
                <p:cNvPr id="112" name="Picture 111"/>
                <p:cNvPicPr>
                  <a:picLocks noChangeAspect="1"/>
                </p:cNvPicPr>
                <p:nvPr userDrawn="1"/>
              </p:nvPicPr>
              <p:blipFill>
                <a:blip r:embed="rId5"/>
                <a:stretch>
                  <a:fillRect/>
                </a:stretch>
              </p:blipFill>
              <p:spPr>
                <a:xfrm>
                  <a:off x="-2921738" y="10010570"/>
                  <a:ext cx="1420279" cy="1029695"/>
                </a:xfrm>
                <a:prstGeom prst="rect">
                  <a:avLst/>
                </a:prstGeom>
              </p:spPr>
            </p:pic>
            <p:sp>
              <p:nvSpPr>
                <p:cNvPr id="113"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110" name="Picture 109"/>
              <p:cNvPicPr>
                <a:picLocks noChangeAspect="1"/>
              </p:cNvPicPr>
              <p:nvPr userDrawn="1"/>
            </p:nvPicPr>
            <p:blipFill>
              <a:blip r:embed="rId6"/>
              <a:stretch>
                <a:fillRect/>
              </a:stretch>
            </p:blipFill>
            <p:spPr>
              <a:xfrm>
                <a:off x="-4516464" y="10195268"/>
                <a:ext cx="1098742" cy="847761"/>
              </a:xfrm>
              <a:prstGeom prst="rect">
                <a:avLst/>
              </a:prstGeom>
            </p:spPr>
          </p:pic>
          <p:sp>
            <p:nvSpPr>
              <p:cNvPr id="111"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103" name="Group 102"/>
            <p:cNvGrpSpPr/>
            <p:nvPr userDrawn="1"/>
          </p:nvGrpSpPr>
          <p:grpSpPr>
            <a:xfrm>
              <a:off x="-9604625" y="22201807"/>
              <a:ext cx="7832477" cy="2027097"/>
              <a:chOff x="-4427461" y="12587745"/>
              <a:chExt cx="3609638" cy="1117601"/>
            </a:xfrm>
          </p:grpSpPr>
          <p:pic>
            <p:nvPicPr>
              <p:cNvPr id="104" name="Picture 103"/>
              <p:cNvPicPr/>
              <p:nvPr userDrawn="1"/>
            </p:nvPicPr>
            <p:blipFill>
              <a:blip r:embed="rId7"/>
              <a:stretch>
                <a:fillRect/>
              </a:stretch>
            </p:blipFill>
            <p:spPr>
              <a:xfrm>
                <a:off x="-4179101" y="12737786"/>
                <a:ext cx="1512652" cy="772700"/>
              </a:xfrm>
              <a:prstGeom prst="rect">
                <a:avLst/>
              </a:prstGeom>
            </p:spPr>
          </p:pic>
          <p:pic>
            <p:nvPicPr>
              <p:cNvPr id="105" name="Picture 104"/>
              <p:cNvPicPr/>
              <p:nvPr userDrawn="1"/>
            </p:nvPicPr>
            <p:blipFill>
              <a:blip r:embed="rId8"/>
              <a:stretch>
                <a:fillRect/>
              </a:stretch>
            </p:blipFill>
            <p:spPr>
              <a:xfrm>
                <a:off x="-2596264" y="12737785"/>
                <a:ext cx="1512652" cy="772700"/>
              </a:xfrm>
              <a:prstGeom prst="rect">
                <a:avLst/>
              </a:prstGeom>
            </p:spPr>
          </p:pic>
          <p:sp>
            <p:nvSpPr>
              <p:cNvPr id="106"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107"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116" name="Group 115"/>
          <p:cNvGrpSpPr>
            <a:grpSpLocks noChangeAspect="1"/>
          </p:cNvGrpSpPr>
          <p:nvPr userDrawn="1"/>
        </p:nvGrpSpPr>
        <p:grpSpPr>
          <a:xfrm>
            <a:off x="27709929" y="11216"/>
            <a:ext cx="6632760" cy="19191183"/>
            <a:chOff x="36782324" y="0"/>
            <a:chExt cx="11062139" cy="27432000"/>
          </a:xfrm>
        </p:grpSpPr>
        <p:sp>
          <p:nvSpPr>
            <p:cNvPr id="117" name="Rectangle 116"/>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118" name="Picture 117"/>
            <p:cNvPicPr/>
            <p:nvPr userDrawn="1"/>
          </p:nvPicPr>
          <p:blipFill>
            <a:blip r:embed="rId9"/>
            <a:stretch>
              <a:fillRect/>
            </a:stretch>
          </p:blipFill>
          <p:spPr>
            <a:xfrm>
              <a:off x="39540164" y="3399421"/>
              <a:ext cx="5586150" cy="1716939"/>
            </a:xfrm>
            <a:prstGeom prst="rect">
              <a:avLst/>
            </a:prstGeom>
          </p:spPr>
        </p:pic>
        <p:pic>
          <p:nvPicPr>
            <p:cNvPr id="119" name="Picture 118"/>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120" name="Picture 119"/>
            <p:cNvPicPr/>
            <p:nvPr userDrawn="1"/>
          </p:nvPicPr>
          <p:blipFill>
            <a:blip r:embed="rId11"/>
            <a:stretch>
              <a:fillRect/>
            </a:stretch>
          </p:blipFill>
          <p:spPr>
            <a:xfrm>
              <a:off x="37524683" y="10986709"/>
              <a:ext cx="1482265" cy="825421"/>
            </a:xfrm>
            <a:prstGeom prst="rect">
              <a:avLst/>
            </a:prstGeom>
          </p:spPr>
        </p:pic>
        <p:grpSp>
          <p:nvGrpSpPr>
            <p:cNvPr id="121" name="Group 120"/>
            <p:cNvGrpSpPr/>
            <p:nvPr userDrawn="1"/>
          </p:nvGrpSpPr>
          <p:grpSpPr>
            <a:xfrm>
              <a:off x="37163426" y="23152352"/>
              <a:ext cx="10354213" cy="1052915"/>
              <a:chOff x="31687960" y="29635357"/>
              <a:chExt cx="9771399" cy="1090622"/>
            </a:xfrm>
          </p:grpSpPr>
          <p:sp>
            <p:nvSpPr>
              <p:cNvPr id="123" name="Rounded Rectangle 122"/>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124" name="Picture 123"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125"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38" name="TextBox 37"/>
          <p:cNvSpPr txBox="1"/>
          <p:nvPr userDrawn="1"/>
        </p:nvSpPr>
        <p:spPr>
          <a:xfrm>
            <a:off x="27884908" y="17387917"/>
            <a:ext cx="5229435" cy="989269"/>
          </a:xfrm>
          <a:prstGeom prst="rect">
            <a:avLst/>
          </a:prstGeom>
          <a:noFill/>
        </p:spPr>
        <p:txBody>
          <a:bodyPr wrap="square" lIns="65304" tIns="32651" rIns="65304" bIns="32651" rtlCol="0">
            <a:spAutoFit/>
          </a:bodyPr>
          <a:lstStyle/>
          <a:p>
            <a:pPr marL="285750" indent="-168275">
              <a:lnSpc>
                <a:spcPct val="100000"/>
              </a:lnSpc>
            </a:pPr>
            <a:r>
              <a:rPr lang="en-US" sz="1600" dirty="0">
                <a:solidFill>
                  <a:schemeClr val="bg1"/>
                </a:solidFill>
              </a:rPr>
              <a:t>©2015</a:t>
            </a:r>
            <a:r>
              <a:rPr lang="en-US" sz="1600" baseline="0" dirty="0">
                <a:solidFill>
                  <a:schemeClr val="bg1"/>
                </a:solidFill>
              </a:rPr>
              <a:t> </a:t>
            </a:r>
            <a:r>
              <a:rPr lang="en-US" sz="1600" dirty="0">
                <a:solidFill>
                  <a:schemeClr val="bg1"/>
                </a:solidFill>
              </a:rPr>
              <a:t>PosterPresentations.com</a:t>
            </a:r>
            <a:br>
              <a:rPr lang="en-US" sz="1600" dirty="0">
                <a:solidFill>
                  <a:schemeClr val="bg1"/>
                </a:solidFill>
              </a:rPr>
            </a:br>
            <a:r>
              <a:rPr lang="en-US" sz="1400" dirty="0">
                <a:solidFill>
                  <a:schemeClr val="bg1"/>
                </a:solidFill>
              </a:rPr>
              <a:t>2117 Fourth Street ,</a:t>
            </a:r>
            <a:r>
              <a:rPr lang="en-US" sz="1400" baseline="0" dirty="0">
                <a:solidFill>
                  <a:schemeClr val="bg1"/>
                </a:solidFill>
              </a:rPr>
              <a:t> Unit C        </a:t>
            </a:r>
          </a:p>
          <a:p>
            <a:pPr marL="285750" indent="1588">
              <a:lnSpc>
                <a:spcPct val="100000"/>
              </a:lnSpc>
            </a:pPr>
            <a:r>
              <a:rPr lang="en-US" sz="1400" baseline="0" dirty="0">
                <a:solidFill>
                  <a:schemeClr val="bg1"/>
                </a:solidFill>
              </a:rPr>
              <a:t>Berkeley CA </a:t>
            </a:r>
            <a:r>
              <a:rPr lang="en-US" sz="1200" baseline="0" dirty="0">
                <a:solidFill>
                  <a:schemeClr val="bg1"/>
                </a:solidFill>
              </a:rPr>
              <a:t>94710</a:t>
            </a:r>
            <a:br>
              <a:rPr lang="en-US" sz="1400" baseline="0" dirty="0">
                <a:solidFill>
                  <a:schemeClr val="bg1"/>
                </a:solidFill>
              </a:rPr>
            </a:br>
            <a:r>
              <a:rPr lang="en-US" sz="1400" b="1" baseline="0" dirty="0">
                <a:solidFill>
                  <a:srgbClr val="FFFF00"/>
                </a:solidFill>
              </a:rPr>
              <a:t>posterpresenter@gmail.com</a:t>
            </a:r>
            <a:endParaRPr lang="en-US" sz="1600" b="1" dirty="0">
              <a:solidFill>
                <a:srgbClr val="FFFF00"/>
              </a:solidFill>
            </a:endParaRPr>
          </a:p>
        </p:txBody>
      </p:sp>
      <p:sp>
        <p:nvSpPr>
          <p:cNvPr id="39" name="Rounded Rectangle 38"/>
          <p:cNvSpPr/>
          <p:nvPr userDrawn="1"/>
        </p:nvSpPr>
        <p:spPr>
          <a:xfrm>
            <a:off x="574675" y="3209577"/>
            <a:ext cx="6288286" cy="14809229"/>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userDrawn="1"/>
        </p:nvSpPr>
        <p:spPr>
          <a:xfrm>
            <a:off x="7258482" y="3209577"/>
            <a:ext cx="6288286" cy="14809229"/>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userDrawn="1"/>
        </p:nvSpPr>
        <p:spPr>
          <a:xfrm>
            <a:off x="13895563" y="3209577"/>
            <a:ext cx="6288286" cy="14809229"/>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userDrawn="1"/>
        </p:nvSpPr>
        <p:spPr>
          <a:xfrm>
            <a:off x="20570825" y="3209577"/>
            <a:ext cx="6288286" cy="14809229"/>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p:cNvGrpSpPr/>
          <p:nvPr userDrawn="1"/>
        </p:nvGrpSpPr>
        <p:grpSpPr>
          <a:xfrm>
            <a:off x="-9728" y="-3376"/>
            <a:ext cx="27451941" cy="3208195"/>
            <a:chOff x="-14192" y="1382"/>
            <a:chExt cx="27451941" cy="4622614"/>
          </a:xfrm>
        </p:grpSpPr>
        <p:sp>
          <p:nvSpPr>
            <p:cNvPr id="61" name="Rectangle 16"/>
            <p:cNvSpPr/>
            <p:nvPr userDrawn="1"/>
          </p:nvSpPr>
          <p:spPr>
            <a:xfrm>
              <a:off x="-9397" y="707798"/>
              <a:ext cx="27445364" cy="3916198"/>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 name="connsiteX0" fmla="*/ 239 w 43824446"/>
                <a:gd name="connsiteY0" fmla="*/ 7053 h 5845739"/>
                <a:gd name="connsiteX1" fmla="*/ 43824446 w 43824446"/>
                <a:gd name="connsiteY1" fmla="*/ 0 h 5845739"/>
                <a:gd name="connsiteX2" fmla="*/ 43819716 w 43824446"/>
                <a:gd name="connsiteY2" fmla="*/ 5811651 h 5845739"/>
                <a:gd name="connsiteX3" fmla="*/ 21917405 w 43824446"/>
                <a:gd name="connsiteY3" fmla="*/ 3009824 h 5845739"/>
                <a:gd name="connsiteX4" fmla="*/ 457 w 43824446"/>
                <a:gd name="connsiteY4" fmla="*/ 5845739 h 5845739"/>
                <a:gd name="connsiteX5" fmla="*/ 239 w 43824446"/>
                <a:gd name="connsiteY5" fmla="*/ 7053 h 5845739"/>
                <a:gd name="connsiteX0" fmla="*/ 8717 w 43832924"/>
                <a:gd name="connsiteY0" fmla="*/ 7053 h 5862300"/>
                <a:gd name="connsiteX1" fmla="*/ 43832924 w 43832924"/>
                <a:gd name="connsiteY1" fmla="*/ 0 h 5862300"/>
                <a:gd name="connsiteX2" fmla="*/ 43828194 w 43832924"/>
                <a:gd name="connsiteY2" fmla="*/ 5811651 h 5862300"/>
                <a:gd name="connsiteX3" fmla="*/ 21925883 w 43832924"/>
                <a:gd name="connsiteY3" fmla="*/ 3009824 h 5862300"/>
                <a:gd name="connsiteX4" fmla="*/ 133 w 43832924"/>
                <a:gd name="connsiteY4" fmla="*/ 5862300 h 5862300"/>
                <a:gd name="connsiteX5" fmla="*/ 8717 w 43832924"/>
                <a:gd name="connsiteY5" fmla="*/ 7053 h 5862300"/>
                <a:gd name="connsiteX0" fmla="*/ 4390 w 43828597"/>
                <a:gd name="connsiteY0" fmla="*/ 7053 h 5845739"/>
                <a:gd name="connsiteX1" fmla="*/ 43828597 w 43828597"/>
                <a:gd name="connsiteY1" fmla="*/ 0 h 5845739"/>
                <a:gd name="connsiteX2" fmla="*/ 43823867 w 43828597"/>
                <a:gd name="connsiteY2" fmla="*/ 5811651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28212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50253" h="5886768">
                  <a:moveTo>
                    <a:pt x="26046" y="7053"/>
                  </a:moveTo>
                  <a:lnTo>
                    <a:pt x="43850253" y="0"/>
                  </a:lnTo>
                  <a:cubicBezTo>
                    <a:pt x="43848676" y="1937217"/>
                    <a:pt x="43847101" y="3903416"/>
                    <a:pt x="43845524" y="5840633"/>
                  </a:cubicBezTo>
                  <a:cubicBezTo>
                    <a:pt x="37596394" y="3754040"/>
                    <a:pt x="30078577" y="2852981"/>
                    <a:pt x="21943211" y="2804672"/>
                  </a:cubicBezTo>
                  <a:cubicBezTo>
                    <a:pt x="13130028" y="2752338"/>
                    <a:pt x="5384864" y="3570682"/>
                    <a:pt x="56" y="5886768"/>
                  </a:cubicBezTo>
                  <a:cubicBezTo>
                    <a:pt x="-1437" y="3949524"/>
                    <a:pt x="27539" y="1944297"/>
                    <a:pt x="26046"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16"/>
            <p:cNvSpPr/>
            <p:nvPr userDrawn="1"/>
          </p:nvSpPr>
          <p:spPr>
            <a:xfrm>
              <a:off x="-9077" y="5744"/>
              <a:ext cx="27444983" cy="4487402"/>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4 w 43793267"/>
                <a:gd name="connsiteY3" fmla="*/ 3836095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4 w 43793267"/>
                <a:gd name="connsiteY3" fmla="*/ 3936161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956174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956174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16018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98106 w 43793267"/>
                <a:gd name="connsiteY3" fmla="*/ 381608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98106 w 43793267"/>
                <a:gd name="connsiteY3" fmla="*/ 3796070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696005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9001 w 43800854"/>
                <a:gd name="connsiteY0" fmla="*/ 0 h 6800456"/>
                <a:gd name="connsiteX1" fmla="*/ 43800854 w 43800854"/>
                <a:gd name="connsiteY1" fmla="*/ 1497 h 6800456"/>
                <a:gd name="connsiteX2" fmla="*/ 43800026 w 43800854"/>
                <a:gd name="connsiteY2" fmla="*/ 5762520 h 6800456"/>
                <a:gd name="connsiteX3" fmla="*/ 21927474 w 43800854"/>
                <a:gd name="connsiteY3" fmla="*/ 3756043 h 6800456"/>
                <a:gd name="connsiteX4" fmla="*/ 0 w 43800854"/>
                <a:gd name="connsiteY4" fmla="*/ 6800456 h 6800456"/>
                <a:gd name="connsiteX5" fmla="*/ 9001 w 43800854"/>
                <a:gd name="connsiteY5" fmla="*/ 0 h 6800456"/>
                <a:gd name="connsiteX0" fmla="*/ 9001 w 43800854"/>
                <a:gd name="connsiteY0" fmla="*/ 0 h 6680377"/>
                <a:gd name="connsiteX1" fmla="*/ 43800854 w 43800854"/>
                <a:gd name="connsiteY1" fmla="*/ 1497 h 6680377"/>
                <a:gd name="connsiteX2" fmla="*/ 43800026 w 43800854"/>
                <a:gd name="connsiteY2" fmla="*/ 5762520 h 6680377"/>
                <a:gd name="connsiteX3" fmla="*/ 21927474 w 43800854"/>
                <a:gd name="connsiteY3" fmla="*/ 3756043 h 6680377"/>
                <a:gd name="connsiteX4" fmla="*/ 0 w 43800854"/>
                <a:gd name="connsiteY4" fmla="*/ 6680377 h 6680377"/>
                <a:gd name="connsiteX5" fmla="*/ 9001 w 43800854"/>
                <a:gd name="connsiteY5" fmla="*/ 0 h 6680377"/>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756043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00854" h="6580312">
                  <a:moveTo>
                    <a:pt x="9001" y="0"/>
                  </a:moveTo>
                  <a:lnTo>
                    <a:pt x="43800854" y="1497"/>
                  </a:lnTo>
                  <a:cubicBezTo>
                    <a:pt x="43800854" y="2343991"/>
                    <a:pt x="43800026" y="3420026"/>
                    <a:pt x="43800026" y="5762520"/>
                  </a:cubicBezTo>
                  <a:cubicBezTo>
                    <a:pt x="33792539" y="4008920"/>
                    <a:pt x="29228690" y="3605685"/>
                    <a:pt x="21927474" y="3575926"/>
                  </a:cubicBezTo>
                  <a:cubicBezTo>
                    <a:pt x="16086810" y="3552120"/>
                    <a:pt x="6453274" y="4059074"/>
                    <a:pt x="0" y="6580312"/>
                  </a:cubicBezTo>
                  <a:cubicBezTo>
                    <a:pt x="7978" y="4353520"/>
                    <a:pt x="1023" y="2226792"/>
                    <a:pt x="9001"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15"/>
            <p:cNvSpPr/>
            <p:nvPr userDrawn="1"/>
          </p:nvSpPr>
          <p:spPr>
            <a:xfrm>
              <a:off x="-14192" y="1382"/>
              <a:ext cx="27451941" cy="4594111"/>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 name="connsiteX0" fmla="*/ 0 w 43909598"/>
                <a:gd name="connsiteY0" fmla="*/ 0 h 5415969"/>
                <a:gd name="connsiteX1" fmla="*/ 43909598 w 43909598"/>
                <a:gd name="connsiteY1" fmla="*/ 6780 h 5415969"/>
                <a:gd name="connsiteX2" fmla="*/ 43900396 w 43909598"/>
                <a:gd name="connsiteY2" fmla="*/ 2143554 h 5415969"/>
                <a:gd name="connsiteX3" fmla="*/ 21852497 w 43909598"/>
                <a:gd name="connsiteY3" fmla="*/ 1381537 h 5415969"/>
                <a:gd name="connsiteX4" fmla="*/ 20549 w 43909598"/>
                <a:gd name="connsiteY4" fmla="*/ 5415969 h 5415969"/>
                <a:gd name="connsiteX5" fmla="*/ 0 w 43909598"/>
                <a:gd name="connsiteY5" fmla="*/ 0 h 5415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41596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809831"/>
                    <a:pt x="20549" y="5415969"/>
                  </a:cubicBezTo>
                  <a:cubicBezTo>
                    <a:pt x="19609" y="362404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grpSp>
        <p:nvGrpSpPr>
          <p:cNvPr id="64" name="Group 63"/>
          <p:cNvGrpSpPr/>
          <p:nvPr userDrawn="1"/>
        </p:nvGrpSpPr>
        <p:grpSpPr>
          <a:xfrm rot="10800000">
            <a:off x="-19942" y="18177163"/>
            <a:ext cx="27476995" cy="1031422"/>
            <a:chOff x="-14192" y="1382"/>
            <a:chExt cx="27451941" cy="4572641"/>
          </a:xfrm>
        </p:grpSpPr>
        <p:sp>
          <p:nvSpPr>
            <p:cNvPr id="65" name="Rectangle 16"/>
            <p:cNvSpPr/>
            <p:nvPr userDrawn="1"/>
          </p:nvSpPr>
          <p:spPr>
            <a:xfrm>
              <a:off x="4001" y="707796"/>
              <a:ext cx="27429212" cy="3866227"/>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ectangle 15"/>
            <p:cNvSpPr/>
            <p:nvPr userDrawn="1"/>
          </p:nvSpPr>
          <p:spPr>
            <a:xfrm>
              <a:off x="-14192" y="1382"/>
              <a:ext cx="27451941" cy="4570666"/>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sp>
        <p:nvSpPr>
          <p:cNvPr id="68" name="Text Box 14"/>
          <p:cNvSpPr txBox="1">
            <a:spLocks noChangeArrowheads="1"/>
          </p:cNvSpPr>
          <p:nvPr userDrawn="1"/>
        </p:nvSpPr>
        <p:spPr bwMode="auto">
          <a:xfrm>
            <a:off x="1044833" y="18658562"/>
            <a:ext cx="2366237" cy="288335"/>
          </a:xfrm>
          <a:prstGeom prst="rect">
            <a:avLst/>
          </a:prstGeom>
          <a:noFill/>
          <a:ln w="9525">
            <a:noFill/>
            <a:miter lim="800000"/>
            <a:headEnd/>
            <a:tailEnd/>
          </a:ln>
          <a:effectLst/>
        </p:spPr>
        <p:txBody>
          <a:bodyPr wrap="square" lIns="78297" tIns="39141" rIns="78297" bIns="39141">
            <a:spAutoFit/>
          </a:bodyPr>
          <a:lstStyle/>
          <a:p>
            <a:pPr eaLnBrk="0" hangingPunct="0">
              <a:lnSpc>
                <a:spcPct val="65000"/>
              </a:lnSpc>
              <a:spcBef>
                <a:spcPct val="50000"/>
              </a:spcBef>
              <a:defRPr/>
            </a:pPr>
            <a:r>
              <a:rPr lang="en-US" sz="5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9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2" name="Group 21"/>
          <p:cNvGrpSpPr>
            <a:grpSpLocks noChangeAspect="1"/>
          </p:cNvGrpSpPr>
          <p:nvPr userDrawn="1"/>
        </p:nvGrpSpPr>
        <p:grpSpPr>
          <a:xfrm>
            <a:off x="-6886463" y="2"/>
            <a:ext cx="6608534" cy="19202398"/>
            <a:chOff x="-11220549" y="-1"/>
            <a:chExt cx="11014225" cy="27432000"/>
          </a:xfrm>
        </p:grpSpPr>
        <p:sp>
          <p:nvSpPr>
            <p:cNvPr id="24" name="Rectangle 23"/>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40”x60”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25" name="Straight Connector 24"/>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userDrawn="1"/>
          </p:nvPicPr>
          <p:blipFill>
            <a:blip r:embed="rId3"/>
            <a:stretch>
              <a:fillRect/>
            </a:stretch>
          </p:blipFill>
          <p:spPr>
            <a:xfrm>
              <a:off x="-10736022" y="7070058"/>
              <a:ext cx="1597665" cy="1001614"/>
            </a:xfrm>
            <a:prstGeom prst="rect">
              <a:avLst/>
            </a:prstGeom>
          </p:spPr>
        </p:pic>
        <p:pic>
          <p:nvPicPr>
            <p:cNvPr id="42" name="Picture 41"/>
            <p:cNvPicPr>
              <a:picLocks noChangeAspect="1"/>
            </p:cNvPicPr>
            <p:nvPr userDrawn="1"/>
          </p:nvPicPr>
          <p:blipFill>
            <a:blip r:embed="rId4"/>
            <a:stretch>
              <a:fillRect/>
            </a:stretch>
          </p:blipFill>
          <p:spPr>
            <a:xfrm>
              <a:off x="-10736022" y="11080322"/>
              <a:ext cx="9986807" cy="877997"/>
            </a:xfrm>
            <a:prstGeom prst="rect">
              <a:avLst/>
            </a:prstGeom>
          </p:spPr>
        </p:pic>
        <p:grpSp>
          <p:nvGrpSpPr>
            <p:cNvPr id="43" name="Group 42"/>
            <p:cNvGrpSpPr/>
            <p:nvPr userDrawn="1"/>
          </p:nvGrpSpPr>
          <p:grpSpPr>
            <a:xfrm>
              <a:off x="-9844889" y="17817181"/>
              <a:ext cx="7631078" cy="1987425"/>
              <a:chOff x="-4516464" y="10195245"/>
              <a:chExt cx="3516822" cy="1095727"/>
            </a:xfrm>
          </p:grpSpPr>
          <p:grpSp>
            <p:nvGrpSpPr>
              <p:cNvPr id="49" name="Group 48"/>
              <p:cNvGrpSpPr/>
              <p:nvPr userDrawn="1"/>
            </p:nvGrpSpPr>
            <p:grpSpPr>
              <a:xfrm>
                <a:off x="-2783494" y="10195289"/>
                <a:ext cx="624373" cy="894736"/>
                <a:chOff x="-3958698" y="9877015"/>
                <a:chExt cx="779266" cy="1282147"/>
              </a:xfrm>
            </p:grpSpPr>
            <p:pic>
              <p:nvPicPr>
                <p:cNvPr id="55" name="Picture 54"/>
                <p:cNvPicPr>
                  <a:picLocks noChangeAspect="1"/>
                </p:cNvPicPr>
                <p:nvPr userDrawn="1"/>
              </p:nvPicPr>
              <p:blipFill>
                <a:blip r:embed="rId5"/>
                <a:stretch>
                  <a:fillRect/>
                </a:stretch>
              </p:blipFill>
              <p:spPr>
                <a:xfrm>
                  <a:off x="-3948160" y="9877015"/>
                  <a:ext cx="768728" cy="1090752"/>
                </a:xfrm>
                <a:prstGeom prst="rect">
                  <a:avLst/>
                </a:prstGeom>
              </p:spPr>
            </p:pic>
            <p:sp>
              <p:nvSpPr>
                <p:cNvPr id="56"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50" name="Group 49"/>
              <p:cNvGrpSpPr/>
              <p:nvPr userDrawn="1"/>
            </p:nvGrpSpPr>
            <p:grpSpPr>
              <a:xfrm>
                <a:off x="-2033159" y="10195245"/>
                <a:ext cx="1033517" cy="907667"/>
                <a:chOff x="-2921738" y="10010570"/>
                <a:chExt cx="1420279" cy="1247337"/>
              </a:xfrm>
            </p:grpSpPr>
            <p:pic>
              <p:nvPicPr>
                <p:cNvPr id="53" name="Picture 52"/>
                <p:cNvPicPr>
                  <a:picLocks noChangeAspect="1"/>
                </p:cNvPicPr>
                <p:nvPr userDrawn="1"/>
              </p:nvPicPr>
              <p:blipFill>
                <a:blip r:embed="rId5"/>
                <a:stretch>
                  <a:fillRect/>
                </a:stretch>
              </p:blipFill>
              <p:spPr>
                <a:xfrm>
                  <a:off x="-2921738" y="10010570"/>
                  <a:ext cx="1420279" cy="1029695"/>
                </a:xfrm>
                <a:prstGeom prst="rect">
                  <a:avLst/>
                </a:prstGeom>
              </p:spPr>
            </p:pic>
            <p:sp>
              <p:nvSpPr>
                <p:cNvPr id="54"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51" name="Picture 50"/>
              <p:cNvPicPr>
                <a:picLocks noChangeAspect="1"/>
              </p:cNvPicPr>
              <p:nvPr userDrawn="1"/>
            </p:nvPicPr>
            <p:blipFill>
              <a:blip r:embed="rId6"/>
              <a:stretch>
                <a:fillRect/>
              </a:stretch>
            </p:blipFill>
            <p:spPr>
              <a:xfrm>
                <a:off x="-4516464" y="10195268"/>
                <a:ext cx="1098742" cy="847761"/>
              </a:xfrm>
              <a:prstGeom prst="rect">
                <a:avLst/>
              </a:prstGeom>
            </p:spPr>
          </p:pic>
          <p:sp>
            <p:nvSpPr>
              <p:cNvPr id="52"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44" name="Group 43"/>
            <p:cNvGrpSpPr/>
            <p:nvPr userDrawn="1"/>
          </p:nvGrpSpPr>
          <p:grpSpPr>
            <a:xfrm>
              <a:off x="-9604625" y="22201807"/>
              <a:ext cx="7832477" cy="2027097"/>
              <a:chOff x="-4427461" y="12587745"/>
              <a:chExt cx="3609638" cy="1117601"/>
            </a:xfrm>
          </p:grpSpPr>
          <p:pic>
            <p:nvPicPr>
              <p:cNvPr id="45" name="Picture 44"/>
              <p:cNvPicPr/>
              <p:nvPr userDrawn="1"/>
            </p:nvPicPr>
            <p:blipFill>
              <a:blip r:embed="rId7"/>
              <a:stretch>
                <a:fillRect/>
              </a:stretch>
            </p:blipFill>
            <p:spPr>
              <a:xfrm>
                <a:off x="-4179101" y="12737786"/>
                <a:ext cx="1512652" cy="772700"/>
              </a:xfrm>
              <a:prstGeom prst="rect">
                <a:avLst/>
              </a:prstGeom>
            </p:spPr>
          </p:pic>
          <p:pic>
            <p:nvPicPr>
              <p:cNvPr id="46" name="Picture 45"/>
              <p:cNvPicPr/>
              <p:nvPr userDrawn="1"/>
            </p:nvPicPr>
            <p:blipFill>
              <a:blip r:embed="rId8"/>
              <a:stretch>
                <a:fillRect/>
              </a:stretch>
            </p:blipFill>
            <p:spPr>
              <a:xfrm>
                <a:off x="-2596264" y="12737785"/>
                <a:ext cx="1512652" cy="772700"/>
              </a:xfrm>
              <a:prstGeom prst="rect">
                <a:avLst/>
              </a:prstGeom>
            </p:spPr>
          </p:pic>
          <p:sp>
            <p:nvSpPr>
              <p:cNvPr id="47"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48"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57" name="Group 56"/>
          <p:cNvGrpSpPr>
            <a:grpSpLocks noChangeAspect="1"/>
          </p:cNvGrpSpPr>
          <p:nvPr userDrawn="1"/>
        </p:nvGrpSpPr>
        <p:grpSpPr>
          <a:xfrm>
            <a:off x="27709929" y="11216"/>
            <a:ext cx="6632760" cy="19191183"/>
            <a:chOff x="36782324" y="0"/>
            <a:chExt cx="11062139" cy="27432000"/>
          </a:xfrm>
        </p:grpSpPr>
        <p:sp>
          <p:nvSpPr>
            <p:cNvPr id="58" name="Rectangle 57"/>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59" name="Picture 58"/>
            <p:cNvPicPr/>
            <p:nvPr userDrawn="1"/>
          </p:nvPicPr>
          <p:blipFill>
            <a:blip r:embed="rId9"/>
            <a:stretch>
              <a:fillRect/>
            </a:stretch>
          </p:blipFill>
          <p:spPr>
            <a:xfrm>
              <a:off x="39540164" y="3399421"/>
              <a:ext cx="5586150" cy="1716939"/>
            </a:xfrm>
            <a:prstGeom prst="rect">
              <a:avLst/>
            </a:prstGeom>
          </p:spPr>
        </p:pic>
        <p:pic>
          <p:nvPicPr>
            <p:cNvPr id="60" name="Picture 59"/>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61" name="Picture 60"/>
            <p:cNvPicPr/>
            <p:nvPr userDrawn="1"/>
          </p:nvPicPr>
          <p:blipFill>
            <a:blip r:embed="rId11"/>
            <a:stretch>
              <a:fillRect/>
            </a:stretch>
          </p:blipFill>
          <p:spPr>
            <a:xfrm>
              <a:off x="37524683" y="10986709"/>
              <a:ext cx="1482265" cy="825421"/>
            </a:xfrm>
            <a:prstGeom prst="rect">
              <a:avLst/>
            </a:prstGeom>
          </p:spPr>
        </p:pic>
        <p:grpSp>
          <p:nvGrpSpPr>
            <p:cNvPr id="62" name="Group 61"/>
            <p:cNvGrpSpPr/>
            <p:nvPr userDrawn="1"/>
          </p:nvGrpSpPr>
          <p:grpSpPr>
            <a:xfrm>
              <a:off x="37163426" y="23152352"/>
              <a:ext cx="10354213" cy="1052915"/>
              <a:chOff x="31687960" y="29635357"/>
              <a:chExt cx="9771399" cy="1090622"/>
            </a:xfrm>
          </p:grpSpPr>
          <p:sp>
            <p:nvSpPr>
              <p:cNvPr id="64" name="Rounded Rectangle 63"/>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65" name="Picture 64"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66"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37" name="TextBox 36"/>
          <p:cNvSpPr txBox="1"/>
          <p:nvPr userDrawn="1"/>
        </p:nvSpPr>
        <p:spPr>
          <a:xfrm>
            <a:off x="27884908" y="17387917"/>
            <a:ext cx="5229435" cy="989269"/>
          </a:xfrm>
          <a:prstGeom prst="rect">
            <a:avLst/>
          </a:prstGeom>
          <a:noFill/>
        </p:spPr>
        <p:txBody>
          <a:bodyPr wrap="square" lIns="65304" tIns="32651" rIns="65304" bIns="32651" rtlCol="0">
            <a:spAutoFit/>
          </a:bodyPr>
          <a:lstStyle/>
          <a:p>
            <a:pPr marL="285750" indent="-168275">
              <a:lnSpc>
                <a:spcPct val="100000"/>
              </a:lnSpc>
            </a:pPr>
            <a:r>
              <a:rPr lang="en-US" sz="1600" dirty="0">
                <a:solidFill>
                  <a:schemeClr val="bg1"/>
                </a:solidFill>
              </a:rPr>
              <a:t>©2015</a:t>
            </a:r>
            <a:r>
              <a:rPr lang="en-US" sz="1600" baseline="0" dirty="0">
                <a:solidFill>
                  <a:schemeClr val="bg1"/>
                </a:solidFill>
              </a:rPr>
              <a:t> </a:t>
            </a:r>
            <a:r>
              <a:rPr lang="en-US" sz="1600" dirty="0">
                <a:solidFill>
                  <a:schemeClr val="bg1"/>
                </a:solidFill>
              </a:rPr>
              <a:t>PosterPresentations.com</a:t>
            </a:r>
            <a:br>
              <a:rPr lang="en-US" sz="1600" dirty="0">
                <a:solidFill>
                  <a:schemeClr val="bg1"/>
                </a:solidFill>
              </a:rPr>
            </a:br>
            <a:r>
              <a:rPr lang="en-US" sz="1400" dirty="0">
                <a:solidFill>
                  <a:schemeClr val="bg1"/>
                </a:solidFill>
              </a:rPr>
              <a:t>2117 Fourth Street ,</a:t>
            </a:r>
            <a:r>
              <a:rPr lang="en-US" sz="1400" baseline="0" dirty="0">
                <a:solidFill>
                  <a:schemeClr val="bg1"/>
                </a:solidFill>
              </a:rPr>
              <a:t> Unit C        </a:t>
            </a:r>
          </a:p>
          <a:p>
            <a:pPr marL="285750" indent="1588">
              <a:lnSpc>
                <a:spcPct val="100000"/>
              </a:lnSpc>
            </a:pPr>
            <a:r>
              <a:rPr lang="en-US" sz="1400" baseline="0" dirty="0">
                <a:solidFill>
                  <a:schemeClr val="bg1"/>
                </a:solidFill>
              </a:rPr>
              <a:t>Berkeley CA </a:t>
            </a:r>
            <a:r>
              <a:rPr lang="en-US" sz="1200" baseline="0" dirty="0">
                <a:solidFill>
                  <a:schemeClr val="bg1"/>
                </a:solidFill>
              </a:rPr>
              <a:t>94710</a:t>
            </a:r>
            <a:br>
              <a:rPr lang="en-US" sz="1400" baseline="0" dirty="0">
                <a:solidFill>
                  <a:schemeClr val="bg1"/>
                </a:solidFill>
              </a:rPr>
            </a:br>
            <a:r>
              <a:rPr lang="en-US" sz="1400" b="1" baseline="0" dirty="0">
                <a:solidFill>
                  <a:srgbClr val="FFFF00"/>
                </a:solidFill>
              </a:rPr>
              <a:t>posterpresenter@gmail.com</a:t>
            </a:r>
            <a:endParaRPr lang="en-US" sz="1600" b="1" dirty="0">
              <a:solidFill>
                <a:srgbClr val="FFFF00"/>
              </a:solidFill>
            </a:endParaRPr>
          </a:p>
        </p:txBody>
      </p:sp>
      <p:sp>
        <p:nvSpPr>
          <p:cNvPr id="39" name="Rounded Rectangle 38"/>
          <p:cNvSpPr/>
          <p:nvPr userDrawn="1"/>
        </p:nvSpPr>
        <p:spPr>
          <a:xfrm>
            <a:off x="574674" y="3209577"/>
            <a:ext cx="8487683" cy="14809229"/>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userDrawn="1"/>
        </p:nvSpPr>
        <p:spPr>
          <a:xfrm>
            <a:off x="9463469" y="3209577"/>
            <a:ext cx="8487683" cy="14809229"/>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userDrawn="1"/>
        </p:nvSpPr>
        <p:spPr>
          <a:xfrm>
            <a:off x="18352265" y="3209577"/>
            <a:ext cx="8487683" cy="14809229"/>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userDrawn="1"/>
        </p:nvGrpSpPr>
        <p:grpSpPr>
          <a:xfrm rot="10800000">
            <a:off x="-19942" y="18177163"/>
            <a:ext cx="27476995" cy="1031422"/>
            <a:chOff x="-14192" y="1382"/>
            <a:chExt cx="27451941" cy="4572641"/>
          </a:xfrm>
        </p:grpSpPr>
        <p:sp>
          <p:nvSpPr>
            <p:cNvPr id="67" name="Rectangle 16"/>
            <p:cNvSpPr/>
            <p:nvPr userDrawn="1"/>
          </p:nvSpPr>
          <p:spPr>
            <a:xfrm>
              <a:off x="4001" y="707796"/>
              <a:ext cx="27429212" cy="3866227"/>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Rectangle 15"/>
            <p:cNvSpPr/>
            <p:nvPr userDrawn="1"/>
          </p:nvSpPr>
          <p:spPr>
            <a:xfrm>
              <a:off x="-14192" y="1382"/>
              <a:ext cx="27451941" cy="4570666"/>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sp>
        <p:nvSpPr>
          <p:cNvPr id="70" name="Text Box 14"/>
          <p:cNvSpPr txBox="1">
            <a:spLocks noChangeArrowheads="1"/>
          </p:cNvSpPr>
          <p:nvPr userDrawn="1"/>
        </p:nvSpPr>
        <p:spPr bwMode="auto">
          <a:xfrm>
            <a:off x="1044833" y="18658562"/>
            <a:ext cx="2366237" cy="288335"/>
          </a:xfrm>
          <a:prstGeom prst="rect">
            <a:avLst/>
          </a:prstGeom>
          <a:noFill/>
          <a:ln w="9525">
            <a:noFill/>
            <a:miter lim="800000"/>
            <a:headEnd/>
            <a:tailEnd/>
          </a:ln>
          <a:effectLst/>
        </p:spPr>
        <p:txBody>
          <a:bodyPr wrap="square" lIns="78297" tIns="39141" rIns="78297" bIns="39141">
            <a:spAutoFit/>
          </a:bodyPr>
          <a:lstStyle/>
          <a:p>
            <a:pPr eaLnBrk="0" hangingPunct="0">
              <a:lnSpc>
                <a:spcPct val="65000"/>
              </a:lnSpc>
              <a:spcBef>
                <a:spcPct val="50000"/>
              </a:spcBef>
              <a:defRPr/>
            </a:pPr>
            <a:r>
              <a:rPr lang="en-US" sz="5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900" b="1" dirty="0">
                <a:solidFill>
                  <a:schemeClr val="bg1">
                    <a:lumMod val="75000"/>
                  </a:schemeClr>
                </a:solidFill>
                <a:latin typeface="Arial" charset="0"/>
              </a:rPr>
              <a:t>www.PosterPresentations.com</a:t>
            </a:r>
          </a:p>
        </p:txBody>
      </p:sp>
      <p:grpSp>
        <p:nvGrpSpPr>
          <p:cNvPr id="71" name="Group 70"/>
          <p:cNvGrpSpPr/>
          <p:nvPr userDrawn="1"/>
        </p:nvGrpSpPr>
        <p:grpSpPr>
          <a:xfrm>
            <a:off x="-9728" y="-3376"/>
            <a:ext cx="27451941" cy="3208195"/>
            <a:chOff x="-14192" y="1382"/>
            <a:chExt cx="27451941" cy="4622614"/>
          </a:xfrm>
        </p:grpSpPr>
        <p:sp>
          <p:nvSpPr>
            <p:cNvPr id="72" name="Rectangle 16"/>
            <p:cNvSpPr/>
            <p:nvPr userDrawn="1"/>
          </p:nvSpPr>
          <p:spPr>
            <a:xfrm>
              <a:off x="-9397" y="707798"/>
              <a:ext cx="27445364" cy="3916198"/>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 name="connsiteX0" fmla="*/ 239 w 43824446"/>
                <a:gd name="connsiteY0" fmla="*/ 7053 h 5845739"/>
                <a:gd name="connsiteX1" fmla="*/ 43824446 w 43824446"/>
                <a:gd name="connsiteY1" fmla="*/ 0 h 5845739"/>
                <a:gd name="connsiteX2" fmla="*/ 43819716 w 43824446"/>
                <a:gd name="connsiteY2" fmla="*/ 5811651 h 5845739"/>
                <a:gd name="connsiteX3" fmla="*/ 21917405 w 43824446"/>
                <a:gd name="connsiteY3" fmla="*/ 3009824 h 5845739"/>
                <a:gd name="connsiteX4" fmla="*/ 457 w 43824446"/>
                <a:gd name="connsiteY4" fmla="*/ 5845739 h 5845739"/>
                <a:gd name="connsiteX5" fmla="*/ 239 w 43824446"/>
                <a:gd name="connsiteY5" fmla="*/ 7053 h 5845739"/>
                <a:gd name="connsiteX0" fmla="*/ 8717 w 43832924"/>
                <a:gd name="connsiteY0" fmla="*/ 7053 h 5862300"/>
                <a:gd name="connsiteX1" fmla="*/ 43832924 w 43832924"/>
                <a:gd name="connsiteY1" fmla="*/ 0 h 5862300"/>
                <a:gd name="connsiteX2" fmla="*/ 43828194 w 43832924"/>
                <a:gd name="connsiteY2" fmla="*/ 5811651 h 5862300"/>
                <a:gd name="connsiteX3" fmla="*/ 21925883 w 43832924"/>
                <a:gd name="connsiteY3" fmla="*/ 3009824 h 5862300"/>
                <a:gd name="connsiteX4" fmla="*/ 133 w 43832924"/>
                <a:gd name="connsiteY4" fmla="*/ 5862300 h 5862300"/>
                <a:gd name="connsiteX5" fmla="*/ 8717 w 43832924"/>
                <a:gd name="connsiteY5" fmla="*/ 7053 h 5862300"/>
                <a:gd name="connsiteX0" fmla="*/ 4390 w 43828597"/>
                <a:gd name="connsiteY0" fmla="*/ 7053 h 5845739"/>
                <a:gd name="connsiteX1" fmla="*/ 43828597 w 43828597"/>
                <a:gd name="connsiteY1" fmla="*/ 0 h 5845739"/>
                <a:gd name="connsiteX2" fmla="*/ 43823867 w 43828597"/>
                <a:gd name="connsiteY2" fmla="*/ 5811651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28212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50253" h="5886768">
                  <a:moveTo>
                    <a:pt x="26046" y="7053"/>
                  </a:moveTo>
                  <a:lnTo>
                    <a:pt x="43850253" y="0"/>
                  </a:lnTo>
                  <a:cubicBezTo>
                    <a:pt x="43848676" y="1937217"/>
                    <a:pt x="43847101" y="3903416"/>
                    <a:pt x="43845524" y="5840633"/>
                  </a:cubicBezTo>
                  <a:cubicBezTo>
                    <a:pt x="37596394" y="3754040"/>
                    <a:pt x="30078577" y="2852981"/>
                    <a:pt x="21943211" y="2804672"/>
                  </a:cubicBezTo>
                  <a:cubicBezTo>
                    <a:pt x="13130028" y="2752338"/>
                    <a:pt x="5384864" y="3570682"/>
                    <a:pt x="56" y="5886768"/>
                  </a:cubicBezTo>
                  <a:cubicBezTo>
                    <a:pt x="-1437" y="3949524"/>
                    <a:pt x="27539" y="1944297"/>
                    <a:pt x="26046"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Rectangle 16"/>
            <p:cNvSpPr/>
            <p:nvPr userDrawn="1"/>
          </p:nvSpPr>
          <p:spPr>
            <a:xfrm>
              <a:off x="-9077" y="5744"/>
              <a:ext cx="27444983" cy="4487402"/>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4 w 43793267"/>
                <a:gd name="connsiteY3" fmla="*/ 3836095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4 w 43793267"/>
                <a:gd name="connsiteY3" fmla="*/ 3936161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956174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956174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16018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98106 w 43793267"/>
                <a:gd name="connsiteY3" fmla="*/ 381608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98106 w 43793267"/>
                <a:gd name="connsiteY3" fmla="*/ 3796070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696005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9001 w 43800854"/>
                <a:gd name="connsiteY0" fmla="*/ 0 h 6800456"/>
                <a:gd name="connsiteX1" fmla="*/ 43800854 w 43800854"/>
                <a:gd name="connsiteY1" fmla="*/ 1497 h 6800456"/>
                <a:gd name="connsiteX2" fmla="*/ 43800026 w 43800854"/>
                <a:gd name="connsiteY2" fmla="*/ 5762520 h 6800456"/>
                <a:gd name="connsiteX3" fmla="*/ 21927474 w 43800854"/>
                <a:gd name="connsiteY3" fmla="*/ 3756043 h 6800456"/>
                <a:gd name="connsiteX4" fmla="*/ 0 w 43800854"/>
                <a:gd name="connsiteY4" fmla="*/ 6800456 h 6800456"/>
                <a:gd name="connsiteX5" fmla="*/ 9001 w 43800854"/>
                <a:gd name="connsiteY5" fmla="*/ 0 h 6800456"/>
                <a:gd name="connsiteX0" fmla="*/ 9001 w 43800854"/>
                <a:gd name="connsiteY0" fmla="*/ 0 h 6680377"/>
                <a:gd name="connsiteX1" fmla="*/ 43800854 w 43800854"/>
                <a:gd name="connsiteY1" fmla="*/ 1497 h 6680377"/>
                <a:gd name="connsiteX2" fmla="*/ 43800026 w 43800854"/>
                <a:gd name="connsiteY2" fmla="*/ 5762520 h 6680377"/>
                <a:gd name="connsiteX3" fmla="*/ 21927474 w 43800854"/>
                <a:gd name="connsiteY3" fmla="*/ 3756043 h 6680377"/>
                <a:gd name="connsiteX4" fmla="*/ 0 w 43800854"/>
                <a:gd name="connsiteY4" fmla="*/ 6680377 h 6680377"/>
                <a:gd name="connsiteX5" fmla="*/ 9001 w 43800854"/>
                <a:gd name="connsiteY5" fmla="*/ 0 h 6680377"/>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756043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00854" h="6580312">
                  <a:moveTo>
                    <a:pt x="9001" y="0"/>
                  </a:moveTo>
                  <a:lnTo>
                    <a:pt x="43800854" y="1497"/>
                  </a:lnTo>
                  <a:cubicBezTo>
                    <a:pt x="43800854" y="2343991"/>
                    <a:pt x="43800026" y="3420026"/>
                    <a:pt x="43800026" y="5762520"/>
                  </a:cubicBezTo>
                  <a:cubicBezTo>
                    <a:pt x="33792539" y="4008920"/>
                    <a:pt x="29228690" y="3605685"/>
                    <a:pt x="21927474" y="3575926"/>
                  </a:cubicBezTo>
                  <a:cubicBezTo>
                    <a:pt x="16086810" y="3552120"/>
                    <a:pt x="6453274" y="4059074"/>
                    <a:pt x="0" y="6580312"/>
                  </a:cubicBezTo>
                  <a:cubicBezTo>
                    <a:pt x="7978" y="4353520"/>
                    <a:pt x="1023" y="2226792"/>
                    <a:pt x="9001"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15"/>
            <p:cNvSpPr/>
            <p:nvPr userDrawn="1"/>
          </p:nvSpPr>
          <p:spPr>
            <a:xfrm>
              <a:off x="-14192" y="1382"/>
              <a:ext cx="27451941" cy="4594111"/>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 name="connsiteX0" fmla="*/ 0 w 43909598"/>
                <a:gd name="connsiteY0" fmla="*/ 0 h 5415969"/>
                <a:gd name="connsiteX1" fmla="*/ 43909598 w 43909598"/>
                <a:gd name="connsiteY1" fmla="*/ 6780 h 5415969"/>
                <a:gd name="connsiteX2" fmla="*/ 43900396 w 43909598"/>
                <a:gd name="connsiteY2" fmla="*/ 2143554 h 5415969"/>
                <a:gd name="connsiteX3" fmla="*/ 21852497 w 43909598"/>
                <a:gd name="connsiteY3" fmla="*/ 1381537 h 5415969"/>
                <a:gd name="connsiteX4" fmla="*/ 20549 w 43909598"/>
                <a:gd name="connsiteY4" fmla="*/ 5415969 h 5415969"/>
                <a:gd name="connsiteX5" fmla="*/ 0 w 43909598"/>
                <a:gd name="connsiteY5" fmla="*/ 0 h 5415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41596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809831"/>
                    <a:pt x="20549" y="5415969"/>
                  </a:cubicBezTo>
                  <a:cubicBezTo>
                    <a:pt x="19609" y="362404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2" name="Group 21"/>
          <p:cNvGrpSpPr>
            <a:grpSpLocks noChangeAspect="1"/>
          </p:cNvGrpSpPr>
          <p:nvPr userDrawn="1"/>
        </p:nvGrpSpPr>
        <p:grpSpPr>
          <a:xfrm>
            <a:off x="-6886463" y="2"/>
            <a:ext cx="6608534" cy="19202398"/>
            <a:chOff x="-11220549" y="-1"/>
            <a:chExt cx="11014225" cy="27432000"/>
          </a:xfrm>
        </p:grpSpPr>
        <p:sp>
          <p:nvSpPr>
            <p:cNvPr id="29" name="Rectangle 28"/>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40”x60”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31" name="Straight Connector 30"/>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2" name="Picture 31"/>
            <p:cNvPicPr>
              <a:picLocks noChangeAspect="1"/>
            </p:cNvPicPr>
            <p:nvPr userDrawn="1"/>
          </p:nvPicPr>
          <p:blipFill>
            <a:blip r:embed="rId3"/>
            <a:stretch>
              <a:fillRect/>
            </a:stretch>
          </p:blipFill>
          <p:spPr>
            <a:xfrm>
              <a:off x="-10736022" y="7070058"/>
              <a:ext cx="1597665" cy="1001614"/>
            </a:xfrm>
            <a:prstGeom prst="rect">
              <a:avLst/>
            </a:prstGeom>
          </p:spPr>
        </p:pic>
        <p:pic>
          <p:nvPicPr>
            <p:cNvPr id="33" name="Picture 32"/>
            <p:cNvPicPr>
              <a:picLocks noChangeAspect="1"/>
            </p:cNvPicPr>
            <p:nvPr userDrawn="1"/>
          </p:nvPicPr>
          <p:blipFill>
            <a:blip r:embed="rId4"/>
            <a:stretch>
              <a:fillRect/>
            </a:stretch>
          </p:blipFill>
          <p:spPr>
            <a:xfrm>
              <a:off x="-10736022" y="11080322"/>
              <a:ext cx="9986807" cy="877997"/>
            </a:xfrm>
            <a:prstGeom prst="rect">
              <a:avLst/>
            </a:prstGeom>
          </p:spPr>
        </p:pic>
        <p:grpSp>
          <p:nvGrpSpPr>
            <p:cNvPr id="42" name="Group 41"/>
            <p:cNvGrpSpPr/>
            <p:nvPr userDrawn="1"/>
          </p:nvGrpSpPr>
          <p:grpSpPr>
            <a:xfrm>
              <a:off x="-9844889" y="17817181"/>
              <a:ext cx="7631078" cy="1987425"/>
              <a:chOff x="-4516464" y="10195245"/>
              <a:chExt cx="3516822" cy="1095727"/>
            </a:xfrm>
          </p:grpSpPr>
          <p:grpSp>
            <p:nvGrpSpPr>
              <p:cNvPr id="48" name="Group 47"/>
              <p:cNvGrpSpPr/>
              <p:nvPr userDrawn="1"/>
            </p:nvGrpSpPr>
            <p:grpSpPr>
              <a:xfrm>
                <a:off x="-2783494" y="10195289"/>
                <a:ext cx="624373" cy="894736"/>
                <a:chOff x="-3958698" y="9877015"/>
                <a:chExt cx="779266" cy="1282147"/>
              </a:xfrm>
            </p:grpSpPr>
            <p:pic>
              <p:nvPicPr>
                <p:cNvPr id="54" name="Picture 53"/>
                <p:cNvPicPr>
                  <a:picLocks noChangeAspect="1"/>
                </p:cNvPicPr>
                <p:nvPr userDrawn="1"/>
              </p:nvPicPr>
              <p:blipFill>
                <a:blip r:embed="rId5"/>
                <a:stretch>
                  <a:fillRect/>
                </a:stretch>
              </p:blipFill>
              <p:spPr>
                <a:xfrm>
                  <a:off x="-3948160" y="9877015"/>
                  <a:ext cx="768728" cy="1090752"/>
                </a:xfrm>
                <a:prstGeom prst="rect">
                  <a:avLst/>
                </a:prstGeom>
              </p:spPr>
            </p:pic>
            <p:sp>
              <p:nvSpPr>
                <p:cNvPr id="55"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49" name="Group 48"/>
              <p:cNvGrpSpPr/>
              <p:nvPr userDrawn="1"/>
            </p:nvGrpSpPr>
            <p:grpSpPr>
              <a:xfrm>
                <a:off x="-2033159" y="10195245"/>
                <a:ext cx="1033517" cy="907667"/>
                <a:chOff x="-2921738" y="10010570"/>
                <a:chExt cx="1420279" cy="1247337"/>
              </a:xfrm>
            </p:grpSpPr>
            <p:pic>
              <p:nvPicPr>
                <p:cNvPr id="52" name="Picture 51"/>
                <p:cNvPicPr>
                  <a:picLocks noChangeAspect="1"/>
                </p:cNvPicPr>
                <p:nvPr userDrawn="1"/>
              </p:nvPicPr>
              <p:blipFill>
                <a:blip r:embed="rId5"/>
                <a:stretch>
                  <a:fillRect/>
                </a:stretch>
              </p:blipFill>
              <p:spPr>
                <a:xfrm>
                  <a:off x="-2921738" y="10010570"/>
                  <a:ext cx="1420279" cy="1029695"/>
                </a:xfrm>
                <a:prstGeom prst="rect">
                  <a:avLst/>
                </a:prstGeom>
              </p:spPr>
            </p:pic>
            <p:sp>
              <p:nvSpPr>
                <p:cNvPr id="53"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50" name="Picture 49"/>
              <p:cNvPicPr>
                <a:picLocks noChangeAspect="1"/>
              </p:cNvPicPr>
              <p:nvPr userDrawn="1"/>
            </p:nvPicPr>
            <p:blipFill>
              <a:blip r:embed="rId6"/>
              <a:stretch>
                <a:fillRect/>
              </a:stretch>
            </p:blipFill>
            <p:spPr>
              <a:xfrm>
                <a:off x="-4516464" y="10195268"/>
                <a:ext cx="1098742" cy="847761"/>
              </a:xfrm>
              <a:prstGeom prst="rect">
                <a:avLst/>
              </a:prstGeom>
            </p:spPr>
          </p:pic>
          <p:sp>
            <p:nvSpPr>
              <p:cNvPr id="51"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43" name="Group 42"/>
            <p:cNvGrpSpPr/>
            <p:nvPr userDrawn="1"/>
          </p:nvGrpSpPr>
          <p:grpSpPr>
            <a:xfrm>
              <a:off x="-9604625" y="22201807"/>
              <a:ext cx="7832477" cy="2027097"/>
              <a:chOff x="-4427461" y="12587745"/>
              <a:chExt cx="3609638" cy="1117601"/>
            </a:xfrm>
          </p:grpSpPr>
          <p:pic>
            <p:nvPicPr>
              <p:cNvPr id="44" name="Picture 43"/>
              <p:cNvPicPr/>
              <p:nvPr userDrawn="1"/>
            </p:nvPicPr>
            <p:blipFill>
              <a:blip r:embed="rId7"/>
              <a:stretch>
                <a:fillRect/>
              </a:stretch>
            </p:blipFill>
            <p:spPr>
              <a:xfrm>
                <a:off x="-4179101" y="12737786"/>
                <a:ext cx="1512652" cy="772700"/>
              </a:xfrm>
              <a:prstGeom prst="rect">
                <a:avLst/>
              </a:prstGeom>
            </p:spPr>
          </p:pic>
          <p:pic>
            <p:nvPicPr>
              <p:cNvPr id="45" name="Picture 44"/>
              <p:cNvPicPr/>
              <p:nvPr userDrawn="1"/>
            </p:nvPicPr>
            <p:blipFill>
              <a:blip r:embed="rId8"/>
              <a:stretch>
                <a:fillRect/>
              </a:stretch>
            </p:blipFill>
            <p:spPr>
              <a:xfrm>
                <a:off x="-2596264" y="12737785"/>
                <a:ext cx="1512652" cy="772700"/>
              </a:xfrm>
              <a:prstGeom prst="rect">
                <a:avLst/>
              </a:prstGeom>
            </p:spPr>
          </p:pic>
          <p:sp>
            <p:nvSpPr>
              <p:cNvPr id="46"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47"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56" name="Group 55"/>
          <p:cNvGrpSpPr>
            <a:grpSpLocks noChangeAspect="1"/>
          </p:cNvGrpSpPr>
          <p:nvPr userDrawn="1"/>
        </p:nvGrpSpPr>
        <p:grpSpPr>
          <a:xfrm>
            <a:off x="27709929" y="11216"/>
            <a:ext cx="6632760" cy="19191183"/>
            <a:chOff x="36782324" y="0"/>
            <a:chExt cx="11062139" cy="27432000"/>
          </a:xfrm>
        </p:grpSpPr>
        <p:sp>
          <p:nvSpPr>
            <p:cNvPr id="57" name="Rectangle 56"/>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58" name="Picture 57"/>
            <p:cNvPicPr/>
            <p:nvPr userDrawn="1"/>
          </p:nvPicPr>
          <p:blipFill>
            <a:blip r:embed="rId9"/>
            <a:stretch>
              <a:fillRect/>
            </a:stretch>
          </p:blipFill>
          <p:spPr>
            <a:xfrm>
              <a:off x="39540164" y="3399421"/>
              <a:ext cx="5586150" cy="1716939"/>
            </a:xfrm>
            <a:prstGeom prst="rect">
              <a:avLst/>
            </a:prstGeom>
          </p:spPr>
        </p:pic>
        <p:pic>
          <p:nvPicPr>
            <p:cNvPr id="59" name="Picture 58"/>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60" name="Picture 59"/>
            <p:cNvPicPr/>
            <p:nvPr userDrawn="1"/>
          </p:nvPicPr>
          <p:blipFill>
            <a:blip r:embed="rId11"/>
            <a:stretch>
              <a:fillRect/>
            </a:stretch>
          </p:blipFill>
          <p:spPr>
            <a:xfrm>
              <a:off x="37524683" y="10986709"/>
              <a:ext cx="1482265" cy="825421"/>
            </a:xfrm>
            <a:prstGeom prst="rect">
              <a:avLst/>
            </a:prstGeom>
          </p:spPr>
        </p:pic>
        <p:grpSp>
          <p:nvGrpSpPr>
            <p:cNvPr id="61" name="Group 60"/>
            <p:cNvGrpSpPr/>
            <p:nvPr userDrawn="1"/>
          </p:nvGrpSpPr>
          <p:grpSpPr>
            <a:xfrm>
              <a:off x="37163426" y="23152352"/>
              <a:ext cx="10354213" cy="1052915"/>
              <a:chOff x="31687960" y="29635357"/>
              <a:chExt cx="9771399" cy="1090622"/>
            </a:xfrm>
          </p:grpSpPr>
          <p:sp>
            <p:nvSpPr>
              <p:cNvPr id="63" name="Rounded Rectangle 62"/>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64" name="Picture 63"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65"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37" name="TextBox 36"/>
          <p:cNvSpPr txBox="1"/>
          <p:nvPr userDrawn="1"/>
        </p:nvSpPr>
        <p:spPr>
          <a:xfrm>
            <a:off x="27884908" y="17387917"/>
            <a:ext cx="5229435" cy="989269"/>
          </a:xfrm>
          <a:prstGeom prst="rect">
            <a:avLst/>
          </a:prstGeom>
          <a:noFill/>
        </p:spPr>
        <p:txBody>
          <a:bodyPr wrap="square" lIns="65304" tIns="32651" rIns="65304" bIns="32651" rtlCol="0">
            <a:spAutoFit/>
          </a:bodyPr>
          <a:lstStyle/>
          <a:p>
            <a:pPr marL="285750" indent="-168275">
              <a:lnSpc>
                <a:spcPct val="100000"/>
              </a:lnSpc>
            </a:pPr>
            <a:r>
              <a:rPr lang="en-US" sz="1600" dirty="0">
                <a:solidFill>
                  <a:schemeClr val="bg1"/>
                </a:solidFill>
              </a:rPr>
              <a:t>©2015</a:t>
            </a:r>
            <a:r>
              <a:rPr lang="en-US" sz="1600" baseline="0" dirty="0">
                <a:solidFill>
                  <a:schemeClr val="bg1"/>
                </a:solidFill>
              </a:rPr>
              <a:t> </a:t>
            </a:r>
            <a:r>
              <a:rPr lang="en-US" sz="1600" dirty="0">
                <a:solidFill>
                  <a:schemeClr val="bg1"/>
                </a:solidFill>
              </a:rPr>
              <a:t>PosterPresentations.com</a:t>
            </a:r>
            <a:br>
              <a:rPr lang="en-US" sz="1600" dirty="0">
                <a:solidFill>
                  <a:schemeClr val="bg1"/>
                </a:solidFill>
              </a:rPr>
            </a:br>
            <a:r>
              <a:rPr lang="en-US" sz="1400" dirty="0">
                <a:solidFill>
                  <a:schemeClr val="bg1"/>
                </a:solidFill>
              </a:rPr>
              <a:t>2117 Fourth Street ,</a:t>
            </a:r>
            <a:r>
              <a:rPr lang="en-US" sz="1400" baseline="0" dirty="0">
                <a:solidFill>
                  <a:schemeClr val="bg1"/>
                </a:solidFill>
              </a:rPr>
              <a:t> Unit C        </a:t>
            </a:r>
          </a:p>
          <a:p>
            <a:pPr marL="285750" indent="1588">
              <a:lnSpc>
                <a:spcPct val="100000"/>
              </a:lnSpc>
            </a:pPr>
            <a:r>
              <a:rPr lang="en-US" sz="1400" baseline="0" dirty="0">
                <a:solidFill>
                  <a:schemeClr val="bg1"/>
                </a:solidFill>
              </a:rPr>
              <a:t>Berkeley CA </a:t>
            </a:r>
            <a:r>
              <a:rPr lang="en-US" sz="1200" baseline="0" dirty="0">
                <a:solidFill>
                  <a:schemeClr val="bg1"/>
                </a:solidFill>
              </a:rPr>
              <a:t>94710</a:t>
            </a:r>
            <a:br>
              <a:rPr lang="en-US" sz="1400" baseline="0" dirty="0">
                <a:solidFill>
                  <a:schemeClr val="bg1"/>
                </a:solidFill>
              </a:rPr>
            </a:br>
            <a:r>
              <a:rPr lang="en-US" sz="1400" b="1" baseline="0" dirty="0">
                <a:solidFill>
                  <a:srgbClr val="FFFF00"/>
                </a:solidFill>
              </a:rPr>
              <a:t>posterpresenter@gmail.com</a:t>
            </a:r>
            <a:endParaRPr lang="en-US" sz="1600" b="1" dirty="0">
              <a:solidFill>
                <a:srgbClr val="FFFF00"/>
              </a:solidFill>
            </a:endParaRPr>
          </a:p>
        </p:txBody>
      </p:sp>
      <p:sp>
        <p:nvSpPr>
          <p:cNvPr id="40" name="Rounded Rectangle 39"/>
          <p:cNvSpPr/>
          <p:nvPr userDrawn="1"/>
        </p:nvSpPr>
        <p:spPr>
          <a:xfrm>
            <a:off x="574675" y="3210125"/>
            <a:ext cx="6288286" cy="14808681"/>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userDrawn="1"/>
        </p:nvSpPr>
        <p:spPr>
          <a:xfrm>
            <a:off x="20548930" y="3210125"/>
            <a:ext cx="6288286" cy="14808681"/>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ounded Rectangle 61"/>
          <p:cNvSpPr/>
          <p:nvPr userDrawn="1"/>
        </p:nvSpPr>
        <p:spPr>
          <a:xfrm>
            <a:off x="7256792" y="3210125"/>
            <a:ext cx="12934124" cy="14808681"/>
          </a:xfrm>
          <a:prstGeom prst="roundRect">
            <a:avLst>
              <a:gd name="adj" fmla="val 1050"/>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p:cNvGrpSpPr/>
          <p:nvPr userDrawn="1"/>
        </p:nvGrpSpPr>
        <p:grpSpPr>
          <a:xfrm rot="10800000">
            <a:off x="-19942" y="18177163"/>
            <a:ext cx="27476995" cy="1031422"/>
            <a:chOff x="-14192" y="1382"/>
            <a:chExt cx="27451941" cy="4572641"/>
          </a:xfrm>
        </p:grpSpPr>
        <p:sp>
          <p:nvSpPr>
            <p:cNvPr id="67" name="Rectangle 16"/>
            <p:cNvSpPr/>
            <p:nvPr userDrawn="1"/>
          </p:nvSpPr>
          <p:spPr>
            <a:xfrm>
              <a:off x="4001" y="707796"/>
              <a:ext cx="27429212" cy="3866227"/>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Rectangle 15"/>
            <p:cNvSpPr/>
            <p:nvPr userDrawn="1"/>
          </p:nvSpPr>
          <p:spPr>
            <a:xfrm>
              <a:off x="-14192" y="1382"/>
              <a:ext cx="27451941" cy="4570666"/>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sp>
        <p:nvSpPr>
          <p:cNvPr id="70" name="Text Box 14"/>
          <p:cNvSpPr txBox="1">
            <a:spLocks noChangeArrowheads="1"/>
          </p:cNvSpPr>
          <p:nvPr userDrawn="1"/>
        </p:nvSpPr>
        <p:spPr bwMode="auto">
          <a:xfrm>
            <a:off x="1044833" y="18658562"/>
            <a:ext cx="2366237" cy="288335"/>
          </a:xfrm>
          <a:prstGeom prst="rect">
            <a:avLst/>
          </a:prstGeom>
          <a:noFill/>
          <a:ln w="9525">
            <a:noFill/>
            <a:miter lim="800000"/>
            <a:headEnd/>
            <a:tailEnd/>
          </a:ln>
          <a:effectLst/>
        </p:spPr>
        <p:txBody>
          <a:bodyPr wrap="square" lIns="78297" tIns="39141" rIns="78297" bIns="39141">
            <a:spAutoFit/>
          </a:bodyPr>
          <a:lstStyle/>
          <a:p>
            <a:pPr eaLnBrk="0" hangingPunct="0">
              <a:lnSpc>
                <a:spcPct val="65000"/>
              </a:lnSpc>
              <a:spcBef>
                <a:spcPct val="50000"/>
              </a:spcBef>
              <a:defRPr/>
            </a:pPr>
            <a:r>
              <a:rPr lang="en-US" sz="5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900" b="1" dirty="0">
                <a:solidFill>
                  <a:schemeClr val="bg1">
                    <a:lumMod val="75000"/>
                  </a:schemeClr>
                </a:solidFill>
                <a:latin typeface="Arial" charset="0"/>
              </a:rPr>
              <a:t>www.PosterPresentations.com</a:t>
            </a:r>
          </a:p>
        </p:txBody>
      </p:sp>
      <p:grpSp>
        <p:nvGrpSpPr>
          <p:cNvPr id="71" name="Group 70"/>
          <p:cNvGrpSpPr/>
          <p:nvPr userDrawn="1"/>
        </p:nvGrpSpPr>
        <p:grpSpPr>
          <a:xfrm>
            <a:off x="-9728" y="-3376"/>
            <a:ext cx="27451941" cy="3208195"/>
            <a:chOff x="-14192" y="1382"/>
            <a:chExt cx="27451941" cy="4622614"/>
          </a:xfrm>
        </p:grpSpPr>
        <p:sp>
          <p:nvSpPr>
            <p:cNvPr id="72" name="Rectangle 16"/>
            <p:cNvSpPr/>
            <p:nvPr userDrawn="1"/>
          </p:nvSpPr>
          <p:spPr>
            <a:xfrm>
              <a:off x="-9397" y="707798"/>
              <a:ext cx="27445364" cy="3916198"/>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 name="connsiteX0" fmla="*/ 239 w 43824446"/>
                <a:gd name="connsiteY0" fmla="*/ 7053 h 5845739"/>
                <a:gd name="connsiteX1" fmla="*/ 43824446 w 43824446"/>
                <a:gd name="connsiteY1" fmla="*/ 0 h 5845739"/>
                <a:gd name="connsiteX2" fmla="*/ 43819716 w 43824446"/>
                <a:gd name="connsiteY2" fmla="*/ 5811651 h 5845739"/>
                <a:gd name="connsiteX3" fmla="*/ 21917405 w 43824446"/>
                <a:gd name="connsiteY3" fmla="*/ 3009824 h 5845739"/>
                <a:gd name="connsiteX4" fmla="*/ 457 w 43824446"/>
                <a:gd name="connsiteY4" fmla="*/ 5845739 h 5845739"/>
                <a:gd name="connsiteX5" fmla="*/ 239 w 43824446"/>
                <a:gd name="connsiteY5" fmla="*/ 7053 h 5845739"/>
                <a:gd name="connsiteX0" fmla="*/ 8717 w 43832924"/>
                <a:gd name="connsiteY0" fmla="*/ 7053 h 5862300"/>
                <a:gd name="connsiteX1" fmla="*/ 43832924 w 43832924"/>
                <a:gd name="connsiteY1" fmla="*/ 0 h 5862300"/>
                <a:gd name="connsiteX2" fmla="*/ 43828194 w 43832924"/>
                <a:gd name="connsiteY2" fmla="*/ 5811651 h 5862300"/>
                <a:gd name="connsiteX3" fmla="*/ 21925883 w 43832924"/>
                <a:gd name="connsiteY3" fmla="*/ 3009824 h 5862300"/>
                <a:gd name="connsiteX4" fmla="*/ 133 w 43832924"/>
                <a:gd name="connsiteY4" fmla="*/ 5862300 h 5862300"/>
                <a:gd name="connsiteX5" fmla="*/ 8717 w 43832924"/>
                <a:gd name="connsiteY5" fmla="*/ 7053 h 5862300"/>
                <a:gd name="connsiteX0" fmla="*/ 4390 w 43828597"/>
                <a:gd name="connsiteY0" fmla="*/ 7053 h 5845739"/>
                <a:gd name="connsiteX1" fmla="*/ 43828597 w 43828597"/>
                <a:gd name="connsiteY1" fmla="*/ 0 h 5845739"/>
                <a:gd name="connsiteX2" fmla="*/ 43823867 w 43828597"/>
                <a:gd name="connsiteY2" fmla="*/ 5811651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28212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50253" h="5886768">
                  <a:moveTo>
                    <a:pt x="26046" y="7053"/>
                  </a:moveTo>
                  <a:lnTo>
                    <a:pt x="43850253" y="0"/>
                  </a:lnTo>
                  <a:cubicBezTo>
                    <a:pt x="43848676" y="1937217"/>
                    <a:pt x="43847101" y="3903416"/>
                    <a:pt x="43845524" y="5840633"/>
                  </a:cubicBezTo>
                  <a:cubicBezTo>
                    <a:pt x="37596394" y="3754040"/>
                    <a:pt x="30078577" y="2852981"/>
                    <a:pt x="21943211" y="2804672"/>
                  </a:cubicBezTo>
                  <a:cubicBezTo>
                    <a:pt x="13130028" y="2752338"/>
                    <a:pt x="5384864" y="3570682"/>
                    <a:pt x="56" y="5886768"/>
                  </a:cubicBezTo>
                  <a:cubicBezTo>
                    <a:pt x="-1437" y="3949524"/>
                    <a:pt x="27539" y="1944297"/>
                    <a:pt x="26046"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Rectangle 16"/>
            <p:cNvSpPr/>
            <p:nvPr userDrawn="1"/>
          </p:nvSpPr>
          <p:spPr>
            <a:xfrm>
              <a:off x="-9077" y="5744"/>
              <a:ext cx="27444983" cy="4487402"/>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4 w 43793267"/>
                <a:gd name="connsiteY3" fmla="*/ 3836095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4 w 43793267"/>
                <a:gd name="connsiteY3" fmla="*/ 3936161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956174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956174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16018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98106 w 43793267"/>
                <a:gd name="connsiteY3" fmla="*/ 381608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98106 w 43793267"/>
                <a:gd name="connsiteY3" fmla="*/ 3796070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696005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9001 w 43800854"/>
                <a:gd name="connsiteY0" fmla="*/ 0 h 6800456"/>
                <a:gd name="connsiteX1" fmla="*/ 43800854 w 43800854"/>
                <a:gd name="connsiteY1" fmla="*/ 1497 h 6800456"/>
                <a:gd name="connsiteX2" fmla="*/ 43800026 w 43800854"/>
                <a:gd name="connsiteY2" fmla="*/ 5762520 h 6800456"/>
                <a:gd name="connsiteX3" fmla="*/ 21927474 w 43800854"/>
                <a:gd name="connsiteY3" fmla="*/ 3756043 h 6800456"/>
                <a:gd name="connsiteX4" fmla="*/ 0 w 43800854"/>
                <a:gd name="connsiteY4" fmla="*/ 6800456 h 6800456"/>
                <a:gd name="connsiteX5" fmla="*/ 9001 w 43800854"/>
                <a:gd name="connsiteY5" fmla="*/ 0 h 6800456"/>
                <a:gd name="connsiteX0" fmla="*/ 9001 w 43800854"/>
                <a:gd name="connsiteY0" fmla="*/ 0 h 6680377"/>
                <a:gd name="connsiteX1" fmla="*/ 43800854 w 43800854"/>
                <a:gd name="connsiteY1" fmla="*/ 1497 h 6680377"/>
                <a:gd name="connsiteX2" fmla="*/ 43800026 w 43800854"/>
                <a:gd name="connsiteY2" fmla="*/ 5762520 h 6680377"/>
                <a:gd name="connsiteX3" fmla="*/ 21927474 w 43800854"/>
                <a:gd name="connsiteY3" fmla="*/ 3756043 h 6680377"/>
                <a:gd name="connsiteX4" fmla="*/ 0 w 43800854"/>
                <a:gd name="connsiteY4" fmla="*/ 6680377 h 6680377"/>
                <a:gd name="connsiteX5" fmla="*/ 9001 w 43800854"/>
                <a:gd name="connsiteY5" fmla="*/ 0 h 6680377"/>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756043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00854" h="6580312">
                  <a:moveTo>
                    <a:pt x="9001" y="0"/>
                  </a:moveTo>
                  <a:lnTo>
                    <a:pt x="43800854" y="1497"/>
                  </a:lnTo>
                  <a:cubicBezTo>
                    <a:pt x="43800854" y="2343991"/>
                    <a:pt x="43800026" y="3420026"/>
                    <a:pt x="43800026" y="5762520"/>
                  </a:cubicBezTo>
                  <a:cubicBezTo>
                    <a:pt x="33792539" y="4008920"/>
                    <a:pt x="29228690" y="3605685"/>
                    <a:pt x="21927474" y="3575926"/>
                  </a:cubicBezTo>
                  <a:cubicBezTo>
                    <a:pt x="16086810" y="3552120"/>
                    <a:pt x="6453274" y="4059074"/>
                    <a:pt x="0" y="6580312"/>
                  </a:cubicBezTo>
                  <a:cubicBezTo>
                    <a:pt x="7978" y="4353520"/>
                    <a:pt x="1023" y="2226792"/>
                    <a:pt x="9001"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15"/>
            <p:cNvSpPr/>
            <p:nvPr userDrawn="1"/>
          </p:nvSpPr>
          <p:spPr>
            <a:xfrm>
              <a:off x="-14192" y="1382"/>
              <a:ext cx="27451941" cy="4594111"/>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 name="connsiteX0" fmla="*/ 0 w 43909598"/>
                <a:gd name="connsiteY0" fmla="*/ 0 h 5415969"/>
                <a:gd name="connsiteX1" fmla="*/ 43909598 w 43909598"/>
                <a:gd name="connsiteY1" fmla="*/ 6780 h 5415969"/>
                <a:gd name="connsiteX2" fmla="*/ 43900396 w 43909598"/>
                <a:gd name="connsiteY2" fmla="*/ 2143554 h 5415969"/>
                <a:gd name="connsiteX3" fmla="*/ 21852497 w 43909598"/>
                <a:gd name="connsiteY3" fmla="*/ 1381537 h 5415969"/>
                <a:gd name="connsiteX4" fmla="*/ 20549 w 43909598"/>
                <a:gd name="connsiteY4" fmla="*/ 5415969 h 5415969"/>
                <a:gd name="connsiteX5" fmla="*/ 0 w 43909598"/>
                <a:gd name="connsiteY5" fmla="*/ 0 h 5415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41596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809831"/>
                    <a:pt x="20549" y="5415969"/>
                  </a:cubicBezTo>
                  <a:cubicBezTo>
                    <a:pt x="19609" y="362404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p:cNvSpPr>
            <a:spLocks noGrp="1"/>
          </p:cNvSpPr>
          <p:nvPr>
            <p:ph type="body" sz="quarter" idx="10"/>
          </p:nvPr>
        </p:nvSpPr>
        <p:spPr/>
        <p:txBody>
          <a:bodyPr/>
          <a:lstStyle/>
          <a:p>
            <a:endParaRPr lang="en-US"/>
          </a:p>
        </p:txBody>
      </p:sp>
      <p:sp>
        <p:nvSpPr>
          <p:cNvPr id="20" name="Text Placeholder 19"/>
          <p:cNvSpPr>
            <a:spLocks noGrp="1"/>
          </p:cNvSpPr>
          <p:nvPr>
            <p:ph type="body" sz="quarter" idx="11"/>
          </p:nvPr>
        </p:nvSpPr>
        <p:spPr/>
        <p:txBody>
          <a:bodyPr/>
          <a:lstStyle/>
          <a:p>
            <a:endParaRPr lang="en-US"/>
          </a:p>
        </p:txBody>
      </p:sp>
      <p:sp>
        <p:nvSpPr>
          <p:cNvPr id="21" name="Text Placeholder 20"/>
          <p:cNvSpPr>
            <a:spLocks noGrp="1"/>
          </p:cNvSpPr>
          <p:nvPr>
            <p:ph type="body" sz="quarter" idx="19"/>
          </p:nvPr>
        </p:nvSpPr>
        <p:spPr/>
        <p:txBody>
          <a:bodyPr/>
          <a:lstStyle/>
          <a:p>
            <a:endParaRPr lang="en-US"/>
          </a:p>
        </p:txBody>
      </p:sp>
      <p:sp>
        <p:nvSpPr>
          <p:cNvPr id="22" name="Text Placeholder 21"/>
          <p:cNvSpPr>
            <a:spLocks noGrp="1"/>
          </p:cNvSpPr>
          <p:nvPr>
            <p:ph type="body" sz="quarter" idx="20"/>
          </p:nvPr>
        </p:nvSpPr>
        <p:spPr/>
        <p:txBody>
          <a:bodyPr/>
          <a:lstStyle/>
          <a:p>
            <a:endParaRPr lang="en-US"/>
          </a:p>
        </p:txBody>
      </p:sp>
      <p:sp>
        <p:nvSpPr>
          <p:cNvPr id="23" name="Text Placeholder 22"/>
          <p:cNvSpPr>
            <a:spLocks noGrp="1"/>
          </p:cNvSpPr>
          <p:nvPr>
            <p:ph type="body" sz="quarter" idx="21"/>
          </p:nvPr>
        </p:nvSpPr>
        <p:spPr/>
        <p:txBody>
          <a:bodyPr/>
          <a:lstStyle/>
          <a:p>
            <a:endParaRPr lang="en-US"/>
          </a:p>
        </p:txBody>
      </p:sp>
      <p:sp>
        <p:nvSpPr>
          <p:cNvPr id="24" name="Text Placeholder 23"/>
          <p:cNvSpPr>
            <a:spLocks noGrp="1"/>
          </p:cNvSpPr>
          <p:nvPr>
            <p:ph type="body" sz="quarter" idx="22"/>
          </p:nvPr>
        </p:nvSpPr>
        <p:spPr/>
        <p:txBody>
          <a:bodyPr/>
          <a:lstStyle/>
          <a:p>
            <a:endParaRPr lang="en-US"/>
          </a:p>
        </p:txBody>
      </p:sp>
      <p:sp>
        <p:nvSpPr>
          <p:cNvPr id="25" name="Text Placeholder 24"/>
          <p:cNvSpPr>
            <a:spLocks noGrp="1"/>
          </p:cNvSpPr>
          <p:nvPr>
            <p:ph type="body" sz="quarter" idx="23"/>
          </p:nvPr>
        </p:nvSpPr>
        <p:spPr/>
        <p:txBody>
          <a:bodyPr/>
          <a:lstStyle/>
          <a:p>
            <a:endParaRPr lang="en-US"/>
          </a:p>
        </p:txBody>
      </p:sp>
      <p:sp>
        <p:nvSpPr>
          <p:cNvPr id="26" name="Text Placeholder 25"/>
          <p:cNvSpPr>
            <a:spLocks noGrp="1"/>
          </p:cNvSpPr>
          <p:nvPr>
            <p:ph type="body" sz="quarter" idx="24"/>
          </p:nvPr>
        </p:nvSpPr>
        <p:spPr/>
        <p:txBody>
          <a:bodyPr/>
          <a:lstStyle/>
          <a:p>
            <a:endParaRPr lang="en-US"/>
          </a:p>
        </p:txBody>
      </p:sp>
      <p:sp>
        <p:nvSpPr>
          <p:cNvPr id="27" name="Text Placeholder 26"/>
          <p:cNvSpPr>
            <a:spLocks noGrp="1"/>
          </p:cNvSpPr>
          <p:nvPr>
            <p:ph type="body" sz="quarter" idx="25"/>
          </p:nvPr>
        </p:nvSpPr>
        <p:spPr/>
        <p:txBody>
          <a:bodyPr/>
          <a:lstStyle/>
          <a:p>
            <a:endParaRPr lang="en-US"/>
          </a:p>
        </p:txBody>
      </p:sp>
      <p:sp>
        <p:nvSpPr>
          <p:cNvPr id="28" name="Text Placeholder 27"/>
          <p:cNvSpPr>
            <a:spLocks noGrp="1"/>
          </p:cNvSpPr>
          <p:nvPr>
            <p:ph type="body" sz="quarter" idx="26"/>
          </p:nvPr>
        </p:nvSpPr>
        <p:spPr/>
        <p:txBody>
          <a:bodyPr/>
          <a:lstStyle/>
          <a:p>
            <a:endParaRPr lang="en-US"/>
          </a:p>
        </p:txBody>
      </p:sp>
      <p:sp>
        <p:nvSpPr>
          <p:cNvPr id="29" name="Text Placeholder 28"/>
          <p:cNvSpPr>
            <a:spLocks noGrp="1"/>
          </p:cNvSpPr>
          <p:nvPr>
            <p:ph type="body" sz="quarter" idx="27"/>
          </p:nvPr>
        </p:nvSpPr>
        <p:spPr/>
        <p:txBody>
          <a:bodyPr/>
          <a:lstStyle/>
          <a:p>
            <a:endParaRPr lang="en-US"/>
          </a:p>
        </p:txBody>
      </p:sp>
      <p:sp>
        <p:nvSpPr>
          <p:cNvPr id="30" name="Text Placeholder 29"/>
          <p:cNvSpPr>
            <a:spLocks noGrp="1"/>
          </p:cNvSpPr>
          <p:nvPr>
            <p:ph type="body" sz="quarter" idx="28"/>
          </p:nvPr>
        </p:nvSpPr>
        <p:spPr/>
        <p:txBody>
          <a:bodyPr/>
          <a:lstStyle/>
          <a:p>
            <a:endParaRPr lang="en-US"/>
          </a:p>
        </p:txBody>
      </p:sp>
      <p:sp>
        <p:nvSpPr>
          <p:cNvPr id="31" name="Text Placeholder 30"/>
          <p:cNvSpPr>
            <a:spLocks noGrp="1"/>
          </p:cNvSpPr>
          <p:nvPr>
            <p:ph type="body" sz="quarter" idx="29"/>
          </p:nvPr>
        </p:nvSpPr>
        <p:spPr/>
        <p:txBody>
          <a:bodyPr/>
          <a:lstStyle/>
          <a:p>
            <a:endParaRPr lang="en-US"/>
          </a:p>
        </p:txBody>
      </p:sp>
      <p:sp>
        <p:nvSpPr>
          <p:cNvPr id="32" name="Text Placeholder 31"/>
          <p:cNvSpPr>
            <a:spLocks noGrp="1"/>
          </p:cNvSpPr>
          <p:nvPr>
            <p:ph type="body" sz="quarter" idx="30"/>
          </p:nvPr>
        </p:nvSpPr>
        <p:spPr/>
        <p:txBody>
          <a:bodyPr/>
          <a:lstStyle/>
          <a:p>
            <a:endParaRPr lang="en-US"/>
          </a:p>
        </p:txBody>
      </p:sp>
      <p:sp>
        <p:nvSpPr>
          <p:cNvPr id="33" name="Text Placeholder 32"/>
          <p:cNvSpPr>
            <a:spLocks noGrp="1"/>
          </p:cNvSpPr>
          <p:nvPr>
            <p:ph type="body" sz="quarter" idx="150"/>
          </p:nvPr>
        </p:nvSpPr>
        <p:spPr/>
        <p:txBody>
          <a:bodyPr/>
          <a:lstStyle/>
          <a:p>
            <a:endParaRPr lang="en-US"/>
          </a:p>
        </p:txBody>
      </p:sp>
      <p:sp>
        <p:nvSpPr>
          <p:cNvPr id="34" name="Text Placeholder 33"/>
          <p:cNvSpPr>
            <a:spLocks noGrp="1"/>
          </p:cNvSpPr>
          <p:nvPr>
            <p:ph type="body" sz="quarter" idx="184"/>
          </p:nvPr>
        </p:nvSpPr>
        <p:spPr/>
        <p:txBody>
          <a:bodyPr/>
          <a:lstStyle/>
          <a:p>
            <a:endParaRPr lang="en-US"/>
          </a:p>
        </p:txBody>
      </p:sp>
      <p:sp>
        <p:nvSpPr>
          <p:cNvPr id="35" name="Text Placeholder 34"/>
          <p:cNvSpPr>
            <a:spLocks noGrp="1"/>
          </p:cNvSpPr>
          <p:nvPr>
            <p:ph type="body" sz="quarter" idx="185"/>
          </p:nvPr>
        </p:nvSpPr>
        <p:spPr/>
        <p:txBody>
          <a:bodyPr/>
          <a:lstStyle/>
          <a:p>
            <a:endParaRPr lang="en-US"/>
          </a:p>
        </p:txBody>
      </p:sp>
    </p:spTree>
    <p:extLst>
      <p:ext uri="{BB962C8B-B14F-4D97-AF65-F5344CB8AC3E}">
        <p14:creationId xmlns:p14="http://schemas.microsoft.com/office/powerpoint/2010/main" val="3968967666"/>
      </p:ext>
    </p:extLst>
  </p:cSld>
  <p:clrMapOvr>
    <a:masterClrMapping/>
  </p:clrMapOvr>
</p:sld>
</file>

<file path=ppt/theme/theme1.xml><?xml version="1.0" encoding="utf-8"?>
<a:theme xmlns:a="http://schemas.openxmlformats.org/drawingml/2006/main" name="PosterPresentations.com-42x60-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1_Classic 3 Colum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Classic - Wide Cen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Times New Roman" panose="02020603050405020304" pitchFamily="18" charset="0"/>
            <a:cs typeface="Times New Roman" panose="02020603050405020304" pitchFamily="18"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PosterPresentations.com-42x60-Template</Template>
  <TotalTime>176</TotalTime>
  <Words>1</Words>
  <Application>Microsoft Macintosh PowerPoint</Application>
  <PresentationFormat>Custom</PresentationFormat>
  <Paragraphs>1</Paragraphs>
  <Slides>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Arial</vt:lpstr>
      <vt:lpstr>Calibri</vt:lpstr>
      <vt:lpstr>Times New Roman</vt:lpstr>
      <vt:lpstr>Trebuchet MS</vt:lpstr>
      <vt:lpstr>PosterPresentations.com-42x60-Template</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Station 5</cp:lastModifiedBy>
  <cp:revision>36</cp:revision>
  <dcterms:created xsi:type="dcterms:W3CDTF">2012-02-07T00:08:52Z</dcterms:created>
  <dcterms:modified xsi:type="dcterms:W3CDTF">2019-06-13T23:04:41Z</dcterms:modified>
</cp:coreProperties>
</file>