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1" r:id="rId2"/>
  </p:sldMasterIdLst>
  <p:notesMasterIdLst>
    <p:notesMasterId r:id="rId4"/>
  </p:notesMasterIdLst>
  <p:handoutMasterIdLst>
    <p:handoutMasterId r:id="rId5"/>
  </p:handoutMasterIdLst>
  <p:sldIdLst>
    <p:sldId id="257" r:id="rId3"/>
  </p:sldIdLst>
  <p:sldSz cx="35999738"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047">
          <p15:clr>
            <a:srgbClr val="A4A3A4"/>
          </p15:clr>
        </p15:guide>
        <p15:guide id="4" orient="horz">
          <p15:clr>
            <a:srgbClr val="A4A3A4"/>
          </p15:clr>
        </p15:guide>
        <p15:guide id="5" pos="477">
          <p15:clr>
            <a:srgbClr val="A4A3A4"/>
          </p15:clr>
        </p15:guide>
        <p15:guide id="6" pos="222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27" autoAdjust="0"/>
    <p:restoredTop sz="94762" autoAdjust="0"/>
  </p:normalViewPr>
  <p:slideViewPr>
    <p:cSldViewPr snapToGrid="0" snapToObjects="1" showGuides="1">
      <p:cViewPr varScale="1">
        <p:scale>
          <a:sx n="33" d="100"/>
          <a:sy n="33" d="100"/>
        </p:scale>
        <p:origin x="3288" y="296"/>
      </p:cViewPr>
      <p:guideLst>
        <p:guide orient="horz" pos="22047"/>
        <p:guide orient="horz"/>
        <p:guide pos="477"/>
        <p:guide pos="2220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8/27/19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8/27/19</a:t>
            </a:fld>
            <a:endParaRPr lang="en-US" dirty="0"/>
          </a:p>
        </p:txBody>
      </p:sp>
      <p:sp>
        <p:nvSpPr>
          <p:cNvPr id="4" name="Slide Image Placeholder 3"/>
          <p:cNvSpPr>
            <a:spLocks noGrp="1" noRot="1" noChangeAspect="1"/>
          </p:cNvSpPr>
          <p:nvPr>
            <p:ph type="sldImg" idx="2"/>
          </p:nvPr>
        </p:nvSpPr>
        <p:spPr>
          <a:xfrm>
            <a:off x="1714500" y="685800"/>
            <a:ext cx="3429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209394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0x100CM template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00x100CM template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498370"/>
            <a:ext cx="2627090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2218210"/>
            <a:ext cx="2627090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580237"/>
            <a:ext cx="2627090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377524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thout guides - Two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6425826"/>
            <a:ext cx="17002878"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9" y="5758641"/>
            <a:ext cx="1698945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756506" y="15542881"/>
            <a:ext cx="1699360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79" y="5758641"/>
            <a:ext cx="1698923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79" y="6425826"/>
            <a:ext cx="1698923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79" y="15561869"/>
            <a:ext cx="1698457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8" y="16229051"/>
            <a:ext cx="1699108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49" y="28083131"/>
            <a:ext cx="16976067"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79" y="28767134"/>
            <a:ext cx="1698457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741620" y="16257348"/>
            <a:ext cx="17004346"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864418" y="3498370"/>
            <a:ext cx="2627090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2218210"/>
            <a:ext cx="2627090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006302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thout guides - Three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17" y="6378952"/>
            <a:ext cx="11147620"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05" y="5758641"/>
            <a:ext cx="11132732"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756506" y="19542203"/>
            <a:ext cx="1114892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772698" y="18857009"/>
            <a:ext cx="1113273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2429598" y="23110818"/>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2429598" y="22499189"/>
            <a:ext cx="11131427"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2436109" y="6387633"/>
            <a:ext cx="11131427"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2430902" y="5758641"/>
            <a:ext cx="11137940"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4110506" y="5758641"/>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4110506" y="6378952"/>
            <a:ext cx="11135113"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4110506" y="18821896"/>
            <a:ext cx="1113511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4106379" y="19442204"/>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4110506" y="28083131"/>
            <a:ext cx="11135113"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accent5">
                    <a:lumMod val="50000"/>
                  </a:schemeClr>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4110506" y="28703442"/>
            <a:ext cx="11139241" cy="747972"/>
          </a:xfrm>
          <a:prstGeom prst="rect">
            <a:avLst/>
          </a:prstGeom>
        </p:spPr>
        <p:txBody>
          <a:bodyPr wrap="square" lIns="187489" tIns="187489" rIns="187489" bIns="187489">
            <a:spAutoFit/>
          </a:bodyPr>
          <a:lstStyle>
            <a:lvl1pPr marL="0" indent="0">
              <a:buNone/>
              <a:defRPr sz="2400">
                <a:solidFill>
                  <a:schemeClr val="accent5">
                    <a:lumMod val="50000"/>
                  </a:schemeClr>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1" name="Text Placeholder 76"/>
          <p:cNvSpPr>
            <a:spLocks noGrp="1"/>
          </p:cNvSpPr>
          <p:nvPr>
            <p:ph type="body" sz="quarter" idx="150" hasCustomPrompt="1"/>
          </p:nvPr>
        </p:nvSpPr>
        <p:spPr>
          <a:xfrm>
            <a:off x="4864418" y="3498370"/>
            <a:ext cx="26270902"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2" name="Text Placeholder 76"/>
          <p:cNvSpPr>
            <a:spLocks noGrp="1"/>
          </p:cNvSpPr>
          <p:nvPr>
            <p:ph type="body" sz="quarter" idx="151" hasCustomPrompt="1"/>
          </p:nvPr>
        </p:nvSpPr>
        <p:spPr>
          <a:xfrm>
            <a:off x="4864418" y="2218210"/>
            <a:ext cx="26270902"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3" name="Text Placeholder 76"/>
          <p:cNvSpPr>
            <a:spLocks noGrp="1"/>
          </p:cNvSpPr>
          <p:nvPr>
            <p:ph type="body" sz="quarter" idx="153" hasCustomPrompt="1"/>
          </p:nvPr>
        </p:nvSpPr>
        <p:spPr>
          <a:xfrm>
            <a:off x="4864418" y="580237"/>
            <a:ext cx="26270902"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20631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 name="Text Box 14"/>
          <p:cNvSpPr txBox="1">
            <a:spLocks noChangeArrowheads="1"/>
          </p:cNvSpPr>
          <p:nvPr userDrawn="1"/>
        </p:nvSpPr>
        <p:spPr bwMode="auto">
          <a:xfrm>
            <a:off x="1511711" y="35245871"/>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8B5F2019-6BAB-A24E-AAA3-6DB7744B7278}"/>
              </a:ext>
            </a:extLst>
          </p:cNvPr>
          <p:cNvGraphicFramePr>
            <a:graphicFrameLocks noGrp="1"/>
          </p:cNvGraphicFramePr>
          <p:nvPr userDrawn="1">
            <p:extLst>
              <p:ext uri="{D42A27DB-BD31-4B8C-83A1-F6EECF244321}">
                <p14:modId xmlns:p14="http://schemas.microsoft.com/office/powerpoint/2010/main" val="1046385232"/>
              </p:ext>
            </p:extLst>
          </p:nvPr>
        </p:nvGraphicFramePr>
        <p:xfrm>
          <a:off x="-10813774" y="23443"/>
          <a:ext cx="10063780" cy="35976294"/>
        </p:xfrm>
        <a:graphic>
          <a:graphicData uri="http://schemas.openxmlformats.org/drawingml/2006/table">
            <a:tbl>
              <a:tblPr firstRow="1" bandRow="1">
                <a:tableStyleId>{5C22544A-7EE6-4342-B048-85BDC9FD1C3A}</a:tableStyleId>
              </a:tblPr>
              <a:tblGrid>
                <a:gridCol w="4315268">
                  <a:extLst>
                    <a:ext uri="{9D8B030D-6E8A-4147-A177-3AD203B41FA5}">
                      <a16:colId xmlns:a16="http://schemas.microsoft.com/office/drawing/2014/main" val="20000"/>
                    </a:ext>
                  </a:extLst>
                </a:gridCol>
                <a:gridCol w="574851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a:blipFill rotWithShape="1">
                      <a:blip r:embed="rId4"/>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a:blipFill rotWithShape="1">
                      <a:blip r:embed="rId5"/>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82880" marT="13716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500CD306-9ABA-3E4C-943B-708772968080}"/>
              </a:ext>
            </a:extLst>
          </p:cNvPr>
          <p:cNvGraphicFramePr>
            <a:graphicFrameLocks noGrp="1"/>
          </p:cNvGraphicFramePr>
          <p:nvPr userDrawn="1">
            <p:extLst>
              <p:ext uri="{D42A27DB-BD31-4B8C-83A1-F6EECF244321}">
                <p14:modId xmlns:p14="http://schemas.microsoft.com/office/powerpoint/2010/main" val="1810900163"/>
              </p:ext>
            </p:extLst>
          </p:nvPr>
        </p:nvGraphicFramePr>
        <p:xfrm>
          <a:off x="36708375" y="0"/>
          <a:ext cx="10063779" cy="35999739"/>
        </p:xfrm>
        <a:graphic>
          <a:graphicData uri="http://schemas.openxmlformats.org/drawingml/2006/table">
            <a:tbl>
              <a:tblPr firstRow="1" bandRow="1">
                <a:tableStyleId>{5C22544A-7EE6-4342-B048-85BDC9FD1C3A}</a:tableStyleId>
              </a:tblPr>
              <a:tblGrid>
                <a:gridCol w="3949000">
                  <a:extLst>
                    <a:ext uri="{9D8B030D-6E8A-4147-A177-3AD203B41FA5}">
                      <a16:colId xmlns:a16="http://schemas.microsoft.com/office/drawing/2014/main" val="20000"/>
                    </a:ext>
                  </a:extLst>
                </a:gridCol>
                <a:gridCol w="1186375">
                  <a:extLst>
                    <a:ext uri="{9D8B030D-6E8A-4147-A177-3AD203B41FA5}">
                      <a16:colId xmlns:a16="http://schemas.microsoft.com/office/drawing/2014/main" val="764104496"/>
                    </a:ext>
                  </a:extLst>
                </a:gridCol>
                <a:gridCol w="4928404">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 id="2147483660"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4" name="Text Box 14"/>
          <p:cNvSpPr txBox="1">
            <a:spLocks noChangeArrowheads="1"/>
          </p:cNvSpPr>
          <p:nvPr userDrawn="1"/>
        </p:nvSpPr>
        <p:spPr bwMode="auto">
          <a:xfrm>
            <a:off x="1511711" y="35245871"/>
            <a:ext cx="2062485" cy="276260"/>
          </a:xfrm>
          <a:prstGeom prst="rect">
            <a:avLst/>
          </a:prstGeom>
          <a:noFill/>
          <a:ln w="9525">
            <a:noFill/>
            <a:miter lim="800000"/>
            <a:headEnd/>
            <a:tailEnd/>
          </a:ln>
          <a:effectLst/>
        </p:spPr>
        <p:txBody>
          <a:bodyPr lIns="74854" tIns="37420" rIns="74854" bIns="37420">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9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2375944586"/>
      </p:ext>
    </p:extLst>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2" name="Text Placeholder 671"/>
          <p:cNvSpPr>
            <a:spLocks noGrp="1"/>
          </p:cNvSpPr>
          <p:nvPr>
            <p:ph type="body" sz="quarter" idx="10"/>
          </p:nvPr>
        </p:nvSpPr>
        <p:spPr/>
        <p:txBody>
          <a:bodyPr/>
          <a:lstStyle/>
          <a:p>
            <a:endParaRPr lang="en-US"/>
          </a:p>
        </p:txBody>
      </p:sp>
      <p:sp>
        <p:nvSpPr>
          <p:cNvPr id="673" name="Text Placeholder 672"/>
          <p:cNvSpPr>
            <a:spLocks noGrp="1"/>
          </p:cNvSpPr>
          <p:nvPr>
            <p:ph type="body" sz="quarter" idx="11"/>
          </p:nvPr>
        </p:nvSpPr>
        <p:spPr/>
        <p:txBody>
          <a:bodyPr/>
          <a:lstStyle/>
          <a:p>
            <a:endParaRPr lang="en-US"/>
          </a:p>
        </p:txBody>
      </p:sp>
      <p:sp>
        <p:nvSpPr>
          <p:cNvPr id="676" name="Text Placeholder 675"/>
          <p:cNvSpPr>
            <a:spLocks noGrp="1"/>
          </p:cNvSpPr>
          <p:nvPr>
            <p:ph type="body" sz="quarter" idx="19"/>
          </p:nvPr>
        </p:nvSpPr>
        <p:spPr/>
        <p:txBody>
          <a:bodyPr/>
          <a:lstStyle/>
          <a:p>
            <a:endParaRPr lang="en-US"/>
          </a:p>
        </p:txBody>
      </p:sp>
      <p:sp>
        <p:nvSpPr>
          <p:cNvPr id="677" name="Text Placeholder 676"/>
          <p:cNvSpPr>
            <a:spLocks noGrp="1"/>
          </p:cNvSpPr>
          <p:nvPr>
            <p:ph type="body" sz="quarter" idx="20"/>
          </p:nvPr>
        </p:nvSpPr>
        <p:spPr/>
        <p:txBody>
          <a:bodyPr/>
          <a:lstStyle/>
          <a:p>
            <a:endParaRPr lang="en-US"/>
          </a:p>
        </p:txBody>
      </p:sp>
      <p:sp>
        <p:nvSpPr>
          <p:cNvPr id="678" name="Text Placeholder 677"/>
          <p:cNvSpPr>
            <a:spLocks noGrp="1"/>
          </p:cNvSpPr>
          <p:nvPr>
            <p:ph type="body" sz="quarter" idx="21"/>
          </p:nvPr>
        </p:nvSpPr>
        <p:spPr/>
        <p:txBody>
          <a:bodyPr/>
          <a:lstStyle/>
          <a:p>
            <a:endParaRPr lang="en-US"/>
          </a:p>
        </p:txBody>
      </p:sp>
      <p:sp>
        <p:nvSpPr>
          <p:cNvPr id="679" name="Text Placeholder 678"/>
          <p:cNvSpPr>
            <a:spLocks noGrp="1"/>
          </p:cNvSpPr>
          <p:nvPr>
            <p:ph type="body" sz="quarter" idx="22"/>
          </p:nvPr>
        </p:nvSpPr>
        <p:spPr/>
        <p:txBody>
          <a:bodyPr/>
          <a:lstStyle/>
          <a:p>
            <a:endParaRPr lang="en-US"/>
          </a:p>
        </p:txBody>
      </p:sp>
      <p:sp>
        <p:nvSpPr>
          <p:cNvPr id="680" name="Text Placeholder 679"/>
          <p:cNvSpPr>
            <a:spLocks noGrp="1"/>
          </p:cNvSpPr>
          <p:nvPr>
            <p:ph type="body" sz="quarter" idx="23"/>
          </p:nvPr>
        </p:nvSpPr>
        <p:spPr/>
        <p:txBody>
          <a:bodyPr/>
          <a:lstStyle/>
          <a:p>
            <a:endParaRPr lang="en-US"/>
          </a:p>
        </p:txBody>
      </p:sp>
      <p:sp>
        <p:nvSpPr>
          <p:cNvPr id="681" name="Text Placeholder 680"/>
          <p:cNvSpPr>
            <a:spLocks noGrp="1"/>
          </p:cNvSpPr>
          <p:nvPr>
            <p:ph type="body" sz="quarter" idx="24"/>
          </p:nvPr>
        </p:nvSpPr>
        <p:spPr/>
        <p:txBody>
          <a:bodyPr/>
          <a:lstStyle/>
          <a:p>
            <a:endParaRPr lang="en-US"/>
          </a:p>
        </p:txBody>
      </p:sp>
      <p:sp>
        <p:nvSpPr>
          <p:cNvPr id="682" name="Text Placeholder 681"/>
          <p:cNvSpPr>
            <a:spLocks noGrp="1"/>
          </p:cNvSpPr>
          <p:nvPr>
            <p:ph type="body" sz="quarter" idx="25"/>
          </p:nvPr>
        </p:nvSpPr>
        <p:spPr/>
        <p:txBody>
          <a:bodyPr/>
          <a:lstStyle/>
          <a:p>
            <a:endParaRPr lang="en-US"/>
          </a:p>
        </p:txBody>
      </p:sp>
      <p:sp>
        <p:nvSpPr>
          <p:cNvPr id="683" name="Text Placeholder 682"/>
          <p:cNvSpPr>
            <a:spLocks noGrp="1"/>
          </p:cNvSpPr>
          <p:nvPr>
            <p:ph type="body" sz="quarter" idx="26"/>
          </p:nvPr>
        </p:nvSpPr>
        <p:spPr/>
        <p:txBody>
          <a:bodyPr/>
          <a:lstStyle/>
          <a:p>
            <a:endParaRPr lang="en-US"/>
          </a:p>
        </p:txBody>
      </p:sp>
      <p:sp>
        <p:nvSpPr>
          <p:cNvPr id="684" name="Text Placeholder 683"/>
          <p:cNvSpPr>
            <a:spLocks noGrp="1"/>
          </p:cNvSpPr>
          <p:nvPr>
            <p:ph type="body" sz="quarter" idx="27"/>
          </p:nvPr>
        </p:nvSpPr>
        <p:spPr/>
        <p:txBody>
          <a:bodyPr/>
          <a:lstStyle/>
          <a:p>
            <a:endParaRPr lang="en-US"/>
          </a:p>
        </p:txBody>
      </p:sp>
      <p:sp>
        <p:nvSpPr>
          <p:cNvPr id="685" name="Text Placeholder 684"/>
          <p:cNvSpPr>
            <a:spLocks noGrp="1"/>
          </p:cNvSpPr>
          <p:nvPr>
            <p:ph type="body" sz="quarter" idx="28"/>
          </p:nvPr>
        </p:nvSpPr>
        <p:spPr/>
        <p:txBody>
          <a:bodyPr/>
          <a:lstStyle/>
          <a:p>
            <a:endParaRPr lang="en-US"/>
          </a:p>
        </p:txBody>
      </p:sp>
      <p:sp>
        <p:nvSpPr>
          <p:cNvPr id="686" name="Text Placeholder 685"/>
          <p:cNvSpPr>
            <a:spLocks noGrp="1"/>
          </p:cNvSpPr>
          <p:nvPr>
            <p:ph type="body" sz="quarter" idx="29"/>
          </p:nvPr>
        </p:nvSpPr>
        <p:spPr/>
        <p:txBody>
          <a:bodyPr/>
          <a:lstStyle/>
          <a:p>
            <a:endParaRPr lang="en-US"/>
          </a:p>
        </p:txBody>
      </p:sp>
      <p:sp>
        <p:nvSpPr>
          <p:cNvPr id="687" name="Text Placeholder 686"/>
          <p:cNvSpPr>
            <a:spLocks noGrp="1"/>
          </p:cNvSpPr>
          <p:nvPr>
            <p:ph type="body" sz="quarter" idx="30"/>
          </p:nvPr>
        </p:nvSpPr>
        <p:spPr/>
        <p:txBody>
          <a:bodyPr/>
          <a:lstStyle/>
          <a:p>
            <a:endParaRPr lang="en-US"/>
          </a:p>
        </p:txBody>
      </p:sp>
      <p:sp>
        <p:nvSpPr>
          <p:cNvPr id="725" name="Text Placeholder 724"/>
          <p:cNvSpPr>
            <a:spLocks noGrp="1"/>
          </p:cNvSpPr>
          <p:nvPr>
            <p:ph type="body" sz="quarter" idx="150"/>
          </p:nvPr>
        </p:nvSpPr>
        <p:spPr/>
        <p:txBody>
          <a:bodyPr/>
          <a:lstStyle/>
          <a:p>
            <a:endParaRPr lang="en-US">
              <a:solidFill>
                <a:schemeClr val="accent5">
                  <a:lumMod val="50000"/>
                </a:schemeClr>
              </a:solidFill>
            </a:endParaRPr>
          </a:p>
        </p:txBody>
      </p:sp>
      <p:sp>
        <p:nvSpPr>
          <p:cNvPr id="726" name="Text Placeholder 725"/>
          <p:cNvSpPr>
            <a:spLocks noGrp="1"/>
          </p:cNvSpPr>
          <p:nvPr>
            <p:ph type="body" sz="quarter" idx="151"/>
          </p:nvPr>
        </p:nvSpPr>
        <p:spPr/>
        <p:txBody>
          <a:bodyPr>
            <a:normAutofit fontScale="92500" lnSpcReduction="10000"/>
          </a:bodyPr>
          <a:lstStyle/>
          <a:p>
            <a:endParaRPr lang="en-US">
              <a:solidFill>
                <a:schemeClr val="accent5">
                  <a:lumMod val="50000"/>
                </a:schemeClr>
              </a:solidFill>
            </a:endParaRPr>
          </a:p>
        </p:txBody>
      </p:sp>
      <p:sp>
        <p:nvSpPr>
          <p:cNvPr id="727" name="Text Placeholder 726"/>
          <p:cNvSpPr>
            <a:spLocks noGrp="1"/>
          </p:cNvSpPr>
          <p:nvPr>
            <p:ph type="body" sz="quarter" idx="153"/>
          </p:nvPr>
        </p:nvSpPr>
        <p:spPr/>
        <p:txBody>
          <a:bodyPr>
            <a:normAutofit fontScale="92500" lnSpcReduction="10000"/>
          </a:bodyPr>
          <a:lstStyle/>
          <a:p>
            <a:endParaRPr lang="en-US" b="1" dirty="0">
              <a:solidFill>
                <a:schemeClr val="accent5">
                  <a:lumMod val="50000"/>
                </a:schemeClr>
              </a:solidFill>
            </a:endParaRPr>
          </a:p>
        </p:txBody>
      </p:sp>
    </p:spTree>
    <p:extLst>
      <p:ext uri="{BB962C8B-B14F-4D97-AF65-F5344CB8AC3E}">
        <p14:creationId xmlns:p14="http://schemas.microsoft.com/office/powerpoint/2010/main" val="3943978962"/>
      </p:ext>
    </p:extLst>
  </p:cSld>
  <p:clrMapOvr>
    <a:masterClrMapping/>
  </p:clrMapOvr>
</p:sld>
</file>

<file path=ppt/theme/theme1.xml><?xml version="1.0" encoding="utf-8"?>
<a:theme xmlns:a="http://schemas.openxmlformats.org/drawingml/2006/main" name="100x100CM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158</TotalTime>
  <Words>1</Words>
  <Application>Microsoft Macintosh PowerPoint</Application>
  <PresentationFormat>Custom</PresentationFormat>
  <Paragraphs>1</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100x100CM template</vt:lpstr>
      <vt:lpstr>Without guides</vt:lpstr>
      <vt:lpstr>PowerPoint Presentation</vt:lpstr>
    </vt:vector>
  </TitlesOfParts>
  <Manager>A. Kotoulas </Manager>
  <Company>Canterbury Media Services, Inc. </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100x100cm PowerPoint Presentation</dc:title>
  <dc:subject>Research poster presentation template </dc:subject>
  <dc:creator>PosterPresentations.com </dc:creator>
  <cp:keywords>100x100cm Powerpoint poster template, scientific poster template, research poster template </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
</dc:description>
  <cp:lastModifiedBy>Station 5</cp:lastModifiedBy>
  <cp:revision>40</cp:revision>
  <dcterms:created xsi:type="dcterms:W3CDTF">2012-02-09T20:53:12Z</dcterms:created>
  <dcterms:modified xsi:type="dcterms:W3CDTF">2019-08-28T00:14:00Z</dcterms:modified>
  <cp:category>Research poster templates </cp:category>
</cp:coreProperties>
</file>