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41">
          <p15:clr>
            <a:srgbClr val="A4A3A4"/>
          </p15:clr>
        </p15:guide>
        <p15:guide id="3" orient="horz" pos="30856">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22" d="100"/>
          <a:sy n="22" d="100"/>
        </p:scale>
        <p:origin x="4520" y="432"/>
      </p:cViewPr>
      <p:guideLst>
        <p:guide orient="horz" pos="441"/>
        <p:guide orient="horz" pos="30856"/>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1725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914988"/>
            <a:ext cx="26270902" cy="1280160"/>
          </a:xfrm>
          <a:prstGeom prst="rect">
            <a:avLst/>
          </a:prstGeom>
        </p:spPr>
        <p:txBody>
          <a:bodyPr>
            <a:norm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720432"/>
            <a:ext cx="26270902" cy="2194556"/>
          </a:xfrm>
          <a:prstGeom prst="rect">
            <a:avLst/>
          </a:prstGeom>
        </p:spPr>
        <p:txBody>
          <a:bodyPr anchor="t" anchorCtr="1">
            <a:normAutofit/>
          </a:bodyPr>
          <a:lstStyle>
            <a:lvl1pPr marL="0" indent="0" algn="ctr">
              <a:buFontTx/>
              <a:buNone/>
              <a:defRPr sz="115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3140195"/>
          </a:xfrm>
          <a:prstGeom prst="rect">
            <a:avLst/>
          </a:prstGeom>
        </p:spPr>
        <p:txBody>
          <a:bodyPr anchor="t" anchorCtr="1">
            <a:normAutofit/>
          </a:bodyPr>
          <a:lstStyle>
            <a:lvl1pPr marL="0" indent="0" algn="ctr">
              <a:buFontTx/>
              <a:buNone/>
              <a:defRPr sz="16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914988"/>
            <a:ext cx="26270902" cy="1280160"/>
          </a:xfrm>
          <a:prstGeom prst="rect">
            <a:avLst/>
          </a:prstGeom>
        </p:spPr>
        <p:txBody>
          <a:bodyPr>
            <a:norm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720432"/>
            <a:ext cx="26270902" cy="2194556"/>
          </a:xfrm>
          <a:prstGeom prst="rect">
            <a:avLst/>
          </a:prstGeom>
        </p:spPr>
        <p:txBody>
          <a:bodyPr anchor="t" anchorCtr="1">
            <a:normAutofit/>
          </a:bodyPr>
          <a:lstStyle>
            <a:lvl1pPr marL="0" indent="0" algn="ctr">
              <a:buFontTx/>
              <a:buNone/>
              <a:defRPr sz="115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3140195"/>
          </a:xfrm>
          <a:prstGeom prst="rect">
            <a:avLst/>
          </a:prstGeom>
        </p:spPr>
        <p:txBody>
          <a:bodyPr anchor="t" anchorCtr="1">
            <a:normAutofit/>
          </a:bodyPr>
          <a:lstStyle>
            <a:lvl1pPr marL="0" indent="0" algn="ctr">
              <a:buFontTx/>
              <a:buNone/>
              <a:defRPr sz="16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980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 name="Text Box 14"/>
          <p:cNvSpPr txBox="1">
            <a:spLocks noChangeArrowheads="1"/>
          </p:cNvSpPr>
          <p:nvPr userDrawn="1"/>
        </p:nvSpPr>
        <p:spPr bwMode="auto">
          <a:xfrm>
            <a:off x="1703116" y="49377272"/>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193B74F0-2EA3-0242-9439-5698E54158C3}"/>
              </a:ext>
            </a:extLst>
          </p:cNvPr>
          <p:cNvGraphicFramePr>
            <a:graphicFrameLocks noGrp="1"/>
          </p:cNvGraphicFramePr>
          <p:nvPr userDrawn="1">
            <p:extLst>
              <p:ext uri="{D42A27DB-BD31-4B8C-83A1-F6EECF244321}">
                <p14:modId xmlns:p14="http://schemas.microsoft.com/office/powerpoint/2010/main" val="1770139661"/>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3E1A188-F3EC-EC4B-9C7C-E2C0ECF29239}"/>
              </a:ext>
            </a:extLst>
          </p:cNvPr>
          <p:cNvGraphicFramePr>
            <a:graphicFrameLocks noGrp="1"/>
          </p:cNvGraphicFramePr>
          <p:nvPr userDrawn="1">
            <p:extLst>
              <p:ext uri="{D42A27DB-BD31-4B8C-83A1-F6EECF244321}">
                <p14:modId xmlns:p14="http://schemas.microsoft.com/office/powerpoint/2010/main" val="4219581602"/>
              </p:ext>
            </p:extLst>
          </p:nvPr>
        </p:nvGraphicFramePr>
        <p:xfrm>
          <a:off x="36619104" y="23440"/>
          <a:ext cx="14851956" cy="50378094"/>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79517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27339">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1046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6263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9640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14818">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7375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3421">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42652">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 name="Text Box 14"/>
          <p:cNvSpPr txBox="1">
            <a:spLocks noChangeArrowheads="1"/>
          </p:cNvSpPr>
          <p:nvPr userDrawn="1"/>
        </p:nvSpPr>
        <p:spPr bwMode="auto">
          <a:xfrm>
            <a:off x="1703116" y="49377272"/>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32246919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Text Placeholder 537"/>
          <p:cNvSpPr>
            <a:spLocks noGrp="1"/>
          </p:cNvSpPr>
          <p:nvPr>
            <p:ph type="body" sz="quarter" idx="10"/>
          </p:nvPr>
        </p:nvSpPr>
        <p:spPr>
          <a:xfrm>
            <a:off x="741621" y="9335794"/>
            <a:ext cx="17002878" cy="1150044"/>
          </a:xfrm>
        </p:spPr>
        <p:txBody>
          <a:bodyPr/>
          <a:lstStyle/>
          <a:p>
            <a:endParaRPr lang="en-US" sz="4000" dirty="0"/>
          </a:p>
        </p:txBody>
      </p:sp>
      <p:sp>
        <p:nvSpPr>
          <p:cNvPr id="539" name="Text Placeholder 538"/>
          <p:cNvSpPr>
            <a:spLocks noGrp="1"/>
          </p:cNvSpPr>
          <p:nvPr>
            <p:ph type="body" sz="quarter" idx="11"/>
          </p:nvPr>
        </p:nvSpPr>
        <p:spPr>
          <a:xfrm>
            <a:off x="756510" y="8368442"/>
            <a:ext cx="16989457" cy="1137127"/>
          </a:xfrm>
        </p:spPr>
        <p:txBody>
          <a:bodyPr/>
          <a:lstStyle/>
          <a:p>
            <a:endParaRPr lang="en-US" sz="6000" dirty="0"/>
          </a:p>
        </p:txBody>
      </p:sp>
      <p:sp>
        <p:nvSpPr>
          <p:cNvPr id="542" name="Text Placeholder 541"/>
          <p:cNvSpPr>
            <a:spLocks noGrp="1"/>
          </p:cNvSpPr>
          <p:nvPr>
            <p:ph type="body" sz="quarter" idx="20"/>
          </p:nvPr>
        </p:nvSpPr>
        <p:spPr>
          <a:xfrm>
            <a:off x="756507" y="22254654"/>
            <a:ext cx="16993609" cy="1137127"/>
          </a:xfrm>
        </p:spPr>
        <p:txBody>
          <a:bodyPr/>
          <a:lstStyle/>
          <a:p>
            <a:endParaRPr lang="en-US" sz="6000" dirty="0"/>
          </a:p>
        </p:txBody>
      </p:sp>
      <p:sp>
        <p:nvSpPr>
          <p:cNvPr id="543" name="Text Placeholder 542"/>
          <p:cNvSpPr>
            <a:spLocks noGrp="1"/>
          </p:cNvSpPr>
          <p:nvPr>
            <p:ph type="body" sz="quarter" idx="25"/>
          </p:nvPr>
        </p:nvSpPr>
        <p:spPr>
          <a:xfrm>
            <a:off x="18256380" y="8368442"/>
            <a:ext cx="16989238" cy="1137127"/>
          </a:xfrm>
        </p:spPr>
        <p:txBody>
          <a:bodyPr/>
          <a:lstStyle/>
          <a:p>
            <a:endParaRPr lang="en-US" sz="6000" dirty="0"/>
          </a:p>
        </p:txBody>
      </p:sp>
      <p:sp>
        <p:nvSpPr>
          <p:cNvPr id="384" name="Text Placeholder 383"/>
          <p:cNvSpPr>
            <a:spLocks noGrp="1"/>
          </p:cNvSpPr>
          <p:nvPr>
            <p:ph type="body" sz="quarter" idx="26"/>
          </p:nvPr>
        </p:nvSpPr>
        <p:spPr>
          <a:xfrm>
            <a:off x="18256380" y="9335794"/>
            <a:ext cx="16989238" cy="1150044"/>
          </a:xfrm>
        </p:spPr>
        <p:txBody>
          <a:bodyPr/>
          <a:lstStyle/>
          <a:p>
            <a:endParaRPr lang="en-US" sz="4000" dirty="0"/>
          </a:p>
        </p:txBody>
      </p:sp>
      <p:sp>
        <p:nvSpPr>
          <p:cNvPr id="385" name="Text Placeholder 384"/>
          <p:cNvSpPr>
            <a:spLocks noGrp="1"/>
          </p:cNvSpPr>
          <p:nvPr>
            <p:ph type="body" sz="quarter" idx="27"/>
          </p:nvPr>
        </p:nvSpPr>
        <p:spPr>
          <a:xfrm>
            <a:off x="18256381" y="22810619"/>
            <a:ext cx="16984570" cy="1137127"/>
          </a:xfrm>
        </p:spPr>
        <p:txBody>
          <a:bodyPr/>
          <a:lstStyle/>
          <a:p>
            <a:endParaRPr lang="en-US" sz="6000" dirty="0"/>
          </a:p>
        </p:txBody>
      </p:sp>
      <p:sp>
        <p:nvSpPr>
          <p:cNvPr id="386" name="Text Placeholder 385"/>
          <p:cNvSpPr>
            <a:spLocks noGrp="1"/>
          </p:cNvSpPr>
          <p:nvPr>
            <p:ph type="body" sz="quarter" idx="28"/>
          </p:nvPr>
        </p:nvSpPr>
        <p:spPr>
          <a:xfrm>
            <a:off x="18249869" y="23841955"/>
            <a:ext cx="16991081" cy="1150044"/>
          </a:xfrm>
        </p:spPr>
        <p:txBody>
          <a:bodyPr/>
          <a:lstStyle/>
          <a:p>
            <a:endParaRPr lang="en-US" sz="4000" dirty="0"/>
          </a:p>
        </p:txBody>
      </p:sp>
      <p:sp>
        <p:nvSpPr>
          <p:cNvPr id="387" name="Text Placeholder 386"/>
          <p:cNvSpPr>
            <a:spLocks noGrp="1"/>
          </p:cNvSpPr>
          <p:nvPr>
            <p:ph type="body" sz="quarter" idx="29"/>
          </p:nvPr>
        </p:nvSpPr>
        <p:spPr>
          <a:xfrm>
            <a:off x="18269550" y="39613078"/>
            <a:ext cx="16976067" cy="1137127"/>
          </a:xfrm>
        </p:spPr>
        <p:txBody>
          <a:bodyPr/>
          <a:lstStyle/>
          <a:p>
            <a:endParaRPr lang="en-US" sz="6000" dirty="0"/>
          </a:p>
        </p:txBody>
      </p:sp>
      <p:sp>
        <p:nvSpPr>
          <p:cNvPr id="388" name="Text Placeholder 387"/>
          <p:cNvSpPr>
            <a:spLocks noGrp="1"/>
          </p:cNvSpPr>
          <p:nvPr>
            <p:ph type="body" sz="quarter" idx="30"/>
          </p:nvPr>
        </p:nvSpPr>
        <p:spPr>
          <a:xfrm>
            <a:off x="18256381" y="40667958"/>
            <a:ext cx="16984570" cy="1150044"/>
          </a:xfrm>
        </p:spPr>
        <p:txBody>
          <a:bodyPr/>
          <a:lstStyle/>
          <a:p>
            <a:endParaRPr lang="en-US" sz="4000" dirty="0"/>
          </a:p>
        </p:txBody>
      </p:sp>
      <p:sp>
        <p:nvSpPr>
          <p:cNvPr id="390" name="Text Placeholder 389"/>
          <p:cNvSpPr>
            <a:spLocks noGrp="1"/>
          </p:cNvSpPr>
          <p:nvPr>
            <p:ph type="body" sz="quarter" idx="96"/>
          </p:nvPr>
        </p:nvSpPr>
        <p:spPr>
          <a:xfrm>
            <a:off x="741620" y="23288180"/>
            <a:ext cx="17004346" cy="1088489"/>
          </a:xfrm>
        </p:spPr>
        <p:txBody>
          <a:bodyPr/>
          <a:lstStyle/>
          <a:p>
            <a:endParaRPr lang="en-US" sz="3600" dirty="0"/>
          </a:p>
        </p:txBody>
      </p:sp>
      <p:sp>
        <p:nvSpPr>
          <p:cNvPr id="571" name="Text Placeholder 570"/>
          <p:cNvSpPr>
            <a:spLocks noGrp="1"/>
          </p:cNvSpPr>
          <p:nvPr>
            <p:ph type="body" sz="quarter" idx="153"/>
          </p:nvPr>
        </p:nvSpPr>
        <p:spPr/>
        <p:txBody>
          <a:bodyPr/>
          <a:lstStyle/>
          <a:p>
            <a:endParaRPr lang="en-US" b="1" dirty="0">
              <a:solidFill>
                <a:schemeClr val="accent5">
                  <a:lumMod val="50000"/>
                </a:schemeClr>
              </a:solidFill>
            </a:endParaRPr>
          </a:p>
        </p:txBody>
      </p:sp>
      <p:sp>
        <p:nvSpPr>
          <p:cNvPr id="15" name="Text Placeholder 33"/>
          <p:cNvSpPr>
            <a:spLocks noGrp="1"/>
          </p:cNvSpPr>
          <p:nvPr>
            <p:ph type="body" sz="quarter" idx="151"/>
          </p:nvPr>
        </p:nvSpPr>
        <p:spPr>
          <a:xfrm>
            <a:off x="4864418" y="3183939"/>
            <a:ext cx="26270902" cy="2194556"/>
          </a:xfrm>
        </p:spPr>
        <p:txBody>
          <a:bodyPr>
            <a:normAutofit/>
          </a:bodyPr>
          <a:lstStyle/>
          <a:p>
            <a:endParaRPr lang="en-US" dirty="0">
              <a:solidFill>
                <a:srgbClr val="002060"/>
              </a:solidFill>
            </a:endParaRPr>
          </a:p>
        </p:txBody>
      </p:sp>
      <p:sp>
        <p:nvSpPr>
          <p:cNvPr id="16" name="Text Placeholder 32"/>
          <p:cNvSpPr>
            <a:spLocks noGrp="1"/>
          </p:cNvSpPr>
          <p:nvPr>
            <p:ph type="body" sz="quarter" idx="150"/>
          </p:nvPr>
        </p:nvSpPr>
        <p:spPr>
          <a:xfrm>
            <a:off x="4864418" y="5102188"/>
            <a:ext cx="26270902" cy="1280160"/>
          </a:xfrm>
        </p:spPr>
        <p:txBody>
          <a:bodyPr>
            <a:noAutofit/>
          </a:bodyPr>
          <a:lstStyle/>
          <a:p>
            <a:endParaRPr lang="en-US" sz="9600" dirty="0">
              <a:solidFill>
                <a:srgbClr val="002060"/>
              </a:solidFill>
            </a:endParaRPr>
          </a:p>
        </p:txBody>
      </p:sp>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100CMx140CM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100x140cm PowerPoint Presentation</dc:title>
  <dc:subject>Research poster presentation template </dc:subject>
  <dc:creator>PosterPresentations.com</dc:creator>
  <cp:keywords>100x140cm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2012-02-10T00:21:22Z</dcterms:created>
  <dcterms:modified xsi:type="dcterms:W3CDTF">2019-08-28T00:13:44Z</dcterms:modified>
  <cp:category>Research poster templates </cp:category>
</cp:coreProperties>
</file>