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88" r:id="rId3"/>
  </p:sldIdLst>
  <p:sldSz cx="17967325" cy="35999738"/>
  <p:notesSz cx="6858000" cy="9144000"/>
  <p:defaultText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7" userDrawn="1">
          <p15:clr>
            <a:srgbClr val="A4A3A4"/>
          </p15:clr>
        </p15:guide>
        <p15:guide id="3" orient="horz" pos="22047">
          <p15:clr>
            <a:srgbClr val="A4A3A4"/>
          </p15:clr>
        </p15:guide>
        <p15:guide id="5" pos="238">
          <p15:clr>
            <a:srgbClr val="A4A3A4"/>
          </p15:clr>
        </p15:guide>
        <p15:guide id="6" pos="110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CDD2F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4762" autoAdjust="0"/>
  </p:normalViewPr>
  <p:slideViewPr>
    <p:cSldViewPr snapToGrid="0" snapToObjects="1" showGuides="1">
      <p:cViewPr varScale="1">
        <p:scale>
          <a:sx n="31" d="100"/>
          <a:sy n="31" d="100"/>
        </p:scale>
        <p:origin x="5152" y="272"/>
      </p:cViewPr>
      <p:guideLst>
        <p:guide orient="horz" pos="227"/>
        <p:guide orient="horz" pos="22047"/>
        <p:guide pos="238"/>
        <p:guide pos="110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40616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2573338" y="685800"/>
            <a:ext cx="17113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769238274"/>
      </p:ext>
    </p:extLst>
  </p:cSld>
  <p:clrMap bg1="lt1" tx1="dk1" bg2="lt2" tx2="dk2" accent1="accent1" accent2="accent2" accent3="accent3" accent4="accent4" accent5="accent5" accent6="accent6" hlink="hlink" folHlink="folHlink"/>
  <p:notesStyle>
    <a:lvl1pPr marL="0" algn="l" defTabSz="3174280" rtl="0" eaLnBrk="1" latinLnBrk="0" hangingPunct="1">
      <a:defRPr sz="4200" kern="1200">
        <a:solidFill>
          <a:schemeClr val="tx1"/>
        </a:solidFill>
        <a:latin typeface="+mn-lt"/>
        <a:ea typeface="+mn-ea"/>
        <a:cs typeface="+mn-cs"/>
      </a:defRPr>
    </a:lvl1pPr>
    <a:lvl2pPr marL="1587141" algn="l" defTabSz="3174280" rtl="0" eaLnBrk="1" latinLnBrk="0" hangingPunct="1">
      <a:defRPr sz="4200" kern="1200">
        <a:solidFill>
          <a:schemeClr val="tx1"/>
        </a:solidFill>
        <a:latin typeface="+mn-lt"/>
        <a:ea typeface="+mn-ea"/>
        <a:cs typeface="+mn-cs"/>
      </a:defRPr>
    </a:lvl2pPr>
    <a:lvl3pPr marL="3174280" algn="l" defTabSz="3174280" rtl="0" eaLnBrk="1" latinLnBrk="0" hangingPunct="1">
      <a:defRPr sz="4200" kern="1200">
        <a:solidFill>
          <a:schemeClr val="tx1"/>
        </a:solidFill>
        <a:latin typeface="+mn-lt"/>
        <a:ea typeface="+mn-ea"/>
        <a:cs typeface="+mn-cs"/>
      </a:defRPr>
    </a:lvl3pPr>
    <a:lvl4pPr marL="4761419" algn="l" defTabSz="3174280" rtl="0" eaLnBrk="1" latinLnBrk="0" hangingPunct="1">
      <a:defRPr sz="4200" kern="1200">
        <a:solidFill>
          <a:schemeClr val="tx1"/>
        </a:solidFill>
        <a:latin typeface="+mn-lt"/>
        <a:ea typeface="+mn-ea"/>
        <a:cs typeface="+mn-cs"/>
      </a:defRPr>
    </a:lvl4pPr>
    <a:lvl5pPr marL="6348559" algn="l" defTabSz="3174280" rtl="0" eaLnBrk="1" latinLnBrk="0" hangingPunct="1">
      <a:defRPr sz="4200" kern="1200">
        <a:solidFill>
          <a:schemeClr val="tx1"/>
        </a:solidFill>
        <a:latin typeface="+mn-lt"/>
        <a:ea typeface="+mn-ea"/>
        <a:cs typeface="+mn-cs"/>
      </a:defRPr>
    </a:lvl5pPr>
    <a:lvl6pPr marL="7935700" algn="l" defTabSz="3174280" rtl="0" eaLnBrk="1" latinLnBrk="0" hangingPunct="1">
      <a:defRPr sz="4200" kern="1200">
        <a:solidFill>
          <a:schemeClr val="tx1"/>
        </a:solidFill>
        <a:latin typeface="+mn-lt"/>
        <a:ea typeface="+mn-ea"/>
        <a:cs typeface="+mn-cs"/>
      </a:defRPr>
    </a:lvl6pPr>
    <a:lvl7pPr marL="9522841" algn="l" defTabSz="3174280" rtl="0" eaLnBrk="1" latinLnBrk="0" hangingPunct="1">
      <a:defRPr sz="4200" kern="1200">
        <a:solidFill>
          <a:schemeClr val="tx1"/>
        </a:solidFill>
        <a:latin typeface="+mn-lt"/>
        <a:ea typeface="+mn-ea"/>
        <a:cs typeface="+mn-cs"/>
      </a:defRPr>
    </a:lvl7pPr>
    <a:lvl8pPr marL="11109980" algn="l" defTabSz="3174280" rtl="0" eaLnBrk="1" latinLnBrk="0" hangingPunct="1">
      <a:defRPr sz="4200" kern="1200">
        <a:solidFill>
          <a:schemeClr val="tx1"/>
        </a:solidFill>
        <a:latin typeface="+mn-lt"/>
        <a:ea typeface="+mn-ea"/>
        <a:cs typeface="+mn-cs"/>
      </a:defRPr>
    </a:lvl8pPr>
    <a:lvl9pPr marL="12697121" algn="l" defTabSz="3174280" rtl="0" eaLnBrk="1" latinLnBrk="0" hangingPunct="1">
      <a:defRPr sz="4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44519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20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5171790"/>
            <a:ext cx="8486068"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4588423"/>
            <a:ext cx="847937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5542881"/>
            <a:ext cx="8481442"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4588423"/>
            <a:ext cx="847926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5171790"/>
            <a:ext cx="8479260"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5552344"/>
            <a:ext cx="8476931"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6143328"/>
            <a:ext cx="8480180"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8083131"/>
            <a:ext cx="8472687"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8767136"/>
            <a:ext cx="8476931"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6135430"/>
            <a:ext cx="8486801"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0" y="2864470"/>
            <a:ext cx="13357704" cy="747410"/>
          </a:xfrm>
          <a:prstGeom prst="rect">
            <a:avLst/>
          </a:prstGeom>
        </p:spPr>
        <p:txBody>
          <a:bodyPr>
            <a:normAutofit/>
          </a:bodyPr>
          <a:lstStyle>
            <a:lvl1pPr marL="0" indent="0" algn="ctr">
              <a:buFontTx/>
              <a:buNone/>
              <a:defRPr sz="4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0" y="1675750"/>
            <a:ext cx="13357704" cy="1188720"/>
          </a:xfrm>
          <a:prstGeom prst="rect">
            <a:avLst/>
          </a:prstGeom>
        </p:spPr>
        <p:txBody>
          <a:bodyPr anchor="t" anchorCtr="1">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228601"/>
            <a:ext cx="13357704" cy="1325880"/>
          </a:xfrm>
          <a:prstGeom prst="rect">
            <a:avLst/>
          </a:prstGeom>
        </p:spPr>
        <p:txBody>
          <a:bodyPr anchor="t" anchorCtr="1">
            <a:normAutofit/>
          </a:bodyPr>
          <a:lstStyle>
            <a:lvl1pPr marL="0" indent="0" algn="ctr">
              <a:buFontTx/>
              <a:buNone/>
              <a:defRPr sz="8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5171790"/>
            <a:ext cx="8486068"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4588423"/>
            <a:ext cx="847937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5542881"/>
            <a:ext cx="8481442"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4588423"/>
            <a:ext cx="847926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5171790"/>
            <a:ext cx="8479260"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5552344"/>
            <a:ext cx="8476931"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6143328"/>
            <a:ext cx="8480180"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8083131"/>
            <a:ext cx="8472687"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8767136"/>
            <a:ext cx="8476931"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6135430"/>
            <a:ext cx="8486801" cy="641662"/>
          </a:xfrm>
          <a:prstGeom prst="rect">
            <a:avLst/>
          </a:prstGeom>
        </p:spPr>
        <p:txBody>
          <a:bodyPr wrap="square" lIns="165328" tIns="165328" rIns="165328" bIns="165328">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0" y="2864470"/>
            <a:ext cx="13357704" cy="747410"/>
          </a:xfrm>
          <a:prstGeom prst="rect">
            <a:avLst/>
          </a:prstGeom>
        </p:spPr>
        <p:txBody>
          <a:bodyPr>
            <a:normAutofit/>
          </a:bodyPr>
          <a:lstStyle>
            <a:lvl1pPr marL="0" indent="0" algn="ctr">
              <a:buFontTx/>
              <a:buNone/>
              <a:defRPr sz="4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0" y="1675750"/>
            <a:ext cx="13357704" cy="1188720"/>
          </a:xfrm>
          <a:prstGeom prst="rect">
            <a:avLst/>
          </a:prstGeom>
        </p:spPr>
        <p:txBody>
          <a:bodyPr anchor="t" anchorCtr="1">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228601"/>
            <a:ext cx="13357704" cy="1325880"/>
          </a:xfrm>
          <a:prstGeom prst="rect">
            <a:avLst/>
          </a:prstGeom>
        </p:spPr>
        <p:txBody>
          <a:bodyPr anchor="t" anchorCtr="1">
            <a:normAutofit/>
          </a:bodyPr>
          <a:lstStyle>
            <a:lvl1pPr marL="0" indent="0" algn="ctr">
              <a:buFontTx/>
              <a:buNone/>
              <a:defRPr sz="8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1438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92578" y="35257461"/>
            <a:ext cx="2264995" cy="251561"/>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6AE9625A-1C52-DE48-8D32-626F084625D3}"/>
              </a:ext>
            </a:extLst>
          </p:cNvPr>
          <p:cNvGraphicFramePr>
            <a:graphicFrameLocks noGrp="1"/>
          </p:cNvGraphicFramePr>
          <p:nvPr userDrawn="1">
            <p:extLst>
              <p:ext uri="{D42A27DB-BD31-4B8C-83A1-F6EECF244321}">
                <p14:modId xmlns:p14="http://schemas.microsoft.com/office/powerpoint/2010/main" val="3001985201"/>
              </p:ext>
            </p:extLst>
          </p:nvPr>
        </p:nvGraphicFramePr>
        <p:xfrm>
          <a:off x="-12720395" y="34253"/>
          <a:ext cx="12111788" cy="35627347"/>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37926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39959">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100x200cm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57301">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poster template for a</a:t>
                      </a:r>
                    </a:p>
                    <a:p>
                      <a:pPr marL="0" marR="0" lvl="0" indent="0" algn="ctr" defTabSz="3169678"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100x200cm</a:t>
                      </a:r>
                      <a:br>
                        <a:rPr lang="en-US" sz="5400" b="1" dirty="0">
                          <a:solidFill>
                            <a:srgbClr val="FFC000"/>
                          </a:solidFill>
                          <a:latin typeface="Arial" panose="020B0604020202020204" pitchFamily="34" charset="0"/>
                          <a:cs typeface="Arial" panose="020B0604020202020204" pitchFamily="34" charset="0"/>
                        </a:rPr>
                      </a:br>
                      <a:br>
                        <a:rPr lang="en-US" sz="12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(39” tall x 78” wide)</a:t>
                      </a: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br>
                        <a:rPr lang="en-US" sz="2400" b="0" baseline="0" dirty="0">
                          <a:solidFill>
                            <a:srgbClr val="D9D9D9"/>
                          </a:solidFill>
                          <a:latin typeface="Arial" panose="020B0604020202020204" pitchFamily="34" charset="0"/>
                          <a:cs typeface="Arial" panose="020B0604020202020204" pitchFamily="34" charset="0"/>
                        </a:rPr>
                      </a:br>
                      <a:endParaRPr lang="en-US" sz="24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955134">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498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48631">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78020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311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01525">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524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598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D981E2A-97DE-1E48-8728-64731F29116C}"/>
              </a:ext>
            </a:extLst>
          </p:cNvPr>
          <p:cNvGraphicFramePr>
            <a:graphicFrameLocks noGrp="1"/>
          </p:cNvGraphicFramePr>
          <p:nvPr userDrawn="1">
            <p:extLst>
              <p:ext uri="{D42A27DB-BD31-4B8C-83A1-F6EECF244321}">
                <p14:modId xmlns:p14="http://schemas.microsoft.com/office/powerpoint/2010/main" val="4276381421"/>
              </p:ext>
            </p:extLst>
          </p:nvPr>
        </p:nvGraphicFramePr>
        <p:xfrm>
          <a:off x="18496418" y="0"/>
          <a:ext cx="12140980" cy="35999737"/>
        </p:xfrm>
        <a:graphic>
          <a:graphicData uri="http://schemas.openxmlformats.org/drawingml/2006/table">
            <a:tbl>
              <a:tblPr firstRow="1" bandRow="1">
                <a:tableStyleId>{5C22544A-7EE6-4342-B048-85BDC9FD1C3A}</a:tableStyleId>
              </a:tblPr>
              <a:tblGrid>
                <a:gridCol w="4764088">
                  <a:extLst>
                    <a:ext uri="{9D8B030D-6E8A-4147-A177-3AD203B41FA5}">
                      <a16:colId xmlns:a16="http://schemas.microsoft.com/office/drawing/2014/main" val="20000"/>
                    </a:ext>
                  </a:extLst>
                </a:gridCol>
                <a:gridCol w="1431247">
                  <a:extLst>
                    <a:ext uri="{9D8B030D-6E8A-4147-A177-3AD203B41FA5}">
                      <a16:colId xmlns:a16="http://schemas.microsoft.com/office/drawing/2014/main" val="764104496"/>
                    </a:ext>
                  </a:extLst>
                </a:gridCol>
                <a:gridCol w="5945645">
                  <a:extLst>
                    <a:ext uri="{9D8B030D-6E8A-4147-A177-3AD203B41FA5}">
                      <a16:colId xmlns:a16="http://schemas.microsoft.com/office/drawing/2014/main" val="4164475170"/>
                    </a:ext>
                  </a:extLst>
                </a:gridCol>
              </a:tblGrid>
              <a:tr h="12828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69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614">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1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6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481">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37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41">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03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92578" y="35257461"/>
            <a:ext cx="2264995" cy="251561"/>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823423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solidFill>
                <a:schemeClr val="accent5">
                  <a:lumMod val="50000"/>
                </a:schemeClr>
              </a:solidFill>
            </a:endParaRPr>
          </a:p>
        </p:txBody>
      </p:sp>
      <p:sp>
        <p:nvSpPr>
          <p:cNvPr id="3" name="Text Placeholder 2"/>
          <p:cNvSpPr>
            <a:spLocks noGrp="1"/>
          </p:cNvSpPr>
          <p:nvPr>
            <p:ph type="body" sz="quarter" idx="11"/>
          </p:nvPr>
        </p:nvSpPr>
        <p:spPr/>
        <p:txBody>
          <a:bodyPr/>
          <a:lstStyle/>
          <a:p>
            <a:endParaRPr lang="en-US"/>
          </a:p>
        </p:txBody>
      </p:sp>
      <p:sp>
        <p:nvSpPr>
          <p:cNvPr id="6" name="Text Placeholder 5"/>
          <p:cNvSpPr>
            <a:spLocks noGrp="1"/>
          </p:cNvSpPr>
          <p:nvPr>
            <p:ph type="body" sz="quarter" idx="20"/>
          </p:nvPr>
        </p:nvSpPr>
        <p:spPr>
          <a:xfrm>
            <a:off x="377570" y="15542881"/>
            <a:ext cx="8481442" cy="579830"/>
          </a:xfrm>
        </p:spPr>
        <p:txBody>
          <a:bodyPr/>
          <a:lstStyle/>
          <a:p>
            <a:endParaRPr lang="en-US"/>
          </a:p>
        </p:txBody>
      </p:sp>
      <p:sp>
        <p:nvSpPr>
          <p:cNvPr id="7" name="Text Placeholder 6"/>
          <p:cNvSpPr>
            <a:spLocks noGrp="1"/>
          </p:cNvSpPr>
          <p:nvPr>
            <p:ph type="body" sz="quarter" idx="25"/>
          </p:nvPr>
        </p:nvSpPr>
        <p:spPr>
          <a:xfrm>
            <a:off x="9175376" y="4588423"/>
            <a:ext cx="8479260" cy="579830"/>
          </a:xfrm>
        </p:spPr>
        <p:txBody>
          <a:bodyPr/>
          <a:lstStyle/>
          <a:p>
            <a:endParaRPr lang="en-US"/>
          </a:p>
        </p:txBody>
      </p:sp>
      <p:sp>
        <p:nvSpPr>
          <p:cNvPr id="8" name="Text Placeholder 7"/>
          <p:cNvSpPr>
            <a:spLocks noGrp="1"/>
          </p:cNvSpPr>
          <p:nvPr>
            <p:ph type="body" sz="quarter" idx="26"/>
          </p:nvPr>
        </p:nvSpPr>
        <p:spPr>
          <a:xfrm>
            <a:off x="9175376" y="5171790"/>
            <a:ext cx="8479260" cy="641662"/>
          </a:xfrm>
        </p:spPr>
        <p:txBody>
          <a:bodyPr/>
          <a:lstStyle/>
          <a:p>
            <a:endParaRPr lang="en-US">
              <a:solidFill>
                <a:schemeClr val="accent5">
                  <a:lumMod val="50000"/>
                </a:schemeClr>
              </a:solidFill>
            </a:endParaRPr>
          </a:p>
        </p:txBody>
      </p:sp>
      <p:sp>
        <p:nvSpPr>
          <p:cNvPr id="9" name="Text Placeholder 8"/>
          <p:cNvSpPr>
            <a:spLocks noGrp="1"/>
          </p:cNvSpPr>
          <p:nvPr>
            <p:ph type="body" sz="quarter" idx="27"/>
          </p:nvPr>
        </p:nvSpPr>
        <p:spPr>
          <a:xfrm>
            <a:off x="9176541" y="15542881"/>
            <a:ext cx="8476931" cy="579830"/>
          </a:xfrm>
        </p:spPr>
        <p:txBody>
          <a:bodyPr/>
          <a:lstStyle/>
          <a:p>
            <a:endParaRPr lang="en-US"/>
          </a:p>
        </p:txBody>
      </p:sp>
      <p:sp>
        <p:nvSpPr>
          <p:cNvPr id="10" name="Text Placeholder 9"/>
          <p:cNvSpPr>
            <a:spLocks noGrp="1"/>
          </p:cNvSpPr>
          <p:nvPr>
            <p:ph type="body" sz="quarter" idx="28"/>
          </p:nvPr>
        </p:nvSpPr>
        <p:spPr>
          <a:xfrm>
            <a:off x="9174916" y="16143328"/>
            <a:ext cx="8480180" cy="641662"/>
          </a:xfrm>
        </p:spPr>
        <p:txBody>
          <a:bodyPr/>
          <a:lstStyle/>
          <a:p>
            <a:endParaRPr lang="en-US">
              <a:solidFill>
                <a:schemeClr val="accent5">
                  <a:lumMod val="50000"/>
                </a:schemeClr>
              </a:solidFill>
            </a:endParaRPr>
          </a:p>
        </p:txBody>
      </p:sp>
      <p:sp>
        <p:nvSpPr>
          <p:cNvPr id="11" name="Text Placeholder 10"/>
          <p:cNvSpPr>
            <a:spLocks noGrp="1"/>
          </p:cNvSpPr>
          <p:nvPr>
            <p:ph type="body" sz="quarter" idx="29"/>
          </p:nvPr>
        </p:nvSpPr>
        <p:spPr/>
        <p:txBody>
          <a:bodyPr/>
          <a:lstStyle/>
          <a:p>
            <a:endParaRPr lang="en-US"/>
          </a:p>
        </p:txBody>
      </p:sp>
      <p:sp>
        <p:nvSpPr>
          <p:cNvPr id="12" name="Text Placeholder 11"/>
          <p:cNvSpPr>
            <a:spLocks noGrp="1"/>
          </p:cNvSpPr>
          <p:nvPr>
            <p:ph type="body" sz="quarter" idx="30"/>
          </p:nvPr>
        </p:nvSpPr>
        <p:spPr/>
        <p:txBody>
          <a:bodyPr/>
          <a:lstStyle/>
          <a:p>
            <a:endParaRPr lang="en-US">
              <a:solidFill>
                <a:schemeClr val="accent5">
                  <a:lumMod val="50000"/>
                </a:schemeClr>
              </a:solidFill>
            </a:endParaRPr>
          </a:p>
        </p:txBody>
      </p:sp>
      <p:sp>
        <p:nvSpPr>
          <p:cNvPr id="14" name="Text Placeholder 13"/>
          <p:cNvSpPr>
            <a:spLocks noGrp="1"/>
          </p:cNvSpPr>
          <p:nvPr>
            <p:ph type="body" sz="quarter" idx="96"/>
          </p:nvPr>
        </p:nvSpPr>
        <p:spPr/>
        <p:txBody>
          <a:bodyPr/>
          <a:lstStyle/>
          <a:p>
            <a:endParaRPr lang="en-US">
              <a:solidFill>
                <a:schemeClr val="accent5">
                  <a:lumMod val="50000"/>
                </a:schemeClr>
              </a:solidFill>
            </a:endParaRPr>
          </a:p>
        </p:txBody>
      </p:sp>
      <p:sp>
        <p:nvSpPr>
          <p:cNvPr id="51" name="Text Placeholder 50"/>
          <p:cNvSpPr>
            <a:spLocks noGrp="1"/>
          </p:cNvSpPr>
          <p:nvPr>
            <p:ph type="body" sz="quarter" idx="150"/>
          </p:nvPr>
        </p:nvSpPr>
        <p:spPr/>
        <p:txBody>
          <a:bodyPr>
            <a:normAutofit lnSpcReduction="10000"/>
          </a:bodyPr>
          <a:lstStyle/>
          <a:p>
            <a:endParaRPr lang="en-US">
              <a:solidFill>
                <a:schemeClr val="accent5">
                  <a:lumMod val="50000"/>
                </a:schemeClr>
              </a:solidFill>
            </a:endParaRPr>
          </a:p>
        </p:txBody>
      </p:sp>
      <p:sp>
        <p:nvSpPr>
          <p:cNvPr id="52" name="Text Placeholder 51"/>
          <p:cNvSpPr>
            <a:spLocks noGrp="1"/>
          </p:cNvSpPr>
          <p:nvPr>
            <p:ph type="body" sz="quarter" idx="151"/>
          </p:nvPr>
        </p:nvSpPr>
        <p:spPr/>
        <p:txBody>
          <a:bodyPr/>
          <a:lstStyle/>
          <a:p>
            <a:endParaRPr lang="en-US">
              <a:solidFill>
                <a:schemeClr val="accent5">
                  <a:lumMod val="50000"/>
                </a:schemeClr>
              </a:solidFill>
            </a:endParaRPr>
          </a:p>
        </p:txBody>
      </p:sp>
      <p:sp>
        <p:nvSpPr>
          <p:cNvPr id="53" name="Text Placeholder 52"/>
          <p:cNvSpPr>
            <a:spLocks noGrp="1"/>
          </p:cNvSpPr>
          <p:nvPr>
            <p:ph type="body" sz="quarter" idx="153"/>
          </p:nvPr>
        </p:nvSpPr>
        <p:spPr/>
        <p:txBody>
          <a:bodyPr>
            <a:normAutofit lnSpcReduction="10000"/>
          </a:bodyPr>
          <a:lstStyle/>
          <a:p>
            <a:endParaRPr lang="en-US" b="1" dirty="0">
              <a:solidFill>
                <a:schemeClr val="accent5">
                  <a:lumMod val="50000"/>
                </a:schemeClr>
              </a:solidFill>
            </a:endParaRPr>
          </a:p>
        </p:txBody>
      </p:sp>
    </p:spTree>
    <p:extLst>
      <p:ext uri="{BB962C8B-B14F-4D97-AF65-F5344CB8AC3E}">
        <p14:creationId xmlns:p14="http://schemas.microsoft.com/office/powerpoint/2010/main" val="36022844"/>
      </p:ext>
    </p:extLst>
  </p:cSld>
  <p:clrMapOvr>
    <a:masterClrMapping/>
  </p:clrMapOvr>
</p:sld>
</file>

<file path=ppt/theme/theme1.xml><?xml version="1.0" encoding="utf-8"?>
<a:theme xmlns:a="http://schemas.openxmlformats.org/drawingml/2006/main" name="100CMx20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PosterPresentations.com-100CMx200CM</Template>
  <TotalTime>1347</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100CMx200CM template</vt:lpstr>
      <vt:lpstr>Without guides</vt:lpstr>
      <vt:lpstr>PowerPoint Presentation</vt:lpstr>
    </vt:vector>
  </TitlesOfParts>
  <Manager>A. Kotoulas</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100x200cm PowerPoint Presentation</dc:title>
  <dc:subject>Research poster presentation template</dc:subject>
  <dc:creator>PosterPresentations.com</dc:creator>
  <cp:keywords>100x200cm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38</cp:revision>
  <dcterms:created xsi:type="dcterms:W3CDTF">2011-04-21T17:30:39Z</dcterms:created>
  <dcterms:modified xsi:type="dcterms:W3CDTF">2019-08-28T00:13:31Z</dcterms:modified>
  <cp:category>Research poster templates </cp:category>
</cp:coreProperties>
</file>