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0" r:id="rId2"/>
  </p:sldMasterIdLst>
  <p:notesMasterIdLst>
    <p:notesMasterId r:id="rId4"/>
  </p:notesMasterIdLst>
  <p:handoutMasterIdLst>
    <p:handoutMasterId r:id="rId5"/>
  </p:handoutMasterIdLst>
  <p:sldIdLst>
    <p:sldId id="256" r:id="rId3"/>
  </p:sldIdLst>
  <p:sldSz cx="27432000" cy="36576000"/>
  <p:notesSz cx="6858000" cy="9144000"/>
  <p:defaultTextStyle>
    <a:defPPr>
      <a:defRPr lang="en-US"/>
    </a:defPPr>
    <a:lvl1pPr marL="0" algn="l" defTabSz="3765366" rtl="0" eaLnBrk="1" latinLnBrk="0" hangingPunct="1">
      <a:defRPr sz="7400" kern="1200">
        <a:solidFill>
          <a:schemeClr val="tx1"/>
        </a:solidFill>
        <a:latin typeface="+mn-lt"/>
        <a:ea typeface="+mn-ea"/>
        <a:cs typeface="+mn-cs"/>
      </a:defRPr>
    </a:lvl1pPr>
    <a:lvl2pPr marL="1882684" algn="l" defTabSz="3765366" rtl="0" eaLnBrk="1" latinLnBrk="0" hangingPunct="1">
      <a:defRPr sz="7400" kern="1200">
        <a:solidFill>
          <a:schemeClr val="tx1"/>
        </a:solidFill>
        <a:latin typeface="+mn-lt"/>
        <a:ea typeface="+mn-ea"/>
        <a:cs typeface="+mn-cs"/>
      </a:defRPr>
    </a:lvl2pPr>
    <a:lvl3pPr marL="3765366" algn="l" defTabSz="3765366" rtl="0" eaLnBrk="1" latinLnBrk="0" hangingPunct="1">
      <a:defRPr sz="7400" kern="1200">
        <a:solidFill>
          <a:schemeClr val="tx1"/>
        </a:solidFill>
        <a:latin typeface="+mn-lt"/>
        <a:ea typeface="+mn-ea"/>
        <a:cs typeface="+mn-cs"/>
      </a:defRPr>
    </a:lvl3pPr>
    <a:lvl4pPr marL="5648049" algn="l" defTabSz="3765366" rtl="0" eaLnBrk="1" latinLnBrk="0" hangingPunct="1">
      <a:defRPr sz="7400" kern="1200">
        <a:solidFill>
          <a:schemeClr val="tx1"/>
        </a:solidFill>
        <a:latin typeface="+mn-lt"/>
        <a:ea typeface="+mn-ea"/>
        <a:cs typeface="+mn-cs"/>
      </a:defRPr>
    </a:lvl4pPr>
    <a:lvl5pPr marL="7530731" algn="l" defTabSz="3765366" rtl="0" eaLnBrk="1" latinLnBrk="0" hangingPunct="1">
      <a:defRPr sz="7400" kern="1200">
        <a:solidFill>
          <a:schemeClr val="tx1"/>
        </a:solidFill>
        <a:latin typeface="+mn-lt"/>
        <a:ea typeface="+mn-ea"/>
        <a:cs typeface="+mn-cs"/>
      </a:defRPr>
    </a:lvl5pPr>
    <a:lvl6pPr marL="9413415" algn="l" defTabSz="3765366" rtl="0" eaLnBrk="1" latinLnBrk="0" hangingPunct="1">
      <a:defRPr sz="7400" kern="1200">
        <a:solidFill>
          <a:schemeClr val="tx1"/>
        </a:solidFill>
        <a:latin typeface="+mn-lt"/>
        <a:ea typeface="+mn-ea"/>
        <a:cs typeface="+mn-cs"/>
      </a:defRPr>
    </a:lvl6pPr>
    <a:lvl7pPr marL="11296099" algn="l" defTabSz="3765366" rtl="0" eaLnBrk="1" latinLnBrk="0" hangingPunct="1">
      <a:defRPr sz="7400" kern="1200">
        <a:solidFill>
          <a:schemeClr val="tx1"/>
        </a:solidFill>
        <a:latin typeface="+mn-lt"/>
        <a:ea typeface="+mn-ea"/>
        <a:cs typeface="+mn-cs"/>
      </a:defRPr>
    </a:lvl7pPr>
    <a:lvl8pPr marL="13178781" algn="l" defTabSz="3765366" rtl="0" eaLnBrk="1" latinLnBrk="0" hangingPunct="1">
      <a:defRPr sz="7400" kern="1200">
        <a:solidFill>
          <a:schemeClr val="tx1"/>
        </a:solidFill>
        <a:latin typeface="+mn-lt"/>
        <a:ea typeface="+mn-ea"/>
        <a:cs typeface="+mn-cs"/>
      </a:defRPr>
    </a:lvl8pPr>
    <a:lvl9pPr marL="15061465" algn="l" defTabSz="3765366" rtl="0" eaLnBrk="1" latinLnBrk="0" hangingPunct="1">
      <a:defRPr sz="74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22400">
          <p15:clr>
            <a:srgbClr val="A4A3A4"/>
          </p15:clr>
        </p15:guide>
        <p15:guide id="4" orient="horz">
          <p15:clr>
            <a:srgbClr val="A4A3A4"/>
          </p15:clr>
        </p15:guide>
        <p15:guide id="5" pos="364">
          <p15:clr>
            <a:srgbClr val="A4A3A4"/>
          </p15:clr>
        </p15:guide>
        <p15:guide id="6" pos="1691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658" autoAdjust="0"/>
    <p:restoredTop sz="94707" autoAdjust="0"/>
  </p:normalViewPr>
  <p:slideViewPr>
    <p:cSldViewPr snapToGrid="0" snapToObjects="1" showGuides="1">
      <p:cViewPr varScale="1">
        <p:scale>
          <a:sx n="25" d="100"/>
          <a:sy n="25" d="100"/>
        </p:scale>
        <p:origin x="4840" y="240"/>
      </p:cViewPr>
      <p:guideLst>
        <p:guide orient="horz" pos="22400"/>
        <p:guide orient="horz"/>
        <p:guide pos="364"/>
        <p:guide pos="1691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74" d="100"/>
          <a:sy n="74" d="100"/>
        </p:scale>
        <p:origin x="2166" y="6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8/27/19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15330066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8/27/19</a:t>
            </a:fld>
            <a:endParaRPr lang="en-US" dirty="0"/>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675050545"/>
      </p:ext>
    </p:extLst>
  </p:cSld>
  <p:clrMap bg1="lt1" tx1="dk1" bg2="lt2" tx2="dk2" accent1="accent1" accent2="accent2" accent3="accent3" accent4="accent4" accent5="accent5" accent6="accent6" hlink="hlink" folHlink="folHlink"/>
  <p:notesStyle>
    <a:lvl1pPr marL="0" algn="l" defTabSz="3765366" rtl="0" eaLnBrk="1" latinLnBrk="0" hangingPunct="1">
      <a:defRPr sz="5000" kern="1200">
        <a:solidFill>
          <a:schemeClr val="tx1"/>
        </a:solidFill>
        <a:latin typeface="+mn-lt"/>
        <a:ea typeface="+mn-ea"/>
        <a:cs typeface="+mn-cs"/>
      </a:defRPr>
    </a:lvl1pPr>
    <a:lvl2pPr marL="1882684" algn="l" defTabSz="3765366" rtl="0" eaLnBrk="1" latinLnBrk="0" hangingPunct="1">
      <a:defRPr sz="5000" kern="1200">
        <a:solidFill>
          <a:schemeClr val="tx1"/>
        </a:solidFill>
        <a:latin typeface="+mn-lt"/>
        <a:ea typeface="+mn-ea"/>
        <a:cs typeface="+mn-cs"/>
      </a:defRPr>
    </a:lvl2pPr>
    <a:lvl3pPr marL="3765366" algn="l" defTabSz="3765366" rtl="0" eaLnBrk="1" latinLnBrk="0" hangingPunct="1">
      <a:defRPr sz="5000" kern="1200">
        <a:solidFill>
          <a:schemeClr val="tx1"/>
        </a:solidFill>
        <a:latin typeface="+mn-lt"/>
        <a:ea typeface="+mn-ea"/>
        <a:cs typeface="+mn-cs"/>
      </a:defRPr>
    </a:lvl3pPr>
    <a:lvl4pPr marL="5648049" algn="l" defTabSz="3765366" rtl="0" eaLnBrk="1" latinLnBrk="0" hangingPunct="1">
      <a:defRPr sz="5000" kern="1200">
        <a:solidFill>
          <a:schemeClr val="tx1"/>
        </a:solidFill>
        <a:latin typeface="+mn-lt"/>
        <a:ea typeface="+mn-ea"/>
        <a:cs typeface="+mn-cs"/>
      </a:defRPr>
    </a:lvl4pPr>
    <a:lvl5pPr marL="7530731" algn="l" defTabSz="3765366" rtl="0" eaLnBrk="1" latinLnBrk="0" hangingPunct="1">
      <a:defRPr sz="5000" kern="1200">
        <a:solidFill>
          <a:schemeClr val="tx1"/>
        </a:solidFill>
        <a:latin typeface="+mn-lt"/>
        <a:ea typeface="+mn-ea"/>
        <a:cs typeface="+mn-cs"/>
      </a:defRPr>
    </a:lvl5pPr>
    <a:lvl6pPr marL="9413415" algn="l" defTabSz="3765366" rtl="0" eaLnBrk="1" latinLnBrk="0" hangingPunct="1">
      <a:defRPr sz="5000" kern="1200">
        <a:solidFill>
          <a:schemeClr val="tx1"/>
        </a:solidFill>
        <a:latin typeface="+mn-lt"/>
        <a:ea typeface="+mn-ea"/>
        <a:cs typeface="+mn-cs"/>
      </a:defRPr>
    </a:lvl6pPr>
    <a:lvl7pPr marL="11296099" algn="l" defTabSz="3765366" rtl="0" eaLnBrk="1" latinLnBrk="0" hangingPunct="1">
      <a:defRPr sz="5000" kern="1200">
        <a:solidFill>
          <a:schemeClr val="tx1"/>
        </a:solidFill>
        <a:latin typeface="+mn-lt"/>
        <a:ea typeface="+mn-ea"/>
        <a:cs typeface="+mn-cs"/>
      </a:defRPr>
    </a:lvl7pPr>
    <a:lvl8pPr marL="13178781" algn="l" defTabSz="3765366" rtl="0" eaLnBrk="1" latinLnBrk="0" hangingPunct="1">
      <a:defRPr sz="5000" kern="1200">
        <a:solidFill>
          <a:schemeClr val="tx1"/>
        </a:solidFill>
        <a:latin typeface="+mn-lt"/>
        <a:ea typeface="+mn-ea"/>
        <a:cs typeface="+mn-cs"/>
      </a:defRPr>
    </a:lvl8pPr>
    <a:lvl9pPr marL="15061465" algn="l" defTabSz="3765366" rtl="0" eaLnBrk="1" latinLnBrk="0" hangingPunct="1">
      <a:defRPr sz="50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0x40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5119" y="6528688"/>
            <a:ext cx="12956288" cy="765388"/>
          </a:xfrm>
          <a:prstGeom prst="rect">
            <a:avLst/>
          </a:prstGeom>
        </p:spPr>
        <p:txBody>
          <a:bodyPr wrap="square" lIns="196113" tIns="196113" rIns="196113" bIns="196113">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576465" y="5882179"/>
            <a:ext cx="12946061" cy="697033"/>
          </a:xfrm>
          <a:prstGeom prst="rect">
            <a:avLst/>
          </a:prstGeom>
          <a:noFill/>
        </p:spPr>
        <p:txBody>
          <a:bodyPr wrap="square" lIns="78446" tIns="78446" rIns="78446" bIns="78446" anchor="ctr" anchorCtr="0">
            <a:spAutoFit/>
          </a:bodyPr>
          <a:lstStyle>
            <a:lvl1pPr marL="0" indent="0" algn="ctr">
              <a:buNone/>
              <a:defRPr sz="35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576462" y="15823039"/>
            <a:ext cx="12949224" cy="697033"/>
          </a:xfrm>
          <a:prstGeom prst="rect">
            <a:avLst/>
          </a:prstGeom>
          <a:noFill/>
        </p:spPr>
        <p:txBody>
          <a:bodyPr wrap="square" lIns="78446" tIns="78446" rIns="78446" bIns="78446" anchor="ctr" anchorCtr="0">
            <a:spAutoFit/>
          </a:bodyPr>
          <a:lstStyle>
            <a:lvl1pPr marL="0" indent="0" algn="ctr">
              <a:buNone/>
              <a:defRPr sz="35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3856717" y="5882179"/>
            <a:ext cx="12945893" cy="697033"/>
          </a:xfrm>
          <a:prstGeom prst="rect">
            <a:avLst/>
          </a:prstGeom>
          <a:noFill/>
        </p:spPr>
        <p:txBody>
          <a:bodyPr wrap="square" lIns="78446" tIns="78446" rIns="78446" bIns="78446" anchor="ctr" anchorCtr="0">
            <a:spAutoFit/>
          </a:bodyPr>
          <a:lstStyle>
            <a:lvl1pPr marL="0" indent="0" algn="ctr">
              <a:buNone/>
              <a:defRPr sz="35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3856717" y="6528688"/>
            <a:ext cx="12945893" cy="765388"/>
          </a:xfrm>
          <a:prstGeom prst="rect">
            <a:avLst/>
          </a:prstGeom>
        </p:spPr>
        <p:txBody>
          <a:bodyPr wrap="square" lIns="196113" tIns="196113" rIns="196113" bIns="196113">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3856717" y="15823039"/>
            <a:ext cx="12942336" cy="697033"/>
          </a:xfrm>
          <a:prstGeom prst="rect">
            <a:avLst/>
          </a:prstGeom>
          <a:noFill/>
        </p:spPr>
        <p:txBody>
          <a:bodyPr wrap="square" lIns="78446" tIns="78446" rIns="78446" bIns="78446" anchor="ctr" anchorCtr="0">
            <a:spAutoFit/>
          </a:bodyPr>
          <a:lstStyle>
            <a:lvl1pPr marL="0" indent="0" algn="ctr">
              <a:buNone/>
              <a:defRPr sz="35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3856717" y="16535289"/>
            <a:ext cx="12947298" cy="765388"/>
          </a:xfrm>
          <a:prstGeom prst="rect">
            <a:avLst/>
          </a:prstGeom>
        </p:spPr>
        <p:txBody>
          <a:bodyPr wrap="square" lIns="196113" tIns="196113" rIns="196113" bIns="196113">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3856717" y="28517574"/>
            <a:ext cx="12935857" cy="697033"/>
          </a:xfrm>
          <a:prstGeom prst="rect">
            <a:avLst/>
          </a:prstGeom>
          <a:noFill/>
        </p:spPr>
        <p:txBody>
          <a:bodyPr wrap="square" lIns="78446" tIns="78446" rIns="78446" bIns="78446" anchor="ctr" anchorCtr="0">
            <a:spAutoFit/>
          </a:bodyPr>
          <a:lstStyle>
            <a:lvl1pPr marL="0" indent="0" algn="ctr">
              <a:buNone/>
              <a:defRPr sz="35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3856717" y="29227623"/>
            <a:ext cx="12942336" cy="765388"/>
          </a:xfrm>
          <a:prstGeom prst="rect">
            <a:avLst/>
          </a:prstGeom>
        </p:spPr>
        <p:txBody>
          <a:bodyPr wrap="square" lIns="196113" tIns="196113" rIns="196113" bIns="196113">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565119" y="16517587"/>
            <a:ext cx="12957406" cy="765388"/>
          </a:xfrm>
          <a:prstGeom prst="rect">
            <a:avLst/>
          </a:prstGeom>
        </p:spPr>
        <p:txBody>
          <a:bodyPr wrap="square" lIns="196113" tIns="196113" rIns="196113" bIns="196113">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3505967" y="3554370"/>
            <a:ext cx="20420066" cy="1300652"/>
          </a:xfrm>
          <a:prstGeom prst="rect">
            <a:avLst/>
          </a:prstGeom>
        </p:spPr>
        <p:txBody>
          <a:bodyPr lIns="95646" tIns="47823" rIns="95646" bIns="47823">
            <a:normAutofit/>
          </a:bodyPr>
          <a:lstStyle>
            <a:lvl1pPr marL="0" indent="0" algn="ctr">
              <a:buFontTx/>
              <a:buNone/>
              <a:defRPr sz="6300">
                <a:solidFill>
                  <a:schemeClr val="accent5">
                    <a:lumMod val="50000"/>
                  </a:schemeClr>
                </a:solidFill>
                <a:latin typeface="+mj-lt"/>
              </a:defRPr>
            </a:lvl1pPr>
            <a:lvl2pPr>
              <a:buFontTx/>
              <a:buNone/>
              <a:defRPr sz="7500"/>
            </a:lvl2pPr>
            <a:lvl3pPr>
              <a:buFontTx/>
              <a:buNone/>
              <a:defRPr sz="7500"/>
            </a:lvl3pPr>
            <a:lvl4pPr>
              <a:buFontTx/>
              <a:buNone/>
              <a:defRPr sz="7500"/>
            </a:lvl4pPr>
            <a:lvl5pPr>
              <a:buFontTx/>
              <a:buNone/>
              <a:defRPr sz="7500"/>
            </a:lvl5pPr>
          </a:lstStyle>
          <a:p>
            <a:pPr lvl="0"/>
            <a:r>
              <a:rPr lang="en-US" dirty="0"/>
              <a:t>Click here to add affiliations</a:t>
            </a:r>
          </a:p>
        </p:txBody>
      </p:sp>
      <p:sp>
        <p:nvSpPr>
          <p:cNvPr id="79" name="Text Placeholder 76"/>
          <p:cNvSpPr>
            <a:spLocks noGrp="1"/>
          </p:cNvSpPr>
          <p:nvPr>
            <p:ph type="body" sz="quarter" idx="151" hasCustomPrompt="1"/>
          </p:nvPr>
        </p:nvSpPr>
        <p:spPr>
          <a:xfrm>
            <a:off x="3505967" y="2253718"/>
            <a:ext cx="20420066" cy="1300652"/>
          </a:xfrm>
          <a:prstGeom prst="rect">
            <a:avLst/>
          </a:prstGeom>
        </p:spPr>
        <p:txBody>
          <a:bodyPr lIns="95646" tIns="47823" rIns="95646" bIns="47823" anchor="t" anchorCtr="1">
            <a:normAutofit/>
          </a:bodyPr>
          <a:lstStyle>
            <a:lvl1pPr marL="0" indent="0" algn="ctr">
              <a:buFontTx/>
              <a:buNone/>
              <a:defRPr sz="9200">
                <a:solidFill>
                  <a:schemeClr val="accent5">
                    <a:lumMod val="50000"/>
                  </a:schemeClr>
                </a:solidFill>
                <a:latin typeface="+mj-lt"/>
              </a:defRPr>
            </a:lvl1pPr>
            <a:lvl2pPr>
              <a:buFontTx/>
              <a:buNone/>
              <a:defRPr sz="7500"/>
            </a:lvl2pPr>
            <a:lvl3pPr>
              <a:buFontTx/>
              <a:buNone/>
              <a:defRPr sz="7500"/>
            </a:lvl3pPr>
            <a:lvl4pPr>
              <a:buFontTx/>
              <a:buNone/>
              <a:defRPr sz="7500"/>
            </a:lvl4pPr>
            <a:lvl5pPr>
              <a:buFontTx/>
              <a:buNone/>
              <a:defRPr sz="7500"/>
            </a:lvl5pPr>
          </a:lstStyle>
          <a:p>
            <a:pPr lvl="0"/>
            <a:r>
              <a:rPr lang="en-US" dirty="0"/>
              <a:t>Click here to add authors</a:t>
            </a:r>
          </a:p>
        </p:txBody>
      </p:sp>
      <p:sp>
        <p:nvSpPr>
          <p:cNvPr id="80" name="Text Placeholder 76"/>
          <p:cNvSpPr>
            <a:spLocks noGrp="1"/>
          </p:cNvSpPr>
          <p:nvPr>
            <p:ph type="body" sz="quarter" idx="153" hasCustomPrompt="1"/>
          </p:nvPr>
        </p:nvSpPr>
        <p:spPr>
          <a:xfrm>
            <a:off x="3505967" y="589524"/>
            <a:ext cx="20420066" cy="1664193"/>
          </a:xfrm>
          <a:prstGeom prst="rect">
            <a:avLst/>
          </a:prstGeom>
        </p:spPr>
        <p:txBody>
          <a:bodyPr lIns="95646" tIns="47823" rIns="95646" bIns="47823" anchor="t" anchorCtr="1">
            <a:normAutofit/>
          </a:bodyPr>
          <a:lstStyle>
            <a:lvl1pPr marL="0" indent="0" algn="ctr">
              <a:buFontTx/>
              <a:buNone/>
              <a:defRPr sz="12000" b="1">
                <a:solidFill>
                  <a:schemeClr val="accent5">
                    <a:lumMod val="50000"/>
                  </a:schemeClr>
                </a:solidFill>
                <a:latin typeface="+mj-lt"/>
              </a:defRPr>
            </a:lvl1pPr>
            <a:lvl2pPr>
              <a:buFontTx/>
              <a:buNone/>
              <a:defRPr sz="7500"/>
            </a:lvl2pPr>
            <a:lvl3pPr>
              <a:buFontTx/>
              <a:buNone/>
              <a:defRPr sz="7500"/>
            </a:lvl3pPr>
            <a:lvl4pPr>
              <a:buFontTx/>
              <a:buNone/>
              <a:defRPr sz="7500"/>
            </a:lvl4pPr>
            <a:lvl5pPr>
              <a:buFontTx/>
              <a:buNone/>
              <a:defRPr sz="75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5119" y="6528688"/>
            <a:ext cx="12956288" cy="765388"/>
          </a:xfrm>
          <a:prstGeom prst="rect">
            <a:avLst/>
          </a:prstGeom>
        </p:spPr>
        <p:txBody>
          <a:bodyPr wrap="square" lIns="196113" tIns="196113" rIns="196113" bIns="196113">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576465" y="5882179"/>
            <a:ext cx="12946061" cy="697033"/>
          </a:xfrm>
          <a:prstGeom prst="rect">
            <a:avLst/>
          </a:prstGeom>
          <a:noFill/>
        </p:spPr>
        <p:txBody>
          <a:bodyPr wrap="square" lIns="78446" tIns="78446" rIns="78446" bIns="78446" anchor="ctr" anchorCtr="0">
            <a:spAutoFit/>
          </a:bodyPr>
          <a:lstStyle>
            <a:lvl1pPr marL="0" indent="0" algn="ctr">
              <a:buNone/>
              <a:defRPr sz="35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576462" y="15823039"/>
            <a:ext cx="12949224" cy="697033"/>
          </a:xfrm>
          <a:prstGeom prst="rect">
            <a:avLst/>
          </a:prstGeom>
          <a:noFill/>
        </p:spPr>
        <p:txBody>
          <a:bodyPr wrap="square" lIns="78446" tIns="78446" rIns="78446" bIns="78446" anchor="ctr" anchorCtr="0">
            <a:spAutoFit/>
          </a:bodyPr>
          <a:lstStyle>
            <a:lvl1pPr marL="0" indent="0" algn="ctr">
              <a:buNone/>
              <a:defRPr sz="35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3856717" y="5882179"/>
            <a:ext cx="12945893" cy="697033"/>
          </a:xfrm>
          <a:prstGeom prst="rect">
            <a:avLst/>
          </a:prstGeom>
          <a:noFill/>
        </p:spPr>
        <p:txBody>
          <a:bodyPr wrap="square" lIns="78446" tIns="78446" rIns="78446" bIns="78446" anchor="ctr" anchorCtr="0">
            <a:spAutoFit/>
          </a:bodyPr>
          <a:lstStyle>
            <a:lvl1pPr marL="0" indent="0" algn="ctr">
              <a:buNone/>
              <a:defRPr sz="35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3856717" y="6528688"/>
            <a:ext cx="12945893" cy="765388"/>
          </a:xfrm>
          <a:prstGeom prst="rect">
            <a:avLst/>
          </a:prstGeom>
        </p:spPr>
        <p:txBody>
          <a:bodyPr wrap="square" lIns="196113" tIns="196113" rIns="196113" bIns="196113">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3856717" y="15823039"/>
            <a:ext cx="12942336" cy="697033"/>
          </a:xfrm>
          <a:prstGeom prst="rect">
            <a:avLst/>
          </a:prstGeom>
          <a:noFill/>
        </p:spPr>
        <p:txBody>
          <a:bodyPr wrap="square" lIns="78446" tIns="78446" rIns="78446" bIns="78446" anchor="ctr" anchorCtr="0">
            <a:spAutoFit/>
          </a:bodyPr>
          <a:lstStyle>
            <a:lvl1pPr marL="0" indent="0" algn="ctr">
              <a:buNone/>
              <a:defRPr sz="35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3856717" y="16535289"/>
            <a:ext cx="12947298" cy="765388"/>
          </a:xfrm>
          <a:prstGeom prst="rect">
            <a:avLst/>
          </a:prstGeom>
        </p:spPr>
        <p:txBody>
          <a:bodyPr wrap="square" lIns="196113" tIns="196113" rIns="196113" bIns="196113">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3856717" y="28517574"/>
            <a:ext cx="12935857" cy="697033"/>
          </a:xfrm>
          <a:prstGeom prst="rect">
            <a:avLst/>
          </a:prstGeom>
          <a:noFill/>
        </p:spPr>
        <p:txBody>
          <a:bodyPr wrap="square" lIns="78446" tIns="78446" rIns="78446" bIns="78446" anchor="ctr" anchorCtr="0">
            <a:spAutoFit/>
          </a:bodyPr>
          <a:lstStyle>
            <a:lvl1pPr marL="0" indent="0" algn="ctr">
              <a:buNone/>
              <a:defRPr sz="35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3856717" y="29227623"/>
            <a:ext cx="12942336" cy="765388"/>
          </a:xfrm>
          <a:prstGeom prst="rect">
            <a:avLst/>
          </a:prstGeom>
        </p:spPr>
        <p:txBody>
          <a:bodyPr wrap="square" lIns="196113" tIns="196113" rIns="196113" bIns="196113">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565119" y="16517587"/>
            <a:ext cx="12957406" cy="765388"/>
          </a:xfrm>
          <a:prstGeom prst="rect">
            <a:avLst/>
          </a:prstGeom>
        </p:spPr>
        <p:txBody>
          <a:bodyPr wrap="square" lIns="196113" tIns="196113" rIns="196113" bIns="196113">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3505967" y="3554370"/>
            <a:ext cx="20420066" cy="1300652"/>
          </a:xfrm>
          <a:prstGeom prst="rect">
            <a:avLst/>
          </a:prstGeom>
        </p:spPr>
        <p:txBody>
          <a:bodyPr lIns="95646" tIns="47823" rIns="95646" bIns="47823">
            <a:normAutofit/>
          </a:bodyPr>
          <a:lstStyle>
            <a:lvl1pPr marL="0" indent="0" algn="ctr">
              <a:buFontTx/>
              <a:buNone/>
              <a:defRPr sz="6300">
                <a:solidFill>
                  <a:schemeClr val="accent5">
                    <a:lumMod val="50000"/>
                  </a:schemeClr>
                </a:solidFill>
                <a:latin typeface="+mj-lt"/>
              </a:defRPr>
            </a:lvl1pPr>
            <a:lvl2pPr>
              <a:buFontTx/>
              <a:buNone/>
              <a:defRPr sz="7500"/>
            </a:lvl2pPr>
            <a:lvl3pPr>
              <a:buFontTx/>
              <a:buNone/>
              <a:defRPr sz="7500"/>
            </a:lvl3pPr>
            <a:lvl4pPr>
              <a:buFontTx/>
              <a:buNone/>
              <a:defRPr sz="7500"/>
            </a:lvl4pPr>
            <a:lvl5pPr>
              <a:buFontTx/>
              <a:buNone/>
              <a:defRPr sz="7500"/>
            </a:lvl5pPr>
          </a:lstStyle>
          <a:p>
            <a:pPr lvl="0"/>
            <a:r>
              <a:rPr lang="en-US" dirty="0"/>
              <a:t>Click here to add affiliations</a:t>
            </a:r>
          </a:p>
        </p:txBody>
      </p:sp>
      <p:sp>
        <p:nvSpPr>
          <p:cNvPr id="79" name="Text Placeholder 76"/>
          <p:cNvSpPr>
            <a:spLocks noGrp="1"/>
          </p:cNvSpPr>
          <p:nvPr>
            <p:ph type="body" sz="quarter" idx="151" hasCustomPrompt="1"/>
          </p:nvPr>
        </p:nvSpPr>
        <p:spPr>
          <a:xfrm>
            <a:off x="3505967" y="2253718"/>
            <a:ext cx="20420066" cy="1300652"/>
          </a:xfrm>
          <a:prstGeom prst="rect">
            <a:avLst/>
          </a:prstGeom>
        </p:spPr>
        <p:txBody>
          <a:bodyPr lIns="95646" tIns="47823" rIns="95646" bIns="47823" anchor="t" anchorCtr="1">
            <a:normAutofit/>
          </a:bodyPr>
          <a:lstStyle>
            <a:lvl1pPr marL="0" indent="0" algn="ctr">
              <a:buFontTx/>
              <a:buNone/>
              <a:defRPr sz="9200">
                <a:solidFill>
                  <a:schemeClr val="accent5">
                    <a:lumMod val="50000"/>
                  </a:schemeClr>
                </a:solidFill>
                <a:latin typeface="+mj-lt"/>
              </a:defRPr>
            </a:lvl1pPr>
            <a:lvl2pPr>
              <a:buFontTx/>
              <a:buNone/>
              <a:defRPr sz="7500"/>
            </a:lvl2pPr>
            <a:lvl3pPr>
              <a:buFontTx/>
              <a:buNone/>
              <a:defRPr sz="7500"/>
            </a:lvl3pPr>
            <a:lvl4pPr>
              <a:buFontTx/>
              <a:buNone/>
              <a:defRPr sz="7500"/>
            </a:lvl4pPr>
            <a:lvl5pPr>
              <a:buFontTx/>
              <a:buNone/>
              <a:defRPr sz="7500"/>
            </a:lvl5pPr>
          </a:lstStyle>
          <a:p>
            <a:pPr lvl="0"/>
            <a:r>
              <a:rPr lang="en-US" dirty="0"/>
              <a:t>Click here to add authors</a:t>
            </a:r>
          </a:p>
        </p:txBody>
      </p:sp>
      <p:sp>
        <p:nvSpPr>
          <p:cNvPr id="80" name="Text Placeholder 76"/>
          <p:cNvSpPr>
            <a:spLocks noGrp="1"/>
          </p:cNvSpPr>
          <p:nvPr>
            <p:ph type="body" sz="quarter" idx="153" hasCustomPrompt="1"/>
          </p:nvPr>
        </p:nvSpPr>
        <p:spPr>
          <a:xfrm>
            <a:off x="3505967" y="589524"/>
            <a:ext cx="20420066" cy="1664193"/>
          </a:xfrm>
          <a:prstGeom prst="rect">
            <a:avLst/>
          </a:prstGeom>
        </p:spPr>
        <p:txBody>
          <a:bodyPr lIns="95646" tIns="47823" rIns="95646" bIns="47823" anchor="t" anchorCtr="1">
            <a:normAutofit/>
          </a:bodyPr>
          <a:lstStyle>
            <a:lvl1pPr marL="0" indent="0" algn="ctr">
              <a:buFontTx/>
              <a:buNone/>
              <a:defRPr sz="12000" b="1">
                <a:solidFill>
                  <a:schemeClr val="accent5">
                    <a:lumMod val="50000"/>
                  </a:schemeClr>
                </a:solidFill>
                <a:latin typeface="+mj-lt"/>
              </a:defRPr>
            </a:lvl1pPr>
            <a:lvl2pPr>
              <a:buFontTx/>
              <a:buNone/>
              <a:defRPr sz="7500"/>
            </a:lvl2pPr>
            <a:lvl3pPr>
              <a:buFontTx/>
              <a:buNone/>
              <a:defRPr sz="7500"/>
            </a:lvl3pPr>
            <a:lvl4pPr>
              <a:buFontTx/>
              <a:buNone/>
              <a:defRPr sz="7500"/>
            </a:lvl4pPr>
            <a:lvl5pPr>
              <a:buFontTx/>
              <a:buNone/>
              <a:defRPr sz="7500"/>
            </a:lvl5pPr>
          </a:lstStyle>
          <a:p>
            <a:pPr lvl="0"/>
            <a:r>
              <a:rPr lang="en-US" dirty="0"/>
              <a:t>Click here to add title</a:t>
            </a:r>
          </a:p>
        </p:txBody>
      </p:sp>
    </p:spTree>
    <p:extLst>
      <p:ext uri="{BB962C8B-B14F-4D97-AF65-F5344CB8AC3E}">
        <p14:creationId xmlns:p14="http://schemas.microsoft.com/office/powerpoint/2010/main" val="389991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www.posterpresentations.com/how-to-change-the-research-poster-template-colors.html" TargetMode="External"/><Relationship Id="rId7" Type="http://schemas.openxmlformats.org/officeDocument/2006/relationships/image" Target="../media/image4.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175774" y="35886584"/>
            <a:ext cx="2939026" cy="333732"/>
          </a:xfrm>
          <a:prstGeom prst="rect">
            <a:avLst/>
          </a:prstGeom>
          <a:noFill/>
          <a:ln w="9525">
            <a:noFill/>
            <a:miter lim="800000"/>
            <a:headEnd/>
            <a:tailEnd/>
          </a:ln>
          <a:effectLst/>
        </p:spPr>
        <p:txBody>
          <a:bodyPr wrap="square" lIns="78297" tIns="39141" rIns="78297" bIns="39141">
            <a:spAutoFit/>
          </a:bodyPr>
          <a:lstStyle/>
          <a:p>
            <a:pPr eaLnBrk="0" hangingPunct="0">
              <a:lnSpc>
                <a:spcPct val="65000"/>
              </a:lnSpc>
              <a:spcBef>
                <a:spcPct val="50000"/>
              </a:spcBef>
              <a:defRPr/>
            </a:pPr>
            <a:r>
              <a:rPr lang="en-US" sz="6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05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6623EFFB-CC1B-5940-AE70-2D8BEC399C5F}"/>
              </a:ext>
            </a:extLst>
          </p:cNvPr>
          <p:cNvGraphicFramePr>
            <a:graphicFrameLocks noGrp="1"/>
          </p:cNvGraphicFramePr>
          <p:nvPr userDrawn="1">
            <p:extLst>
              <p:ext uri="{D42A27DB-BD31-4B8C-83A1-F6EECF244321}">
                <p14:modId xmlns:p14="http://schemas.microsoft.com/office/powerpoint/2010/main" val="3849327210"/>
              </p:ext>
            </p:extLst>
          </p:nvPr>
        </p:nvGraphicFramePr>
        <p:xfrm>
          <a:off x="27889200" y="-119212"/>
          <a:ext cx="9430188" cy="36644314"/>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381559">
                  <a:extLst>
                    <a:ext uri="{9D8B030D-6E8A-4147-A177-3AD203B41FA5}">
                      <a16:colId xmlns:a16="http://schemas.microsoft.com/office/drawing/2014/main" val="997673227"/>
                    </a:ext>
                  </a:extLst>
                </a:gridCol>
                <a:gridCol w="4704794">
                  <a:extLst>
                    <a:ext uri="{9D8B030D-6E8A-4147-A177-3AD203B41FA5}">
                      <a16:colId xmlns:a16="http://schemas.microsoft.com/office/drawing/2014/main" val="4164475170"/>
                    </a:ext>
                  </a:extLst>
                </a:gridCol>
              </a:tblGrid>
              <a:tr h="1945974">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163434">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3">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4"/>
                      <a:stretch>
                        <a:fillRect/>
                      </a:stretch>
                    </a:blipFill>
                  </a:tcPr>
                </a:tc>
                <a:tc hMerge="1">
                  <a:txBody>
                    <a:bodyPr/>
                    <a:lstStyle/>
                    <a:p>
                      <a:endParaRPr lang="en-US"/>
                    </a:p>
                  </a:txBody>
                  <a:tcPr/>
                </a:tc>
                <a:extLst>
                  <a:ext uri="{0D108BD9-81ED-4DB2-BD59-A6C34878D82A}">
                    <a16:rowId xmlns:a16="http://schemas.microsoft.com/office/drawing/2014/main" val="10001"/>
                  </a:ext>
                </a:extLst>
              </a:tr>
              <a:tr h="4063515">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5"/>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573575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6">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320001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4189493">
                <a:tc gridSpan="2">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6286311">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500977">
                <a:tc gridSpan="3">
                  <a:txBody>
                    <a:bodyPr/>
                    <a:lstStyle/>
                    <a:p>
                      <a:endParaRPr lang="en-US" sz="2400" dirty="0">
                        <a:solidFill>
                          <a:srgbClr val="1F3A4E"/>
                        </a:solidFill>
                      </a:endParaRPr>
                    </a:p>
                  </a:txBody>
                  <a:tcPr marL="182880" marT="137160">
                    <a:blipFill dpi="0" rotWithShape="1">
                      <a:blip r:embed="rId7">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558844">
                <a:tc>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graphicFrame>
        <p:nvGraphicFramePr>
          <p:cNvPr id="4" name="Table 3">
            <a:extLst>
              <a:ext uri="{FF2B5EF4-FFF2-40B4-BE49-F238E27FC236}">
                <a16:creationId xmlns:a16="http://schemas.microsoft.com/office/drawing/2014/main" id="{DF1AEBC4-2147-B346-8115-F6F825BF9B87}"/>
              </a:ext>
            </a:extLst>
          </p:cNvPr>
          <p:cNvGraphicFramePr>
            <a:graphicFrameLocks noGrp="1"/>
          </p:cNvGraphicFramePr>
          <p:nvPr userDrawn="1">
            <p:extLst>
              <p:ext uri="{D42A27DB-BD31-4B8C-83A1-F6EECF244321}">
                <p14:modId xmlns:p14="http://schemas.microsoft.com/office/powerpoint/2010/main" val="4227822302"/>
              </p:ext>
            </p:extLst>
          </p:nvPr>
        </p:nvGraphicFramePr>
        <p:xfrm>
          <a:off x="-10234069" y="0"/>
          <a:ext cx="9776869" cy="36575998"/>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28720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597175">
                <a:tc gridSpan="2">
                  <a:txBody>
                    <a:bodyPr/>
                    <a:lstStyle/>
                    <a:p>
                      <a:pPr defTabSz="3765639"/>
                      <a:r>
                        <a:rPr lang="en-US" sz="2400" i="0" dirty="0">
                          <a:solidFill>
                            <a:srgbClr val="D9D9D9"/>
                          </a:solidFill>
                          <a:latin typeface="Arial"/>
                          <a:cs typeface="Arial"/>
                        </a:rPr>
                        <a:t>This PowerPoint template produces a </a:t>
                      </a:r>
                      <a:r>
                        <a:rPr lang="en-US" sz="2400" i="0" dirty="0">
                          <a:solidFill>
                            <a:srgbClr val="FFC000"/>
                          </a:solidFill>
                          <a:latin typeface="Arial"/>
                          <a:cs typeface="Arial"/>
                        </a:rPr>
                        <a:t>30"x40" </a:t>
                      </a:r>
                      <a:r>
                        <a:rPr lang="en-US" sz="24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400" i="0" dirty="0">
                        <a:solidFill>
                          <a:srgbClr val="D9D9D9"/>
                        </a:solidFill>
                        <a:latin typeface="Arial"/>
                        <a:cs typeface="Arial"/>
                      </a:endParaRPr>
                    </a:p>
                    <a:p>
                      <a:pPr defTabSz="3765639"/>
                      <a:r>
                        <a:rPr lang="en-US" sz="24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400" i="0" dirty="0" err="1">
                          <a:solidFill>
                            <a:srgbClr val="FFC000"/>
                          </a:solidFill>
                          <a:latin typeface="Arial"/>
                          <a:cs typeface="Arial"/>
                        </a:rPr>
                        <a:t>PosterPresentations.com</a:t>
                      </a:r>
                      <a:r>
                        <a:rPr lang="en-US" sz="2400" i="0" dirty="0">
                          <a:solidFill>
                            <a:srgbClr val="D9D9D9"/>
                          </a:solidFill>
                          <a:latin typeface="Arial"/>
                          <a:cs typeface="Arial"/>
                        </a:rPr>
                        <a:t> and click on the  </a:t>
                      </a:r>
                      <a:r>
                        <a:rPr lang="en-US" sz="2400" i="0" dirty="0">
                          <a:solidFill>
                            <a:srgbClr val="FFC000"/>
                          </a:solidFill>
                          <a:latin typeface="Arial"/>
                          <a:cs typeface="Arial"/>
                        </a:rPr>
                        <a:t>HELP DESK</a:t>
                      </a:r>
                      <a:r>
                        <a:rPr lang="en-US" sz="2400" i="0" baseline="0" dirty="0">
                          <a:solidFill>
                            <a:srgbClr val="D9D9D9"/>
                          </a:solidFill>
                          <a:latin typeface="Arial"/>
                          <a:cs typeface="Arial"/>
                        </a:rPr>
                        <a:t> </a:t>
                      </a:r>
                      <a:r>
                        <a:rPr lang="en-US" sz="2400" i="0" dirty="0">
                          <a:solidFill>
                            <a:srgbClr val="D9D9D9"/>
                          </a:solidFill>
                          <a:latin typeface="Arial"/>
                          <a:cs typeface="Arial"/>
                        </a:rPr>
                        <a:t>tab.</a:t>
                      </a:r>
                    </a:p>
                    <a:p>
                      <a:pPr defTabSz="3765639"/>
                      <a:endParaRPr lang="en-US" sz="2400" i="0" dirty="0">
                        <a:solidFill>
                          <a:srgbClr val="D9D9D9"/>
                        </a:solidFill>
                        <a:latin typeface="Arial"/>
                        <a:cs typeface="Arial"/>
                      </a:endParaRPr>
                    </a:p>
                    <a:p>
                      <a:pPr defTabSz="3765639"/>
                      <a:r>
                        <a:rPr lang="en-US" sz="2400" i="0" dirty="0">
                          <a:solidFill>
                            <a:srgbClr val="D9D9D9"/>
                          </a:solidFill>
                          <a:latin typeface="Arial"/>
                          <a:cs typeface="Arial"/>
                        </a:rPr>
                        <a:t>To print your poster using our same-day professional printing service, go online to </a:t>
                      </a:r>
                      <a:r>
                        <a:rPr lang="en-US" sz="2400" i="0" dirty="0" err="1">
                          <a:solidFill>
                            <a:srgbClr val="FFC000"/>
                          </a:solidFill>
                          <a:latin typeface="Arial"/>
                          <a:cs typeface="Arial"/>
                        </a:rPr>
                        <a:t>PosterPresentations.com</a:t>
                      </a:r>
                      <a:r>
                        <a:rPr lang="en-US" sz="2400" i="0" dirty="0">
                          <a:solidFill>
                            <a:srgbClr val="D9D9D9"/>
                          </a:solidFill>
                          <a:latin typeface="Arial"/>
                          <a:cs typeface="Arial"/>
                        </a:rPr>
                        <a:t> and click on "</a:t>
                      </a:r>
                      <a:r>
                        <a:rPr lang="en-US" sz="2400" i="0" dirty="0">
                          <a:solidFill>
                            <a:srgbClr val="FFC000"/>
                          </a:solidFill>
                          <a:latin typeface="Arial"/>
                          <a:cs typeface="Arial"/>
                        </a:rPr>
                        <a:t>Order your poster</a:t>
                      </a:r>
                      <a:r>
                        <a:rPr lang="en-US" sz="2400" i="0" dirty="0">
                          <a:solidFill>
                            <a:srgbClr val="D9D9D9"/>
                          </a:solidFill>
                          <a:latin typeface="Arial"/>
                          <a:cs typeface="Arial"/>
                        </a:rPr>
                        <a:t>".</a:t>
                      </a:r>
                      <a:endParaRPr lang="en-US" sz="24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5087539">
                <a:tc>
                  <a:txBody>
                    <a:bodyPr/>
                    <a:lstStyle/>
                    <a:p>
                      <a:pPr algn="ctr"/>
                      <a:endParaRPr lang="en-US" sz="2400" dirty="0">
                        <a:solidFill>
                          <a:srgbClr val="1F3A4E"/>
                        </a:solidFill>
                      </a:endParaRPr>
                    </a:p>
                    <a:p>
                      <a:pPr algn="ctr"/>
                      <a:endParaRPr lang="en-US" sz="2400" dirty="0">
                        <a:solidFill>
                          <a:srgbClr val="1F3A4E"/>
                        </a:solidFill>
                      </a:endParaRPr>
                    </a:p>
                    <a:p>
                      <a:pPr marL="0" marR="0" lvl="0" indent="0" algn="ctr" defTabSz="4876507" rtl="0" eaLnBrk="1" fontAlgn="auto" latinLnBrk="0" hangingPunct="1">
                        <a:lnSpc>
                          <a:spcPct val="100000"/>
                        </a:lnSpc>
                        <a:spcBef>
                          <a:spcPts val="0"/>
                        </a:spcBef>
                        <a:spcAft>
                          <a:spcPts val="0"/>
                        </a:spcAft>
                        <a:buClrTx/>
                        <a:buSzTx/>
                        <a:buFontTx/>
                        <a:buNone/>
                        <a:tabLst/>
                        <a:defRPr/>
                      </a:pPr>
                      <a:r>
                        <a:rPr lang="en-US" sz="2400" dirty="0">
                          <a:solidFill>
                            <a:schemeClr val="bg1"/>
                          </a:solidFill>
                          <a:latin typeface="Arial" panose="020B0604020202020204" pitchFamily="34" charset="0"/>
                          <a:cs typeface="Arial" panose="020B0604020202020204" pitchFamily="34" charset="0"/>
                        </a:rPr>
                        <a:t>This is a template for </a:t>
                      </a:r>
                    </a:p>
                    <a:p>
                      <a:pPr marL="0" marR="0" lvl="0" indent="0" algn="ctr" defTabSz="4876507" rtl="0" eaLnBrk="1" fontAlgn="auto" latinLnBrk="0" hangingPunct="1">
                        <a:lnSpc>
                          <a:spcPct val="100000"/>
                        </a:lnSpc>
                        <a:spcBef>
                          <a:spcPts val="0"/>
                        </a:spcBef>
                        <a:spcAft>
                          <a:spcPts val="0"/>
                        </a:spcAft>
                        <a:buClrTx/>
                        <a:buSzTx/>
                        <a:buFontTx/>
                        <a:buNone/>
                        <a:tabLst/>
                        <a:defRPr/>
                      </a:pPr>
                      <a:r>
                        <a:rPr lang="en-US" sz="2400" dirty="0">
                          <a:solidFill>
                            <a:schemeClr val="bg1"/>
                          </a:solidFill>
                          <a:latin typeface="Arial" panose="020B0604020202020204" pitchFamily="34" charset="0"/>
                          <a:cs typeface="Arial" panose="020B0604020202020204" pitchFamily="34" charset="0"/>
                        </a:rPr>
                        <a:t>a presentation poster</a:t>
                      </a:r>
                      <a:br>
                        <a:rPr lang="en-US" sz="2400" dirty="0">
                          <a:solidFill>
                            <a:schemeClr val="bg1"/>
                          </a:solidFill>
                          <a:latin typeface="Arial" panose="020B0604020202020204" pitchFamily="34" charset="0"/>
                          <a:cs typeface="Arial" panose="020B0604020202020204" pitchFamily="34" charset="0"/>
                        </a:rPr>
                      </a:br>
                      <a:r>
                        <a:rPr lang="en-US" sz="4000" b="1" dirty="0">
                          <a:solidFill>
                            <a:srgbClr val="FFC000"/>
                          </a:solidFill>
                          <a:latin typeface="Arial" panose="020B0604020202020204" pitchFamily="34" charset="0"/>
                          <a:cs typeface="Arial" panose="020B0604020202020204" pitchFamily="34" charset="0"/>
                        </a:rPr>
                        <a:t>40 inches tall</a:t>
                      </a:r>
                      <a:br>
                        <a:rPr lang="en-US" sz="4000" b="1" dirty="0">
                          <a:solidFill>
                            <a:srgbClr val="FFC000"/>
                          </a:solidFill>
                          <a:latin typeface="Arial" panose="020B0604020202020204" pitchFamily="34" charset="0"/>
                          <a:cs typeface="Arial" panose="020B0604020202020204" pitchFamily="34" charset="0"/>
                        </a:rPr>
                      </a:br>
                      <a:r>
                        <a:rPr lang="en-US" sz="4000" b="1" dirty="0">
                          <a:solidFill>
                            <a:srgbClr val="FFC000"/>
                          </a:solidFill>
                          <a:latin typeface="Arial" panose="020B0604020202020204" pitchFamily="34" charset="0"/>
                          <a:cs typeface="Arial" panose="020B0604020202020204" pitchFamily="34" charset="0"/>
                        </a:rPr>
                        <a:t>by</a:t>
                      </a:r>
                      <a:br>
                        <a:rPr lang="en-US" sz="4000" b="1" dirty="0">
                          <a:solidFill>
                            <a:srgbClr val="FFC000"/>
                          </a:solidFill>
                          <a:latin typeface="Arial" panose="020B0604020202020204" pitchFamily="34" charset="0"/>
                          <a:cs typeface="Arial" panose="020B0604020202020204" pitchFamily="34" charset="0"/>
                        </a:rPr>
                      </a:br>
                      <a:r>
                        <a:rPr lang="en-US" sz="4000" b="1" dirty="0">
                          <a:solidFill>
                            <a:srgbClr val="FFC000"/>
                          </a:solidFill>
                          <a:latin typeface="Arial" panose="020B0604020202020204" pitchFamily="34" charset="0"/>
                          <a:cs typeface="Arial" panose="020B0604020202020204" pitchFamily="34" charset="0"/>
                        </a:rPr>
                        <a:t>30 inches wide</a:t>
                      </a:r>
                      <a:br>
                        <a:rPr lang="en-US" sz="2400" dirty="0">
                          <a:solidFill>
                            <a:schemeClr val="bg1"/>
                          </a:solidFill>
                          <a:latin typeface="Arial" panose="020B0604020202020204" pitchFamily="34" charset="0"/>
                          <a:cs typeface="Arial" panose="020B0604020202020204" pitchFamily="34" charset="0"/>
                        </a:rPr>
                      </a:br>
                      <a:endParaRPr lang="en-US" sz="24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800" b="1" baseline="0" dirty="0">
                          <a:solidFill>
                            <a:srgbClr val="FFC000"/>
                          </a:solidFill>
                          <a:latin typeface="Arial" panose="020B0604020202020204" pitchFamily="34" charset="0"/>
                          <a:cs typeface="Arial" panose="020B0604020202020204" pitchFamily="34" charset="0"/>
                        </a:rPr>
                        <a:t>Important: </a:t>
                      </a:r>
                      <a:br>
                        <a:rPr lang="en-US" sz="2800" b="1" baseline="0" dirty="0">
                          <a:solidFill>
                            <a:srgbClr val="FFC000"/>
                          </a:solidFill>
                          <a:latin typeface="Arial" panose="020B0604020202020204" pitchFamily="34" charset="0"/>
                          <a:cs typeface="Arial" panose="020B0604020202020204" pitchFamily="34" charset="0"/>
                        </a:rPr>
                      </a:br>
                      <a:r>
                        <a:rPr lang="en-US" sz="2800" b="1" baseline="0" dirty="0">
                          <a:solidFill>
                            <a:srgbClr val="FFC000"/>
                          </a:solidFill>
                          <a:latin typeface="Arial" panose="020B0604020202020204" pitchFamily="34" charset="0"/>
                          <a:cs typeface="Arial" panose="020B0604020202020204" pitchFamily="34" charset="0"/>
                        </a:rPr>
                        <a:t>Check the template size</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30 tall x 40 wide</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48 tall x 36 wide</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42 tall x 56 wide</a:t>
                      </a:r>
                    </a:p>
                  </a:txBody>
                  <a:tcPr marL="182880" marT="137160">
                    <a:solidFill>
                      <a:srgbClr val="010101"/>
                    </a:solidFill>
                  </a:tcPr>
                </a:tc>
                <a:extLst>
                  <a:ext uri="{0D108BD9-81ED-4DB2-BD59-A6C34878D82A}">
                    <a16:rowId xmlns:a16="http://schemas.microsoft.com/office/drawing/2014/main" val="10008"/>
                  </a:ext>
                </a:extLst>
              </a:tr>
              <a:tr h="2991972">
                <a:tc>
                  <a:txBody>
                    <a:bodyPr/>
                    <a:lstStyle/>
                    <a:p>
                      <a:endParaRPr lang="en-US" sz="2400" dirty="0">
                        <a:solidFill>
                          <a:srgbClr val="1F3A4E"/>
                        </a:solidFill>
                      </a:endParaRPr>
                    </a:p>
                  </a:txBody>
                  <a:tcPr>
                    <a:blipFill rotWithShape="1">
                      <a:blip r:embed="rId8"/>
                      <a:stretch>
                        <a:fillRect/>
                      </a:stretch>
                    </a:blipFill>
                  </a:tcPr>
                </a:tc>
                <a:tc rowSpan="2">
                  <a:txBody>
                    <a:bodyPr/>
                    <a:lstStyle/>
                    <a:p>
                      <a:pPr algn="l"/>
                      <a:r>
                        <a:rPr lang="en-US" sz="2800" b="1" baseline="0" dirty="0">
                          <a:solidFill>
                            <a:srgbClr val="FFC000"/>
                          </a:solidFill>
                          <a:latin typeface="Arial" panose="020B0604020202020204" pitchFamily="34" charset="0"/>
                          <a:cs typeface="Arial" panose="020B0604020202020204" pitchFamily="34" charset="0"/>
                        </a:rPr>
                        <a:t>How to </a:t>
                      </a:r>
                      <a:r>
                        <a:rPr lang="en-US" sz="4400" b="1" baseline="0" dirty="0">
                          <a:solidFill>
                            <a:srgbClr val="FFC000"/>
                          </a:solidFill>
                          <a:latin typeface="Arial" panose="020B0604020202020204" pitchFamily="34" charset="0"/>
                          <a:cs typeface="Arial" panose="020B0604020202020204" pitchFamily="34" charset="0"/>
                        </a:rPr>
                        <a:t>Zoom in </a:t>
                      </a:r>
                      <a:r>
                        <a:rPr lang="en-US" sz="2800" b="1" baseline="0" dirty="0">
                          <a:solidFill>
                            <a:srgbClr val="FFC000"/>
                          </a:solidFill>
                          <a:latin typeface="Arial" panose="020B0604020202020204" pitchFamily="34" charset="0"/>
                          <a:cs typeface="Arial" panose="020B0604020202020204" pitchFamily="34" charset="0"/>
                        </a:rPr>
                        <a:t>and </a:t>
                      </a:r>
                      <a:r>
                        <a:rPr lang="en-US" sz="2000" b="1" baseline="0" dirty="0">
                          <a:solidFill>
                            <a:srgbClr val="FFC000"/>
                          </a:solidFill>
                          <a:latin typeface="Arial" panose="020B0604020202020204" pitchFamily="34" charset="0"/>
                          <a:cs typeface="Arial" panose="020B0604020202020204" pitchFamily="34" charset="0"/>
                        </a:rPr>
                        <a:t>out</a:t>
                      </a:r>
                      <a:endParaRPr lang="en-US" sz="2800" b="1" baseline="0" dirty="0">
                        <a:solidFill>
                          <a:srgbClr val="FFC000"/>
                        </a:solidFill>
                        <a:latin typeface="Arial" panose="020B0604020202020204" pitchFamily="34" charset="0"/>
                        <a:cs typeface="Arial" panose="020B0604020202020204" pitchFamily="34" charset="0"/>
                      </a:endParaRPr>
                    </a:p>
                    <a:p>
                      <a:pPr algn="l"/>
                      <a:r>
                        <a:rPr lang="en-US" sz="24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1. </a:t>
                      </a:r>
                      <a:r>
                        <a:rPr lang="en-US" sz="24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2. </a:t>
                      </a:r>
                      <a:r>
                        <a:rPr lang="en-US" sz="24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2451826">
                <a:tc>
                  <a:txBody>
                    <a:bodyPr/>
                    <a:lstStyle/>
                    <a:p>
                      <a:endParaRPr lang="en-US" sz="2400" dirty="0">
                        <a:solidFill>
                          <a:srgbClr val="1F3A4E"/>
                        </a:solidFill>
                      </a:endParaRPr>
                    </a:p>
                  </a:txBody>
                  <a:tcPr>
                    <a:solidFill>
                      <a:schemeClr val="tx1"/>
                    </a:solidFill>
                  </a:tcPr>
                </a:tc>
                <a:tc vMerge="1">
                  <a:txBody>
                    <a:bodyPr/>
                    <a:lstStyle/>
                    <a:p>
                      <a:endParaRPr lang="en-US"/>
                    </a:p>
                  </a:txBody>
                  <a:tcPr/>
                </a:tc>
                <a:extLst>
                  <a:ext uri="{0D108BD9-81ED-4DB2-BD59-A6C34878D82A}">
                    <a16:rowId xmlns:a16="http://schemas.microsoft.com/office/drawing/2014/main" val="4105945794"/>
                  </a:ext>
                </a:extLst>
              </a:tr>
              <a:tr h="2359883">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800" b="1" baseline="0" dirty="0">
                          <a:solidFill>
                            <a:srgbClr val="FFC000"/>
                          </a:solidFill>
                          <a:latin typeface="Arial" panose="020B0604020202020204" pitchFamily="34" charset="0"/>
                          <a:cs typeface="Arial" panose="020B0604020202020204" pitchFamily="34" charset="0"/>
                        </a:rPr>
                        <a:t>Ruler and Guides</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4658470">
                <a:tc>
                  <a:txBody>
                    <a:bodyPr/>
                    <a:lstStyle/>
                    <a:p>
                      <a:endParaRPr lang="en-US" sz="2400" dirty="0">
                        <a:solidFill>
                          <a:srgbClr val="1F3A4E"/>
                        </a:solidFill>
                      </a:endParaRPr>
                    </a:p>
                  </a:txBody>
                  <a:tcPr>
                    <a:blipFill rotWithShape="1">
                      <a:blip r:embed="rId9"/>
                      <a:stretch>
                        <a:fillRect/>
                      </a:stretch>
                    </a:blipFill>
                  </a:tcPr>
                </a:tc>
                <a:tc>
                  <a:txBody>
                    <a:bodyPr/>
                    <a:lstStyle/>
                    <a:p>
                      <a:pPr marL="0" lvl="1" indent="0" algn="l" defTabSz="114300"/>
                      <a:r>
                        <a:rPr lang="en-US" sz="2800" b="1" baseline="0" dirty="0">
                          <a:solidFill>
                            <a:srgbClr val="FFC000"/>
                          </a:solidFill>
                          <a:latin typeface="Arial" panose="020B0604020202020204" pitchFamily="34" charset="0"/>
                          <a:cs typeface="Arial" panose="020B0604020202020204" pitchFamily="34" charset="0"/>
                        </a:rPr>
                        <a:t>Headers and text containers</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830978">
                <a:tc gridSpan="2">
                  <a:txBody>
                    <a:bodyPr/>
                    <a:lstStyle/>
                    <a:p>
                      <a:r>
                        <a:rPr lang="en-US" sz="2800" b="1" dirty="0">
                          <a:solidFill>
                            <a:srgbClr val="FFC000"/>
                          </a:solidFill>
                          <a:latin typeface="Arial" panose="020B0604020202020204" pitchFamily="34" charset="0"/>
                          <a:cs typeface="Arial" panose="020B0604020202020204" pitchFamily="34" charset="0"/>
                        </a:rPr>
                        <a:t>Adding content to the poster</a:t>
                      </a:r>
                    </a:p>
                    <a:p>
                      <a:r>
                        <a:rPr lang="en-US" sz="24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4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4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45182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305796">
                <a:tc gridSpan="2">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blipFill rotWithShape="1">
                      <a:blip r:embed="rId10"/>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34850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20482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chemeClr val="bg1"/>
                        </a:solidFill>
                        <a:latin typeface="Arial"/>
                        <a:cs typeface="Arial"/>
                      </a:endParaRPr>
                    </a:p>
                  </a:txBody>
                  <a:tcPr marL="182880" marT="137160">
                    <a:blipFill rotWithShape="1">
                      <a:blip r:embed="rId11"/>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765366" rtl="0" eaLnBrk="1" latinLnBrk="0" hangingPunct="1">
        <a:spcBef>
          <a:spcPct val="0"/>
        </a:spcBef>
        <a:buNone/>
        <a:defRPr sz="7500" kern="1200">
          <a:solidFill>
            <a:schemeClr val="bg1"/>
          </a:solidFill>
          <a:latin typeface="Trebuchet MS" pitchFamily="34" charset="0"/>
          <a:ea typeface="+mj-ea"/>
          <a:cs typeface="+mj-cs"/>
        </a:defRPr>
      </a:lvl1pPr>
    </p:titleStyle>
    <p:bodyStyle>
      <a:lvl1pPr marL="1412012" indent="-1412012" algn="l" defTabSz="3765366" rtl="0" eaLnBrk="1" latinLnBrk="0" hangingPunct="1">
        <a:spcBef>
          <a:spcPct val="20000"/>
        </a:spcBef>
        <a:buFont typeface="Arial" pitchFamily="34" charset="0"/>
        <a:buChar char="•"/>
        <a:defRPr sz="13200" kern="1200">
          <a:solidFill>
            <a:schemeClr val="tx1"/>
          </a:solidFill>
          <a:latin typeface="+mn-lt"/>
          <a:ea typeface="+mn-ea"/>
          <a:cs typeface="+mn-cs"/>
        </a:defRPr>
      </a:lvl1pPr>
      <a:lvl2pPr marL="3059360" indent="-1176677" algn="l" defTabSz="3765366" rtl="0" eaLnBrk="1" latinLnBrk="0" hangingPunct="1">
        <a:spcBef>
          <a:spcPct val="20000"/>
        </a:spcBef>
        <a:buFont typeface="Arial" pitchFamily="34" charset="0"/>
        <a:buChar char="–"/>
        <a:defRPr sz="11600" kern="1200">
          <a:solidFill>
            <a:schemeClr val="tx1"/>
          </a:solidFill>
          <a:latin typeface="+mn-lt"/>
          <a:ea typeface="+mn-ea"/>
          <a:cs typeface="+mn-cs"/>
        </a:defRPr>
      </a:lvl2pPr>
      <a:lvl3pPr marL="4706708" indent="-941342" algn="l" defTabSz="3765366"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9391"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4pPr>
      <a:lvl5pPr marL="8472073"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5pPr>
      <a:lvl6pPr marL="10354757"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37439"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20122"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6002805"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9pPr>
    </p:bodyStyle>
    <p:otherStyle>
      <a:defPPr>
        <a:defRPr lang="en-US"/>
      </a:defPPr>
      <a:lvl1pPr marL="0" algn="l" defTabSz="3765366" rtl="0" eaLnBrk="1" latinLnBrk="0" hangingPunct="1">
        <a:defRPr sz="7400" kern="1200">
          <a:solidFill>
            <a:schemeClr val="tx1"/>
          </a:solidFill>
          <a:latin typeface="+mn-lt"/>
          <a:ea typeface="+mn-ea"/>
          <a:cs typeface="+mn-cs"/>
        </a:defRPr>
      </a:lvl1pPr>
      <a:lvl2pPr marL="1882684" algn="l" defTabSz="3765366" rtl="0" eaLnBrk="1" latinLnBrk="0" hangingPunct="1">
        <a:defRPr sz="7400" kern="1200">
          <a:solidFill>
            <a:schemeClr val="tx1"/>
          </a:solidFill>
          <a:latin typeface="+mn-lt"/>
          <a:ea typeface="+mn-ea"/>
          <a:cs typeface="+mn-cs"/>
        </a:defRPr>
      </a:lvl2pPr>
      <a:lvl3pPr marL="3765366" algn="l" defTabSz="3765366" rtl="0" eaLnBrk="1" latinLnBrk="0" hangingPunct="1">
        <a:defRPr sz="7400" kern="1200">
          <a:solidFill>
            <a:schemeClr val="tx1"/>
          </a:solidFill>
          <a:latin typeface="+mn-lt"/>
          <a:ea typeface="+mn-ea"/>
          <a:cs typeface="+mn-cs"/>
        </a:defRPr>
      </a:lvl3pPr>
      <a:lvl4pPr marL="5648049" algn="l" defTabSz="3765366" rtl="0" eaLnBrk="1" latinLnBrk="0" hangingPunct="1">
        <a:defRPr sz="7400" kern="1200">
          <a:solidFill>
            <a:schemeClr val="tx1"/>
          </a:solidFill>
          <a:latin typeface="+mn-lt"/>
          <a:ea typeface="+mn-ea"/>
          <a:cs typeface="+mn-cs"/>
        </a:defRPr>
      </a:lvl4pPr>
      <a:lvl5pPr marL="7530731" algn="l" defTabSz="3765366" rtl="0" eaLnBrk="1" latinLnBrk="0" hangingPunct="1">
        <a:defRPr sz="7400" kern="1200">
          <a:solidFill>
            <a:schemeClr val="tx1"/>
          </a:solidFill>
          <a:latin typeface="+mn-lt"/>
          <a:ea typeface="+mn-ea"/>
          <a:cs typeface="+mn-cs"/>
        </a:defRPr>
      </a:lvl5pPr>
      <a:lvl6pPr marL="9413415" algn="l" defTabSz="3765366" rtl="0" eaLnBrk="1" latinLnBrk="0" hangingPunct="1">
        <a:defRPr sz="7400" kern="1200">
          <a:solidFill>
            <a:schemeClr val="tx1"/>
          </a:solidFill>
          <a:latin typeface="+mn-lt"/>
          <a:ea typeface="+mn-ea"/>
          <a:cs typeface="+mn-cs"/>
        </a:defRPr>
      </a:lvl6pPr>
      <a:lvl7pPr marL="11296099" algn="l" defTabSz="3765366" rtl="0" eaLnBrk="1" latinLnBrk="0" hangingPunct="1">
        <a:defRPr sz="7400" kern="1200">
          <a:solidFill>
            <a:schemeClr val="tx1"/>
          </a:solidFill>
          <a:latin typeface="+mn-lt"/>
          <a:ea typeface="+mn-ea"/>
          <a:cs typeface="+mn-cs"/>
        </a:defRPr>
      </a:lvl7pPr>
      <a:lvl8pPr marL="13178781" algn="l" defTabSz="3765366" rtl="0" eaLnBrk="1" latinLnBrk="0" hangingPunct="1">
        <a:defRPr sz="7400" kern="1200">
          <a:solidFill>
            <a:schemeClr val="tx1"/>
          </a:solidFill>
          <a:latin typeface="+mn-lt"/>
          <a:ea typeface="+mn-ea"/>
          <a:cs typeface="+mn-cs"/>
        </a:defRPr>
      </a:lvl8pPr>
      <a:lvl9pPr marL="15061465" algn="l" defTabSz="3765366" rtl="0" eaLnBrk="1" latinLnBrk="0" hangingPunct="1">
        <a:defRPr sz="7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175774" y="35886584"/>
            <a:ext cx="2939026" cy="333732"/>
          </a:xfrm>
          <a:prstGeom prst="rect">
            <a:avLst/>
          </a:prstGeom>
          <a:noFill/>
          <a:ln w="9525">
            <a:noFill/>
            <a:miter lim="800000"/>
            <a:headEnd/>
            <a:tailEnd/>
          </a:ln>
          <a:effectLst/>
        </p:spPr>
        <p:txBody>
          <a:bodyPr wrap="square" lIns="78297" tIns="39141" rIns="78297" bIns="39141">
            <a:spAutoFit/>
          </a:bodyPr>
          <a:lstStyle/>
          <a:p>
            <a:pPr eaLnBrk="0" hangingPunct="0">
              <a:lnSpc>
                <a:spcPct val="65000"/>
              </a:lnSpc>
              <a:spcBef>
                <a:spcPct val="50000"/>
              </a:spcBef>
              <a:defRPr/>
            </a:pPr>
            <a:r>
              <a:rPr lang="en-US" sz="6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05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2707337923"/>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3765366" rtl="0" eaLnBrk="1" latinLnBrk="0" hangingPunct="1">
        <a:spcBef>
          <a:spcPct val="0"/>
        </a:spcBef>
        <a:buNone/>
        <a:defRPr sz="7500" kern="1200">
          <a:solidFill>
            <a:schemeClr val="bg1"/>
          </a:solidFill>
          <a:latin typeface="Trebuchet MS" pitchFamily="34" charset="0"/>
          <a:ea typeface="+mj-ea"/>
          <a:cs typeface="+mj-cs"/>
        </a:defRPr>
      </a:lvl1pPr>
    </p:titleStyle>
    <p:bodyStyle>
      <a:lvl1pPr marL="1412012" indent="-1412012" algn="l" defTabSz="3765366" rtl="0" eaLnBrk="1" latinLnBrk="0" hangingPunct="1">
        <a:spcBef>
          <a:spcPct val="20000"/>
        </a:spcBef>
        <a:buFont typeface="Arial" pitchFamily="34" charset="0"/>
        <a:buChar char="•"/>
        <a:defRPr sz="13200" kern="1200">
          <a:solidFill>
            <a:schemeClr val="tx1"/>
          </a:solidFill>
          <a:latin typeface="+mn-lt"/>
          <a:ea typeface="+mn-ea"/>
          <a:cs typeface="+mn-cs"/>
        </a:defRPr>
      </a:lvl1pPr>
      <a:lvl2pPr marL="3059360" indent="-1176677" algn="l" defTabSz="3765366" rtl="0" eaLnBrk="1" latinLnBrk="0" hangingPunct="1">
        <a:spcBef>
          <a:spcPct val="20000"/>
        </a:spcBef>
        <a:buFont typeface="Arial" pitchFamily="34" charset="0"/>
        <a:buChar char="–"/>
        <a:defRPr sz="11600" kern="1200">
          <a:solidFill>
            <a:schemeClr val="tx1"/>
          </a:solidFill>
          <a:latin typeface="+mn-lt"/>
          <a:ea typeface="+mn-ea"/>
          <a:cs typeface="+mn-cs"/>
        </a:defRPr>
      </a:lvl2pPr>
      <a:lvl3pPr marL="4706708" indent="-941342" algn="l" defTabSz="3765366"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9391"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4pPr>
      <a:lvl5pPr marL="8472073"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5pPr>
      <a:lvl6pPr marL="10354757"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37439"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20122"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6002805"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9pPr>
    </p:bodyStyle>
    <p:otherStyle>
      <a:defPPr>
        <a:defRPr lang="en-US"/>
      </a:defPPr>
      <a:lvl1pPr marL="0" algn="l" defTabSz="3765366" rtl="0" eaLnBrk="1" latinLnBrk="0" hangingPunct="1">
        <a:defRPr sz="7400" kern="1200">
          <a:solidFill>
            <a:schemeClr val="tx1"/>
          </a:solidFill>
          <a:latin typeface="+mn-lt"/>
          <a:ea typeface="+mn-ea"/>
          <a:cs typeface="+mn-cs"/>
        </a:defRPr>
      </a:lvl1pPr>
      <a:lvl2pPr marL="1882684" algn="l" defTabSz="3765366" rtl="0" eaLnBrk="1" latinLnBrk="0" hangingPunct="1">
        <a:defRPr sz="7400" kern="1200">
          <a:solidFill>
            <a:schemeClr val="tx1"/>
          </a:solidFill>
          <a:latin typeface="+mn-lt"/>
          <a:ea typeface="+mn-ea"/>
          <a:cs typeface="+mn-cs"/>
        </a:defRPr>
      </a:lvl2pPr>
      <a:lvl3pPr marL="3765366" algn="l" defTabSz="3765366" rtl="0" eaLnBrk="1" latinLnBrk="0" hangingPunct="1">
        <a:defRPr sz="7400" kern="1200">
          <a:solidFill>
            <a:schemeClr val="tx1"/>
          </a:solidFill>
          <a:latin typeface="+mn-lt"/>
          <a:ea typeface="+mn-ea"/>
          <a:cs typeface="+mn-cs"/>
        </a:defRPr>
      </a:lvl3pPr>
      <a:lvl4pPr marL="5648049" algn="l" defTabSz="3765366" rtl="0" eaLnBrk="1" latinLnBrk="0" hangingPunct="1">
        <a:defRPr sz="7400" kern="1200">
          <a:solidFill>
            <a:schemeClr val="tx1"/>
          </a:solidFill>
          <a:latin typeface="+mn-lt"/>
          <a:ea typeface="+mn-ea"/>
          <a:cs typeface="+mn-cs"/>
        </a:defRPr>
      </a:lvl4pPr>
      <a:lvl5pPr marL="7530731" algn="l" defTabSz="3765366" rtl="0" eaLnBrk="1" latinLnBrk="0" hangingPunct="1">
        <a:defRPr sz="7400" kern="1200">
          <a:solidFill>
            <a:schemeClr val="tx1"/>
          </a:solidFill>
          <a:latin typeface="+mn-lt"/>
          <a:ea typeface="+mn-ea"/>
          <a:cs typeface="+mn-cs"/>
        </a:defRPr>
      </a:lvl5pPr>
      <a:lvl6pPr marL="9413415" algn="l" defTabSz="3765366" rtl="0" eaLnBrk="1" latinLnBrk="0" hangingPunct="1">
        <a:defRPr sz="7400" kern="1200">
          <a:solidFill>
            <a:schemeClr val="tx1"/>
          </a:solidFill>
          <a:latin typeface="+mn-lt"/>
          <a:ea typeface="+mn-ea"/>
          <a:cs typeface="+mn-cs"/>
        </a:defRPr>
      </a:lvl6pPr>
      <a:lvl7pPr marL="11296099" algn="l" defTabSz="3765366" rtl="0" eaLnBrk="1" latinLnBrk="0" hangingPunct="1">
        <a:defRPr sz="7400" kern="1200">
          <a:solidFill>
            <a:schemeClr val="tx1"/>
          </a:solidFill>
          <a:latin typeface="+mn-lt"/>
          <a:ea typeface="+mn-ea"/>
          <a:cs typeface="+mn-cs"/>
        </a:defRPr>
      </a:lvl7pPr>
      <a:lvl8pPr marL="13178781" algn="l" defTabSz="3765366" rtl="0" eaLnBrk="1" latinLnBrk="0" hangingPunct="1">
        <a:defRPr sz="7400" kern="1200">
          <a:solidFill>
            <a:schemeClr val="tx1"/>
          </a:solidFill>
          <a:latin typeface="+mn-lt"/>
          <a:ea typeface="+mn-ea"/>
          <a:cs typeface="+mn-cs"/>
        </a:defRPr>
      </a:lvl8pPr>
      <a:lvl9pPr marL="15061465" algn="l" defTabSz="3765366" rtl="0" eaLnBrk="1" latinLnBrk="0" hangingPunct="1">
        <a:defRPr sz="7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sz="quarter" idx="10"/>
          </p:nvPr>
        </p:nvSpPr>
        <p:spPr/>
        <p:txBody>
          <a:bodyPr/>
          <a:lstStyle/>
          <a:p>
            <a:endParaRPr lang="en-US"/>
          </a:p>
        </p:txBody>
      </p:sp>
      <p:sp>
        <p:nvSpPr>
          <p:cNvPr id="18" name="Text Placeholder 17"/>
          <p:cNvSpPr>
            <a:spLocks noGrp="1"/>
          </p:cNvSpPr>
          <p:nvPr>
            <p:ph type="body" sz="quarter" idx="11"/>
          </p:nvPr>
        </p:nvSpPr>
        <p:spPr/>
        <p:txBody>
          <a:bodyPr/>
          <a:lstStyle/>
          <a:p>
            <a:endParaRPr lang="en-US" dirty="0"/>
          </a:p>
        </p:txBody>
      </p:sp>
      <p:sp>
        <p:nvSpPr>
          <p:cNvPr id="21" name="Text Placeholder 20"/>
          <p:cNvSpPr>
            <a:spLocks noGrp="1"/>
          </p:cNvSpPr>
          <p:nvPr>
            <p:ph type="body" sz="quarter" idx="20"/>
          </p:nvPr>
        </p:nvSpPr>
        <p:spPr/>
        <p:txBody>
          <a:bodyPr/>
          <a:lstStyle/>
          <a:p>
            <a:endParaRPr lang="en-US"/>
          </a:p>
        </p:txBody>
      </p:sp>
      <p:sp>
        <p:nvSpPr>
          <p:cNvPr id="22" name="Text Placeholder 21"/>
          <p:cNvSpPr>
            <a:spLocks noGrp="1"/>
          </p:cNvSpPr>
          <p:nvPr>
            <p:ph type="body" sz="quarter" idx="25"/>
          </p:nvPr>
        </p:nvSpPr>
        <p:spPr/>
        <p:txBody>
          <a:bodyPr/>
          <a:lstStyle/>
          <a:p>
            <a:endParaRPr lang="en-US"/>
          </a:p>
        </p:txBody>
      </p:sp>
      <p:sp>
        <p:nvSpPr>
          <p:cNvPr id="23" name="Text Placeholder 22"/>
          <p:cNvSpPr>
            <a:spLocks noGrp="1"/>
          </p:cNvSpPr>
          <p:nvPr>
            <p:ph type="body" sz="quarter" idx="26"/>
          </p:nvPr>
        </p:nvSpPr>
        <p:spPr/>
        <p:txBody>
          <a:bodyPr/>
          <a:lstStyle/>
          <a:p>
            <a:endParaRPr lang="en-US"/>
          </a:p>
        </p:txBody>
      </p:sp>
      <p:sp>
        <p:nvSpPr>
          <p:cNvPr id="24" name="Text Placeholder 23"/>
          <p:cNvSpPr>
            <a:spLocks noGrp="1"/>
          </p:cNvSpPr>
          <p:nvPr>
            <p:ph type="body" sz="quarter" idx="27"/>
          </p:nvPr>
        </p:nvSpPr>
        <p:spPr/>
        <p:txBody>
          <a:bodyPr/>
          <a:lstStyle/>
          <a:p>
            <a:endParaRPr lang="en-US"/>
          </a:p>
        </p:txBody>
      </p:sp>
      <p:sp>
        <p:nvSpPr>
          <p:cNvPr id="25" name="Text Placeholder 24"/>
          <p:cNvSpPr>
            <a:spLocks noGrp="1"/>
          </p:cNvSpPr>
          <p:nvPr>
            <p:ph type="body" sz="quarter" idx="28"/>
          </p:nvPr>
        </p:nvSpPr>
        <p:spPr/>
        <p:txBody>
          <a:bodyPr/>
          <a:lstStyle/>
          <a:p>
            <a:endParaRPr lang="en-US"/>
          </a:p>
        </p:txBody>
      </p:sp>
      <p:sp>
        <p:nvSpPr>
          <p:cNvPr id="26" name="Text Placeholder 25"/>
          <p:cNvSpPr>
            <a:spLocks noGrp="1"/>
          </p:cNvSpPr>
          <p:nvPr>
            <p:ph type="body" sz="quarter" idx="29"/>
          </p:nvPr>
        </p:nvSpPr>
        <p:spPr/>
        <p:txBody>
          <a:bodyPr/>
          <a:lstStyle/>
          <a:p>
            <a:endParaRPr lang="en-US"/>
          </a:p>
        </p:txBody>
      </p:sp>
      <p:sp>
        <p:nvSpPr>
          <p:cNvPr id="27" name="Text Placeholder 26"/>
          <p:cNvSpPr>
            <a:spLocks noGrp="1"/>
          </p:cNvSpPr>
          <p:nvPr>
            <p:ph type="body" sz="quarter" idx="30"/>
          </p:nvPr>
        </p:nvSpPr>
        <p:spPr/>
        <p:txBody>
          <a:bodyPr/>
          <a:lstStyle/>
          <a:p>
            <a:endParaRPr lang="en-US"/>
          </a:p>
        </p:txBody>
      </p:sp>
      <p:sp>
        <p:nvSpPr>
          <p:cNvPr id="28" name="Text Placeholder 27"/>
          <p:cNvSpPr>
            <a:spLocks noGrp="1"/>
          </p:cNvSpPr>
          <p:nvPr>
            <p:ph type="body" sz="quarter" idx="96"/>
          </p:nvPr>
        </p:nvSpPr>
        <p:spPr/>
        <p:txBody>
          <a:bodyPr/>
          <a:lstStyle/>
          <a:p>
            <a:endParaRPr lang="en-US"/>
          </a:p>
        </p:txBody>
      </p:sp>
      <p:sp>
        <p:nvSpPr>
          <p:cNvPr id="29" name="Text Placeholder 28"/>
          <p:cNvSpPr>
            <a:spLocks noGrp="1"/>
          </p:cNvSpPr>
          <p:nvPr>
            <p:ph type="body" sz="quarter" idx="150"/>
          </p:nvPr>
        </p:nvSpPr>
        <p:spPr/>
        <p:txBody>
          <a:bodyPr/>
          <a:lstStyle/>
          <a:p>
            <a:endParaRPr lang="en-US" dirty="0">
              <a:solidFill>
                <a:schemeClr val="accent5">
                  <a:lumMod val="50000"/>
                </a:schemeClr>
              </a:solidFill>
            </a:endParaRPr>
          </a:p>
        </p:txBody>
      </p:sp>
      <p:sp>
        <p:nvSpPr>
          <p:cNvPr id="30" name="Text Placeholder 29"/>
          <p:cNvSpPr>
            <a:spLocks noGrp="1"/>
          </p:cNvSpPr>
          <p:nvPr>
            <p:ph type="body" sz="quarter" idx="151"/>
          </p:nvPr>
        </p:nvSpPr>
        <p:spPr/>
        <p:txBody>
          <a:bodyPr>
            <a:normAutofit fontScale="92500" lnSpcReduction="10000"/>
          </a:bodyPr>
          <a:lstStyle/>
          <a:p>
            <a:endParaRPr lang="en-US">
              <a:solidFill>
                <a:schemeClr val="accent5">
                  <a:lumMod val="50000"/>
                </a:schemeClr>
              </a:solidFill>
            </a:endParaRPr>
          </a:p>
        </p:txBody>
      </p:sp>
      <p:sp>
        <p:nvSpPr>
          <p:cNvPr id="31" name="Text Placeholder 30"/>
          <p:cNvSpPr>
            <a:spLocks noGrp="1"/>
          </p:cNvSpPr>
          <p:nvPr>
            <p:ph type="body" sz="quarter" idx="153"/>
          </p:nvPr>
        </p:nvSpPr>
        <p:spPr/>
        <p:txBody>
          <a:bodyPr>
            <a:normAutofit fontScale="92500" lnSpcReduction="10000"/>
          </a:bodyPr>
          <a:lstStyle/>
          <a:p>
            <a:endParaRPr lang="en-US" b="1">
              <a:solidFill>
                <a:schemeClr val="accent5">
                  <a:lumMod val="50000"/>
                </a:schemeClr>
              </a:solidFill>
            </a:endParaRPr>
          </a:p>
        </p:txBody>
      </p:sp>
    </p:spTree>
    <p:extLst>
      <p:ext uri="{BB962C8B-B14F-4D97-AF65-F5344CB8AC3E}">
        <p14:creationId xmlns:p14="http://schemas.microsoft.com/office/powerpoint/2010/main" val="154254544"/>
      </p:ext>
    </p:extLst>
  </p:cSld>
  <p:clrMapOvr>
    <a:masterClrMapping/>
  </p:clrMapOvr>
</p:sld>
</file>

<file path=ppt/theme/theme1.xml><?xml version="1.0" encoding="utf-8"?>
<a:theme xmlns:a="http://schemas.openxmlformats.org/drawingml/2006/main" name="30x40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PosterPresentations.com-70CMx100CM</Template>
  <TotalTime>1300</TotalTime>
  <Words>0</Words>
  <Application>Microsoft Macintosh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Arial</vt:lpstr>
      <vt:lpstr>Arial Black</vt:lpstr>
      <vt:lpstr>Calibri</vt:lpstr>
      <vt:lpstr>Times New Roman</vt:lpstr>
      <vt:lpstr>Trebuchet MS</vt:lpstr>
      <vt:lpstr>30x40 template</vt:lpstr>
      <vt:lpstr>Without guides</vt:lpstr>
      <vt:lpstr>PowerPoint Presentation</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30x40 PowerPoint Presentation</dc:title>
  <dc:subject>Research poster presentation template</dc:subject>
  <dc:creator>PosterPresentations.com</dc:creator>
  <cp:keywords>30x40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Station 5</cp:lastModifiedBy>
  <cp:revision>33</cp:revision>
  <dcterms:created xsi:type="dcterms:W3CDTF">2012-02-10T00:10:15Z</dcterms:created>
  <dcterms:modified xsi:type="dcterms:W3CDTF">2019-08-28T00:17:09Z</dcterms:modified>
  <cp:category>Research poster templates</cp:category>
</cp:coreProperties>
</file>