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Lst>
  <p:notesMasterIdLst>
    <p:notesMasterId r:id="rId4"/>
  </p:notesMasterIdLst>
  <p:sldIdLst>
    <p:sldId id="256" r:id="rId3"/>
  </p:sldIdLst>
  <p:sldSz cx="51206400" cy="32918400"/>
  <p:notesSz cx="6858000" cy="9144000"/>
  <p:defaultTextStyle>
    <a:defPPr>
      <a:defRPr lang="en-US"/>
    </a:defPPr>
    <a:lvl1pPr algn="l" defTabSz="5014913" rtl="0" fontAlgn="base">
      <a:spcBef>
        <a:spcPct val="0"/>
      </a:spcBef>
      <a:spcAft>
        <a:spcPct val="0"/>
      </a:spcAft>
      <a:defRPr sz="9800" kern="1200">
        <a:solidFill>
          <a:schemeClr val="tx1"/>
        </a:solidFill>
        <a:latin typeface="Calibri" pitchFamily="34" charset="0"/>
        <a:ea typeface="+mn-ea"/>
        <a:cs typeface="Arial" charset="0"/>
      </a:defRPr>
    </a:lvl1pPr>
    <a:lvl2pPr marL="2506663" indent="-2049463" algn="l" defTabSz="5014913" rtl="0" fontAlgn="base">
      <a:spcBef>
        <a:spcPct val="0"/>
      </a:spcBef>
      <a:spcAft>
        <a:spcPct val="0"/>
      </a:spcAft>
      <a:defRPr sz="9800" kern="1200">
        <a:solidFill>
          <a:schemeClr val="tx1"/>
        </a:solidFill>
        <a:latin typeface="Calibri" pitchFamily="34" charset="0"/>
        <a:ea typeface="+mn-ea"/>
        <a:cs typeface="Arial" charset="0"/>
      </a:defRPr>
    </a:lvl2pPr>
    <a:lvl3pPr marL="5014913" indent="-4100513" algn="l" defTabSz="5014913" rtl="0" fontAlgn="base">
      <a:spcBef>
        <a:spcPct val="0"/>
      </a:spcBef>
      <a:spcAft>
        <a:spcPct val="0"/>
      </a:spcAft>
      <a:defRPr sz="9800" kern="1200">
        <a:solidFill>
          <a:schemeClr val="tx1"/>
        </a:solidFill>
        <a:latin typeface="Calibri" pitchFamily="34" charset="0"/>
        <a:ea typeface="+mn-ea"/>
        <a:cs typeface="Arial" charset="0"/>
      </a:defRPr>
    </a:lvl3pPr>
    <a:lvl4pPr marL="7523163" indent="-6151563" algn="l" defTabSz="5014913" rtl="0" fontAlgn="base">
      <a:spcBef>
        <a:spcPct val="0"/>
      </a:spcBef>
      <a:spcAft>
        <a:spcPct val="0"/>
      </a:spcAft>
      <a:defRPr sz="9800" kern="1200">
        <a:solidFill>
          <a:schemeClr val="tx1"/>
        </a:solidFill>
        <a:latin typeface="Calibri" pitchFamily="34" charset="0"/>
        <a:ea typeface="+mn-ea"/>
        <a:cs typeface="Arial" charset="0"/>
      </a:defRPr>
    </a:lvl4pPr>
    <a:lvl5pPr marL="10031413" indent="-8202613" algn="l" defTabSz="5014913" rtl="0" fontAlgn="base">
      <a:spcBef>
        <a:spcPct val="0"/>
      </a:spcBef>
      <a:spcAft>
        <a:spcPct val="0"/>
      </a:spcAft>
      <a:defRPr sz="9800" kern="1200">
        <a:solidFill>
          <a:schemeClr val="tx1"/>
        </a:solidFill>
        <a:latin typeface="Calibri" pitchFamily="34" charset="0"/>
        <a:ea typeface="+mn-ea"/>
        <a:cs typeface="Arial" charset="0"/>
      </a:defRPr>
    </a:lvl5pPr>
    <a:lvl6pPr marL="2286000" algn="l" defTabSz="914400" rtl="0" eaLnBrk="1" latinLnBrk="0" hangingPunct="1">
      <a:defRPr sz="9800" kern="1200">
        <a:solidFill>
          <a:schemeClr val="tx1"/>
        </a:solidFill>
        <a:latin typeface="Calibri" pitchFamily="34" charset="0"/>
        <a:ea typeface="+mn-ea"/>
        <a:cs typeface="Arial" charset="0"/>
      </a:defRPr>
    </a:lvl6pPr>
    <a:lvl7pPr marL="2743200" algn="l" defTabSz="914400" rtl="0" eaLnBrk="1" latinLnBrk="0" hangingPunct="1">
      <a:defRPr sz="9800" kern="1200">
        <a:solidFill>
          <a:schemeClr val="tx1"/>
        </a:solidFill>
        <a:latin typeface="Calibri" pitchFamily="34" charset="0"/>
        <a:ea typeface="+mn-ea"/>
        <a:cs typeface="Arial" charset="0"/>
      </a:defRPr>
    </a:lvl7pPr>
    <a:lvl8pPr marL="3200400" algn="l" defTabSz="914400" rtl="0" eaLnBrk="1" latinLnBrk="0" hangingPunct="1">
      <a:defRPr sz="9800" kern="1200">
        <a:solidFill>
          <a:schemeClr val="tx1"/>
        </a:solidFill>
        <a:latin typeface="Calibri" pitchFamily="34" charset="0"/>
        <a:ea typeface="+mn-ea"/>
        <a:cs typeface="Arial" charset="0"/>
      </a:defRPr>
    </a:lvl8pPr>
    <a:lvl9pPr marL="3657600" algn="l" defTabSz="914400" rtl="0" eaLnBrk="1" latinLnBrk="0" hangingPunct="1">
      <a:defRPr sz="9800"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3422">
          <p15:clr>
            <a:srgbClr val="A4A3A4"/>
          </p15:clr>
        </p15:guide>
        <p15:guide id="2" orient="horz" pos="288">
          <p15:clr>
            <a:srgbClr val="A4A3A4"/>
          </p15:clr>
        </p15:guide>
        <p15:guide id="3" orient="horz" pos="20160">
          <p15:clr>
            <a:srgbClr val="A4A3A4"/>
          </p15:clr>
        </p15:guide>
        <p15:guide id="4" orient="horz">
          <p15:clr>
            <a:srgbClr val="A4A3A4"/>
          </p15:clr>
        </p15:guide>
        <p15:guide id="5" pos="678">
          <p15:clr>
            <a:srgbClr val="A4A3A4"/>
          </p15:clr>
        </p15:guide>
        <p15:guide id="6" pos="315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08" autoAdjust="0"/>
    <p:restoredTop sz="94762" autoAdjust="0"/>
  </p:normalViewPr>
  <p:slideViewPr>
    <p:cSldViewPr snapToGrid="0" snapToObjects="1" showGuides="1">
      <p:cViewPr varScale="1">
        <p:scale>
          <a:sx n="32" d="100"/>
          <a:sy n="32" d="100"/>
        </p:scale>
        <p:origin x="1984" y="224"/>
      </p:cViewPr>
      <p:guideLst>
        <p:guide orient="horz" pos="3422"/>
        <p:guide orient="horz" pos="288"/>
        <p:guide orient="horz" pos="20160"/>
        <p:guide orient="horz"/>
        <p:guide pos="678"/>
        <p:guide pos="315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5015886"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5015886" fontAlgn="auto">
              <a:spcBef>
                <a:spcPts val="0"/>
              </a:spcBef>
              <a:spcAft>
                <a:spcPts val="0"/>
              </a:spcAft>
              <a:defRPr sz="1200">
                <a:latin typeface="+mn-lt"/>
                <a:cs typeface="+mn-cs"/>
              </a:defRPr>
            </a:lvl1pPr>
          </a:lstStyle>
          <a:p>
            <a:pPr>
              <a:defRPr/>
            </a:pPr>
            <a:fld id="{B64766A8-2453-4D11-B0DC-C50DB852D1DA}" type="datetimeFigureOut">
              <a:rPr lang="en-US"/>
              <a:pPr>
                <a:defRPr/>
              </a:pPr>
              <a:t>8/27/19</a:t>
            </a:fld>
            <a:endParaRPr lang="en-US" dirty="0"/>
          </a:p>
        </p:txBody>
      </p:sp>
      <p:sp>
        <p:nvSpPr>
          <p:cNvPr id="4" name="Slide Image Placeholder 3"/>
          <p:cNvSpPr>
            <a:spLocks noGrp="1" noRot="1" noChangeAspect="1"/>
          </p:cNvSpPr>
          <p:nvPr>
            <p:ph type="sldImg" idx="2"/>
          </p:nvPr>
        </p:nvSpPr>
        <p:spPr>
          <a:xfrm>
            <a:off x="762000" y="685800"/>
            <a:ext cx="5334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5015886"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5015886" fontAlgn="auto">
              <a:spcBef>
                <a:spcPts val="0"/>
              </a:spcBef>
              <a:spcAft>
                <a:spcPts val="0"/>
              </a:spcAft>
              <a:defRPr sz="1200">
                <a:latin typeface="+mn-lt"/>
                <a:cs typeface="+mn-cs"/>
              </a:defRPr>
            </a:lvl1pPr>
          </a:lstStyle>
          <a:p>
            <a:pPr>
              <a:defRPr/>
            </a:pPr>
            <a:fld id="{C864C5C9-8908-41AA-A679-DA3363EBEEDA}" type="slidenum">
              <a:rPr lang="en-US"/>
              <a:pPr>
                <a:defRPr/>
              </a:pPr>
              <a:t>‹#›</a:t>
            </a:fld>
            <a:endParaRPr lang="en-US" dirty="0"/>
          </a:p>
        </p:txBody>
      </p:sp>
    </p:spTree>
    <p:extLst>
      <p:ext uri="{BB962C8B-B14F-4D97-AF65-F5344CB8AC3E}">
        <p14:creationId xmlns:p14="http://schemas.microsoft.com/office/powerpoint/2010/main" val="2506986161"/>
      </p:ext>
    </p:extLst>
  </p:cSld>
  <p:clrMap bg1="lt1" tx1="dk1" bg2="lt2" tx2="dk2" accent1="accent1" accent2="accent2" accent3="accent3" accent4="accent4" accent5="accent5" accent6="accent6" hlink="hlink" folHlink="folHlink"/>
  <p:notesStyle>
    <a:lvl1pPr algn="l" defTabSz="5014913" rtl="0" eaLnBrk="0" fontAlgn="base" hangingPunct="0">
      <a:spcBef>
        <a:spcPct val="30000"/>
      </a:spcBef>
      <a:spcAft>
        <a:spcPct val="0"/>
      </a:spcAft>
      <a:defRPr sz="6600" kern="1200">
        <a:solidFill>
          <a:schemeClr val="tx1"/>
        </a:solidFill>
        <a:latin typeface="+mn-lt"/>
        <a:ea typeface="+mn-ea"/>
        <a:cs typeface="+mn-cs"/>
      </a:defRPr>
    </a:lvl1pPr>
    <a:lvl2pPr marL="2506663" algn="l" defTabSz="5014913" rtl="0" eaLnBrk="0" fontAlgn="base" hangingPunct="0">
      <a:spcBef>
        <a:spcPct val="30000"/>
      </a:spcBef>
      <a:spcAft>
        <a:spcPct val="0"/>
      </a:spcAft>
      <a:defRPr sz="6600" kern="1200">
        <a:solidFill>
          <a:schemeClr val="tx1"/>
        </a:solidFill>
        <a:latin typeface="+mn-lt"/>
        <a:ea typeface="+mn-ea"/>
        <a:cs typeface="+mn-cs"/>
      </a:defRPr>
    </a:lvl2pPr>
    <a:lvl3pPr marL="5014913" algn="l" defTabSz="5014913" rtl="0" eaLnBrk="0" fontAlgn="base" hangingPunct="0">
      <a:spcBef>
        <a:spcPct val="30000"/>
      </a:spcBef>
      <a:spcAft>
        <a:spcPct val="0"/>
      </a:spcAft>
      <a:defRPr sz="6600" kern="1200">
        <a:solidFill>
          <a:schemeClr val="tx1"/>
        </a:solidFill>
        <a:latin typeface="+mn-lt"/>
        <a:ea typeface="+mn-ea"/>
        <a:cs typeface="+mn-cs"/>
      </a:defRPr>
    </a:lvl3pPr>
    <a:lvl4pPr marL="7523163" algn="l" defTabSz="5014913" rtl="0" eaLnBrk="0" fontAlgn="base" hangingPunct="0">
      <a:spcBef>
        <a:spcPct val="30000"/>
      </a:spcBef>
      <a:spcAft>
        <a:spcPct val="0"/>
      </a:spcAft>
      <a:defRPr sz="6600" kern="1200">
        <a:solidFill>
          <a:schemeClr val="tx1"/>
        </a:solidFill>
        <a:latin typeface="+mn-lt"/>
        <a:ea typeface="+mn-ea"/>
        <a:cs typeface="+mn-cs"/>
      </a:defRPr>
    </a:lvl4pPr>
    <a:lvl5pPr marL="10031413" algn="l" defTabSz="5014913" rtl="0" eaLnBrk="0" fontAlgn="base" hangingPunct="0">
      <a:spcBef>
        <a:spcPct val="30000"/>
      </a:spcBef>
      <a:spcAft>
        <a:spcPct val="0"/>
      </a:spcAft>
      <a:defRPr sz="6600" kern="1200">
        <a:solidFill>
          <a:schemeClr val="tx1"/>
        </a:solidFill>
        <a:latin typeface="+mn-lt"/>
        <a:ea typeface="+mn-ea"/>
        <a:cs typeface="+mn-cs"/>
      </a:defRPr>
    </a:lvl5pPr>
    <a:lvl6pPr marL="12539716" algn="l" defTabSz="5015886" rtl="0" eaLnBrk="1" latinLnBrk="0" hangingPunct="1">
      <a:defRPr sz="6600" kern="1200">
        <a:solidFill>
          <a:schemeClr val="tx1"/>
        </a:solidFill>
        <a:latin typeface="+mn-lt"/>
        <a:ea typeface="+mn-ea"/>
        <a:cs typeface="+mn-cs"/>
      </a:defRPr>
    </a:lvl6pPr>
    <a:lvl7pPr marL="15047660" algn="l" defTabSz="5015886" rtl="0" eaLnBrk="1" latinLnBrk="0" hangingPunct="1">
      <a:defRPr sz="6600" kern="1200">
        <a:solidFill>
          <a:schemeClr val="tx1"/>
        </a:solidFill>
        <a:latin typeface="+mn-lt"/>
        <a:ea typeface="+mn-ea"/>
        <a:cs typeface="+mn-cs"/>
      </a:defRPr>
    </a:lvl7pPr>
    <a:lvl8pPr marL="17555602" algn="l" defTabSz="5015886" rtl="0" eaLnBrk="1" latinLnBrk="0" hangingPunct="1">
      <a:defRPr sz="6600" kern="1200">
        <a:solidFill>
          <a:schemeClr val="tx1"/>
        </a:solidFill>
        <a:latin typeface="+mn-lt"/>
        <a:ea typeface="+mn-ea"/>
        <a:cs typeface="+mn-cs"/>
      </a:defRPr>
    </a:lvl8pPr>
    <a:lvl9pPr marL="20063546" algn="l" defTabSz="5015886" rtl="0" eaLnBrk="1" latinLnBrk="0" hangingPunct="1">
      <a:defRPr sz="6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64C5C9-8908-41AA-A679-DA3363EBEEDA}" type="slidenum">
              <a:rPr lang="en-US" smtClean="0"/>
              <a:pPr>
                <a:defRPr/>
              </a:pPr>
              <a:t>1</a:t>
            </a:fld>
            <a:endParaRPr lang="en-US" dirty="0"/>
          </a:p>
        </p:txBody>
      </p:sp>
    </p:spTree>
    <p:extLst>
      <p:ext uri="{BB962C8B-B14F-4D97-AF65-F5344CB8AC3E}">
        <p14:creationId xmlns:p14="http://schemas.microsoft.com/office/powerpoint/2010/main" val="3334758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56-Template 4 col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4" y="6420045"/>
            <a:ext cx="11732948"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2" y="5507184"/>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0" name="Text Placeholder 5"/>
          <p:cNvSpPr>
            <a:spLocks noGrp="1"/>
          </p:cNvSpPr>
          <p:nvPr>
            <p:ph type="body" sz="quarter" idx="20"/>
          </p:nvPr>
        </p:nvSpPr>
        <p:spPr>
          <a:xfrm>
            <a:off x="1076062" y="14461896"/>
            <a:ext cx="1172554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3518359" y="6412107"/>
            <a:ext cx="1172368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3518358" y="5507184"/>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25968063" y="6420045"/>
            <a:ext cx="1172368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25958800" y="5507184"/>
            <a:ext cx="11734800"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8414201" y="5507184"/>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8414201" y="6420045"/>
            <a:ext cx="1172152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8414201" y="14522120"/>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8411265" y="15427043"/>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8414201" y="25928784"/>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8411265" y="26833707"/>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0" name="Text Placeholder 3"/>
          <p:cNvSpPr>
            <a:spLocks noGrp="1"/>
          </p:cNvSpPr>
          <p:nvPr>
            <p:ph type="body" sz="quarter" idx="96"/>
          </p:nvPr>
        </p:nvSpPr>
        <p:spPr>
          <a:xfrm>
            <a:off x="1096448" y="15367193"/>
            <a:ext cx="11732948"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76" name="Text Placeholder 76"/>
          <p:cNvSpPr>
            <a:spLocks noGrp="1"/>
          </p:cNvSpPr>
          <p:nvPr>
            <p:ph type="body" sz="quarter" idx="150" hasCustomPrompt="1"/>
          </p:nvPr>
        </p:nvSpPr>
        <p:spPr>
          <a:xfrm>
            <a:off x="6733309" y="3318347"/>
            <a:ext cx="37739782"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51" hasCustomPrompt="1"/>
          </p:nvPr>
        </p:nvSpPr>
        <p:spPr>
          <a:xfrm>
            <a:off x="6733309" y="2038187"/>
            <a:ext cx="37739782"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8" name="Text Placeholder 76"/>
          <p:cNvSpPr>
            <a:spLocks noGrp="1"/>
          </p:cNvSpPr>
          <p:nvPr>
            <p:ph type="body" sz="quarter" idx="153" hasCustomPrompt="1"/>
          </p:nvPr>
        </p:nvSpPr>
        <p:spPr>
          <a:xfrm>
            <a:off x="6733309" y="400213"/>
            <a:ext cx="37739782"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34847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6x56-Template 3 col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5" y="6420045"/>
            <a:ext cx="1585649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1" y="5515122"/>
            <a:ext cx="15835314"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19" name="Text Placeholder 3"/>
          <p:cNvSpPr>
            <a:spLocks noGrp="1"/>
          </p:cNvSpPr>
          <p:nvPr>
            <p:ph type="body" sz="quarter" idx="19"/>
          </p:nvPr>
        </p:nvSpPr>
        <p:spPr>
          <a:xfrm>
            <a:off x="1099092" y="18319649"/>
            <a:ext cx="15812284"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1099092" y="17476302"/>
            <a:ext cx="15812283"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7679990" y="21674253"/>
            <a:ext cx="1583345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7679990" y="20822790"/>
            <a:ext cx="15833456"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17689252" y="6420045"/>
            <a:ext cx="1583345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17679989" y="5515122"/>
            <a:ext cx="15842722"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4295031" y="5515122"/>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4295031" y="6420045"/>
            <a:ext cx="1583870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4295031" y="17460248"/>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4292096" y="18406735"/>
            <a:ext cx="1584457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4295031" y="25928784"/>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4292096" y="26833707"/>
            <a:ext cx="1584457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0" name="Text Placeholder 76"/>
          <p:cNvSpPr>
            <a:spLocks noGrp="1"/>
          </p:cNvSpPr>
          <p:nvPr>
            <p:ph type="body" sz="quarter" idx="150" hasCustomPrompt="1"/>
          </p:nvPr>
        </p:nvSpPr>
        <p:spPr>
          <a:xfrm>
            <a:off x="6733309" y="3318347"/>
            <a:ext cx="37739782"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1" name="Text Placeholder 76"/>
          <p:cNvSpPr>
            <a:spLocks noGrp="1"/>
          </p:cNvSpPr>
          <p:nvPr>
            <p:ph type="body" sz="quarter" idx="151" hasCustomPrompt="1"/>
          </p:nvPr>
        </p:nvSpPr>
        <p:spPr>
          <a:xfrm>
            <a:off x="6733309" y="2038187"/>
            <a:ext cx="37739782"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3" name="Text Placeholder 76"/>
          <p:cNvSpPr>
            <a:spLocks noGrp="1"/>
          </p:cNvSpPr>
          <p:nvPr>
            <p:ph type="body" sz="quarter" idx="153" hasCustomPrompt="1"/>
          </p:nvPr>
        </p:nvSpPr>
        <p:spPr>
          <a:xfrm>
            <a:off x="6733309" y="400213"/>
            <a:ext cx="37739782"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17830800" y="11795760"/>
            <a:ext cx="8686800" cy="523220"/>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056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4 col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4" y="6420045"/>
            <a:ext cx="11732948"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2" y="5507184"/>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0" name="Text Placeholder 5"/>
          <p:cNvSpPr>
            <a:spLocks noGrp="1"/>
          </p:cNvSpPr>
          <p:nvPr>
            <p:ph type="body" sz="quarter" idx="20"/>
          </p:nvPr>
        </p:nvSpPr>
        <p:spPr>
          <a:xfrm>
            <a:off x="1076062" y="14461896"/>
            <a:ext cx="1172554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3518359" y="6412107"/>
            <a:ext cx="1172368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3518358" y="5507184"/>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25968063" y="6420045"/>
            <a:ext cx="1172368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25958800" y="5507184"/>
            <a:ext cx="11734800"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8414201" y="5507184"/>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8414201" y="6420045"/>
            <a:ext cx="1172152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8414201" y="14522120"/>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8411265" y="15427043"/>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8414201" y="25928784"/>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8411265" y="26833707"/>
            <a:ext cx="11727392"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0" name="Text Placeholder 3"/>
          <p:cNvSpPr>
            <a:spLocks noGrp="1"/>
          </p:cNvSpPr>
          <p:nvPr>
            <p:ph type="body" sz="quarter" idx="96"/>
          </p:nvPr>
        </p:nvSpPr>
        <p:spPr>
          <a:xfrm>
            <a:off x="1096448" y="15367193"/>
            <a:ext cx="11732948"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76" name="Text Placeholder 76"/>
          <p:cNvSpPr>
            <a:spLocks noGrp="1"/>
          </p:cNvSpPr>
          <p:nvPr>
            <p:ph type="body" sz="quarter" idx="150" hasCustomPrompt="1"/>
          </p:nvPr>
        </p:nvSpPr>
        <p:spPr>
          <a:xfrm>
            <a:off x="6733309" y="3318347"/>
            <a:ext cx="37739782"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51" hasCustomPrompt="1"/>
          </p:nvPr>
        </p:nvSpPr>
        <p:spPr>
          <a:xfrm>
            <a:off x="6733309" y="2038187"/>
            <a:ext cx="37739782"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8" name="Text Placeholder 76"/>
          <p:cNvSpPr>
            <a:spLocks noGrp="1"/>
          </p:cNvSpPr>
          <p:nvPr>
            <p:ph type="body" sz="quarter" idx="153" hasCustomPrompt="1"/>
          </p:nvPr>
        </p:nvSpPr>
        <p:spPr>
          <a:xfrm>
            <a:off x="6733309" y="400213"/>
            <a:ext cx="37739782"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51578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guides 3 col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5" y="6420045"/>
            <a:ext cx="1585649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1" y="5515122"/>
            <a:ext cx="15835314"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19" name="Text Placeholder 3"/>
          <p:cNvSpPr>
            <a:spLocks noGrp="1"/>
          </p:cNvSpPr>
          <p:nvPr>
            <p:ph type="body" sz="quarter" idx="19"/>
          </p:nvPr>
        </p:nvSpPr>
        <p:spPr>
          <a:xfrm>
            <a:off x="1099092" y="18319649"/>
            <a:ext cx="15812284"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1099092" y="17476302"/>
            <a:ext cx="15812283"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7679990" y="21674253"/>
            <a:ext cx="1583345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7679990" y="20822790"/>
            <a:ext cx="15833456"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17689252" y="6420045"/>
            <a:ext cx="15833456"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17679989" y="5515122"/>
            <a:ext cx="15842722"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4295031" y="5515122"/>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4295031" y="6420045"/>
            <a:ext cx="1583870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4295031" y="17460248"/>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4292096" y="18406735"/>
            <a:ext cx="1584457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4295031" y="25928784"/>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4292096" y="26833707"/>
            <a:ext cx="15844570" cy="958478"/>
          </a:xfrm>
          <a:prstGeom prst="rect">
            <a:avLst/>
          </a:prstGeom>
        </p:spPr>
        <p:txBody>
          <a:bodyPr wrap="square" lIns="261244" tIns="261244" rIns="261244" bIns="26124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0" name="Text Placeholder 76"/>
          <p:cNvSpPr>
            <a:spLocks noGrp="1"/>
          </p:cNvSpPr>
          <p:nvPr>
            <p:ph type="body" sz="quarter" idx="150" hasCustomPrompt="1"/>
          </p:nvPr>
        </p:nvSpPr>
        <p:spPr>
          <a:xfrm>
            <a:off x="6733309" y="3318347"/>
            <a:ext cx="37739782"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1" name="Text Placeholder 76"/>
          <p:cNvSpPr>
            <a:spLocks noGrp="1"/>
          </p:cNvSpPr>
          <p:nvPr>
            <p:ph type="body" sz="quarter" idx="151" hasCustomPrompt="1"/>
          </p:nvPr>
        </p:nvSpPr>
        <p:spPr>
          <a:xfrm>
            <a:off x="6733309" y="2038187"/>
            <a:ext cx="37739782"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3" name="Text Placeholder 76"/>
          <p:cNvSpPr>
            <a:spLocks noGrp="1"/>
          </p:cNvSpPr>
          <p:nvPr>
            <p:ph type="body" sz="quarter" idx="153" hasCustomPrompt="1"/>
          </p:nvPr>
        </p:nvSpPr>
        <p:spPr>
          <a:xfrm>
            <a:off x="6733309" y="400213"/>
            <a:ext cx="37739782"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17830800" y="11795760"/>
            <a:ext cx="8686800" cy="523220"/>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0535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theme" Target="../theme/theme1.xml"/><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14"/>
          <p:cNvSpPr txBox="1">
            <a:spLocks noChangeArrowheads="1"/>
          </p:cNvSpPr>
          <p:nvPr/>
        </p:nvSpPr>
        <p:spPr bwMode="auto">
          <a:xfrm>
            <a:off x="1319946" y="32123776"/>
            <a:ext cx="2933700" cy="38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0" tIns="52140" rIns="104300" bIns="52140">
            <a:spAutoFit/>
          </a:bodyPr>
          <a:lstStyle>
            <a:lvl1pPr>
              <a:defRPr sz="9800">
                <a:solidFill>
                  <a:schemeClr val="tx1"/>
                </a:solidFill>
                <a:latin typeface="Calibri" pitchFamily="34" charset="0"/>
              </a:defRPr>
            </a:lvl1pPr>
            <a:lvl2pPr marL="742950" indent="-285750">
              <a:defRPr sz="9800">
                <a:solidFill>
                  <a:schemeClr val="tx1"/>
                </a:solidFill>
                <a:latin typeface="Calibri" pitchFamily="34" charset="0"/>
              </a:defRPr>
            </a:lvl2pPr>
            <a:lvl3pPr marL="1143000" indent="-228600">
              <a:defRPr sz="9800">
                <a:solidFill>
                  <a:schemeClr val="tx1"/>
                </a:solidFill>
                <a:latin typeface="Calibri" pitchFamily="34" charset="0"/>
              </a:defRPr>
            </a:lvl3pPr>
            <a:lvl4pPr marL="1600200" indent="-228600">
              <a:defRPr sz="9800">
                <a:solidFill>
                  <a:schemeClr val="tx1"/>
                </a:solidFill>
                <a:latin typeface="Calibri" pitchFamily="34" charset="0"/>
              </a:defRPr>
            </a:lvl4pPr>
            <a:lvl5pPr marL="2057400" indent="-228600">
              <a:defRPr sz="9800">
                <a:solidFill>
                  <a:schemeClr val="tx1"/>
                </a:solidFill>
                <a:latin typeface="Calibri" pitchFamily="34" charset="0"/>
              </a:defRPr>
            </a:lvl5pPr>
            <a:lvl6pPr marL="2514600" indent="-228600" defTabSz="5014913" fontAlgn="base">
              <a:spcBef>
                <a:spcPct val="0"/>
              </a:spcBef>
              <a:spcAft>
                <a:spcPct val="0"/>
              </a:spcAft>
              <a:defRPr sz="9800">
                <a:solidFill>
                  <a:schemeClr val="tx1"/>
                </a:solidFill>
                <a:latin typeface="Calibri" pitchFamily="34" charset="0"/>
              </a:defRPr>
            </a:lvl6pPr>
            <a:lvl7pPr marL="2971800" indent="-228600" defTabSz="5014913" fontAlgn="base">
              <a:spcBef>
                <a:spcPct val="0"/>
              </a:spcBef>
              <a:spcAft>
                <a:spcPct val="0"/>
              </a:spcAft>
              <a:defRPr sz="9800">
                <a:solidFill>
                  <a:schemeClr val="tx1"/>
                </a:solidFill>
                <a:latin typeface="Calibri" pitchFamily="34" charset="0"/>
              </a:defRPr>
            </a:lvl7pPr>
            <a:lvl8pPr marL="3429000" indent="-228600" defTabSz="5014913" fontAlgn="base">
              <a:spcBef>
                <a:spcPct val="0"/>
              </a:spcBef>
              <a:spcAft>
                <a:spcPct val="0"/>
              </a:spcAft>
              <a:defRPr sz="9800">
                <a:solidFill>
                  <a:schemeClr val="tx1"/>
                </a:solidFill>
                <a:latin typeface="Calibri" pitchFamily="34" charset="0"/>
              </a:defRPr>
            </a:lvl8pPr>
            <a:lvl9pPr marL="3886200" indent="-228600" defTabSz="5014913" fontAlgn="base">
              <a:spcBef>
                <a:spcPct val="0"/>
              </a:spcBef>
              <a:spcAft>
                <a:spcPct val="0"/>
              </a:spcAft>
              <a:defRPr sz="9800">
                <a:solidFill>
                  <a:schemeClr val="tx1"/>
                </a:solidFill>
                <a:latin typeface="Calibri" pitchFamily="34" charset="0"/>
              </a:defRPr>
            </a:lvl9pPr>
          </a:lstStyle>
          <a:p>
            <a:pPr eaLnBrk="0" hangingPunct="0">
              <a:lnSpc>
                <a:spcPct val="65000"/>
              </a:lnSpc>
              <a:spcBef>
                <a:spcPct val="50000"/>
              </a:spcBef>
              <a:defRPr/>
            </a:pPr>
            <a:r>
              <a:rPr lang="en-US" sz="600" b="1" dirty="0">
                <a:solidFill>
                  <a:srgbClr val="BFBFBF"/>
                </a:solidFill>
                <a:latin typeface="Arial" charset="0"/>
              </a:rPr>
              <a:t>RESEARCH POSTER PRESENTATION DESIGN © 2019</a:t>
            </a:r>
          </a:p>
          <a:p>
            <a:pPr eaLnBrk="0" hangingPunct="0">
              <a:lnSpc>
                <a:spcPct val="65000"/>
              </a:lnSpc>
              <a:spcBef>
                <a:spcPct val="50000"/>
              </a:spcBef>
              <a:defRPr/>
            </a:pPr>
            <a:r>
              <a:rPr lang="en-US" sz="1200" b="1" dirty="0">
                <a:solidFill>
                  <a:srgbClr val="BFBFBF"/>
                </a:solidFill>
                <a:latin typeface="Arial" charset="0"/>
              </a:rPr>
              <a:t>www.PosterPresentations.com</a:t>
            </a:r>
          </a:p>
        </p:txBody>
      </p:sp>
      <p:graphicFrame>
        <p:nvGraphicFramePr>
          <p:cNvPr id="3" name="Table 2">
            <a:extLst>
              <a:ext uri="{FF2B5EF4-FFF2-40B4-BE49-F238E27FC236}">
                <a16:creationId xmlns:a16="http://schemas.microsoft.com/office/drawing/2014/main" id="{6968DBF6-483A-CD49-8C44-CDCA78BA6414}"/>
              </a:ext>
            </a:extLst>
          </p:cNvPr>
          <p:cNvGraphicFramePr>
            <a:graphicFrameLocks noGrp="1"/>
          </p:cNvGraphicFramePr>
          <p:nvPr userDrawn="1">
            <p:extLst>
              <p:ext uri="{D42A27DB-BD31-4B8C-83A1-F6EECF244321}">
                <p14:modId xmlns:p14="http://schemas.microsoft.com/office/powerpoint/2010/main" val="4244695908"/>
              </p:ext>
            </p:extLst>
          </p:nvPr>
        </p:nvGraphicFramePr>
        <p:xfrm>
          <a:off x="-10227973" y="-1"/>
          <a:ext cx="9776869" cy="32918397"/>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4616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63426">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36”x56"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34158">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poster </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56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65.3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74.6 wide</a:t>
                      </a:r>
                    </a:p>
                  </a:txBody>
                  <a:tcPr marL="182880" marT="137160">
                    <a:solidFill>
                      <a:srgbClr val="010101"/>
                    </a:solidFill>
                  </a:tcPr>
                </a:tc>
                <a:extLst>
                  <a:ext uri="{0D108BD9-81ED-4DB2-BD59-A6C34878D82A}">
                    <a16:rowId xmlns:a16="http://schemas.microsoft.com/office/drawing/2014/main" val="10008"/>
                  </a:ext>
                </a:extLst>
              </a:tr>
              <a:tr h="4346602">
                <a:tc>
                  <a:txBody>
                    <a:bodyPr/>
                    <a:lstStyle/>
                    <a:p>
                      <a:endParaRPr lang="en-US" sz="2000" dirty="0">
                        <a:solidFill>
                          <a:srgbClr val="1F3A4E"/>
                        </a:solidFill>
                      </a:endParaRPr>
                    </a:p>
                  </a:txBody>
                  <a:tcPr>
                    <a:blipFill rotWithShape="1">
                      <a:blip r:embed="rId4"/>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2483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75978">
                <a:tc>
                  <a:txBody>
                    <a:bodyPr/>
                    <a:lstStyle/>
                    <a:p>
                      <a:endParaRPr lang="en-US" sz="2000" dirty="0">
                        <a:solidFill>
                          <a:srgbClr val="1F3A4E"/>
                        </a:solidFill>
                      </a:endParaRPr>
                    </a:p>
                  </a:txBody>
                  <a:tcPr>
                    <a:blipFill rotWithShape="1">
                      <a:blip r:embed="rId5"/>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66653">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0976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24134">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975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291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144A9B5A-98B2-3642-AA1C-9CA50E4BB487}"/>
              </a:ext>
            </a:extLst>
          </p:cNvPr>
          <p:cNvGraphicFramePr>
            <a:graphicFrameLocks noGrp="1"/>
          </p:cNvGraphicFramePr>
          <p:nvPr userDrawn="1">
            <p:extLst>
              <p:ext uri="{D42A27DB-BD31-4B8C-83A1-F6EECF244321}">
                <p14:modId xmlns:p14="http://schemas.microsoft.com/office/powerpoint/2010/main" val="3968730783"/>
              </p:ext>
            </p:extLst>
          </p:nvPr>
        </p:nvGraphicFramePr>
        <p:xfrm>
          <a:off x="51556846" y="-24374"/>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10"/>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 id="2147483660" r:id="rId2"/>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14"/>
          <p:cNvSpPr txBox="1">
            <a:spLocks noChangeArrowheads="1"/>
          </p:cNvSpPr>
          <p:nvPr/>
        </p:nvSpPr>
        <p:spPr bwMode="auto">
          <a:xfrm>
            <a:off x="1319946" y="32123776"/>
            <a:ext cx="2933700" cy="38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0" tIns="52140" rIns="104300" bIns="52140">
            <a:spAutoFit/>
          </a:bodyPr>
          <a:lstStyle>
            <a:lvl1pPr>
              <a:defRPr sz="9800">
                <a:solidFill>
                  <a:schemeClr val="tx1"/>
                </a:solidFill>
                <a:latin typeface="Calibri" pitchFamily="34" charset="0"/>
              </a:defRPr>
            </a:lvl1pPr>
            <a:lvl2pPr marL="742950" indent="-285750">
              <a:defRPr sz="9800">
                <a:solidFill>
                  <a:schemeClr val="tx1"/>
                </a:solidFill>
                <a:latin typeface="Calibri" pitchFamily="34" charset="0"/>
              </a:defRPr>
            </a:lvl2pPr>
            <a:lvl3pPr marL="1143000" indent="-228600">
              <a:defRPr sz="9800">
                <a:solidFill>
                  <a:schemeClr val="tx1"/>
                </a:solidFill>
                <a:latin typeface="Calibri" pitchFamily="34" charset="0"/>
              </a:defRPr>
            </a:lvl3pPr>
            <a:lvl4pPr marL="1600200" indent="-228600">
              <a:defRPr sz="9800">
                <a:solidFill>
                  <a:schemeClr val="tx1"/>
                </a:solidFill>
                <a:latin typeface="Calibri" pitchFamily="34" charset="0"/>
              </a:defRPr>
            </a:lvl4pPr>
            <a:lvl5pPr marL="2057400" indent="-228600">
              <a:defRPr sz="9800">
                <a:solidFill>
                  <a:schemeClr val="tx1"/>
                </a:solidFill>
                <a:latin typeface="Calibri" pitchFamily="34" charset="0"/>
              </a:defRPr>
            </a:lvl5pPr>
            <a:lvl6pPr marL="2514600" indent="-228600" defTabSz="5014913" fontAlgn="base">
              <a:spcBef>
                <a:spcPct val="0"/>
              </a:spcBef>
              <a:spcAft>
                <a:spcPct val="0"/>
              </a:spcAft>
              <a:defRPr sz="9800">
                <a:solidFill>
                  <a:schemeClr val="tx1"/>
                </a:solidFill>
                <a:latin typeface="Calibri" pitchFamily="34" charset="0"/>
              </a:defRPr>
            </a:lvl6pPr>
            <a:lvl7pPr marL="2971800" indent="-228600" defTabSz="5014913" fontAlgn="base">
              <a:spcBef>
                <a:spcPct val="0"/>
              </a:spcBef>
              <a:spcAft>
                <a:spcPct val="0"/>
              </a:spcAft>
              <a:defRPr sz="9800">
                <a:solidFill>
                  <a:schemeClr val="tx1"/>
                </a:solidFill>
                <a:latin typeface="Calibri" pitchFamily="34" charset="0"/>
              </a:defRPr>
            </a:lvl7pPr>
            <a:lvl8pPr marL="3429000" indent="-228600" defTabSz="5014913" fontAlgn="base">
              <a:spcBef>
                <a:spcPct val="0"/>
              </a:spcBef>
              <a:spcAft>
                <a:spcPct val="0"/>
              </a:spcAft>
              <a:defRPr sz="9800">
                <a:solidFill>
                  <a:schemeClr val="tx1"/>
                </a:solidFill>
                <a:latin typeface="Calibri" pitchFamily="34" charset="0"/>
              </a:defRPr>
            </a:lvl8pPr>
            <a:lvl9pPr marL="3886200" indent="-228600" defTabSz="5014913" fontAlgn="base">
              <a:spcBef>
                <a:spcPct val="0"/>
              </a:spcBef>
              <a:spcAft>
                <a:spcPct val="0"/>
              </a:spcAft>
              <a:defRPr sz="9800">
                <a:solidFill>
                  <a:schemeClr val="tx1"/>
                </a:solidFill>
                <a:latin typeface="Calibri" pitchFamily="34" charset="0"/>
              </a:defRPr>
            </a:lvl9pPr>
          </a:lstStyle>
          <a:p>
            <a:pPr eaLnBrk="0" hangingPunct="0">
              <a:lnSpc>
                <a:spcPct val="65000"/>
              </a:lnSpc>
              <a:spcBef>
                <a:spcPct val="50000"/>
              </a:spcBef>
              <a:defRPr/>
            </a:pPr>
            <a:r>
              <a:rPr lang="en-US" sz="600" b="1" dirty="0">
                <a:solidFill>
                  <a:srgbClr val="BFBFBF"/>
                </a:solidFill>
                <a:latin typeface="Arial" charset="0"/>
              </a:rPr>
              <a:t>RESEARCH POSTER PRESENTATION DESIGN © 2019</a:t>
            </a:r>
          </a:p>
          <a:p>
            <a:pPr eaLnBrk="0" hangingPunct="0">
              <a:lnSpc>
                <a:spcPct val="65000"/>
              </a:lnSpc>
              <a:spcBef>
                <a:spcPct val="50000"/>
              </a:spcBef>
              <a:defRPr/>
            </a:pPr>
            <a:r>
              <a:rPr lang="en-US" sz="1200" b="1" dirty="0">
                <a:solidFill>
                  <a:srgbClr val="BFBFBF"/>
                </a:solidFill>
                <a:latin typeface="Arial" charset="0"/>
              </a:rPr>
              <a:t>www.PosterPresentations.com</a:t>
            </a:r>
          </a:p>
        </p:txBody>
      </p:sp>
    </p:spTree>
    <p:extLst>
      <p:ext uri="{BB962C8B-B14F-4D97-AF65-F5344CB8AC3E}">
        <p14:creationId xmlns:p14="http://schemas.microsoft.com/office/powerpoint/2010/main" val="1341850104"/>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9"/>
          </p:nvPr>
        </p:nvSpPr>
        <p:spPr/>
        <p:txBody>
          <a:bodyPr/>
          <a:lstStyle/>
          <a:p>
            <a:endParaRPr lang="en-US"/>
          </a:p>
        </p:txBody>
      </p:sp>
      <p:sp>
        <p:nvSpPr>
          <p:cNvPr id="5" name="Text Placeholder 4"/>
          <p:cNvSpPr>
            <a:spLocks noGrp="1"/>
          </p:cNvSpPr>
          <p:nvPr>
            <p:ph type="body" sz="quarter" idx="20"/>
          </p:nvPr>
        </p:nvSpPr>
        <p:spPr/>
        <p:txBody>
          <a:bodyPr/>
          <a:lstStyle/>
          <a:p>
            <a:endParaRPr lang="en-US"/>
          </a:p>
        </p:txBody>
      </p:sp>
      <p:sp>
        <p:nvSpPr>
          <p:cNvPr id="6" name="Text Placeholder 5"/>
          <p:cNvSpPr>
            <a:spLocks noGrp="1"/>
          </p:cNvSpPr>
          <p:nvPr>
            <p:ph type="body" sz="quarter" idx="21"/>
          </p:nvPr>
        </p:nvSpPr>
        <p:spPr/>
        <p:txBody>
          <a:bodyPr/>
          <a:lstStyle/>
          <a:p>
            <a:endParaRPr lang="en-US"/>
          </a:p>
        </p:txBody>
      </p:sp>
      <p:sp>
        <p:nvSpPr>
          <p:cNvPr id="7" name="Text Placeholder 6"/>
          <p:cNvSpPr>
            <a:spLocks noGrp="1"/>
          </p:cNvSpPr>
          <p:nvPr>
            <p:ph type="body" sz="quarter" idx="22"/>
          </p:nvPr>
        </p:nvSpPr>
        <p:spPr/>
        <p:txBody>
          <a:bodyPr/>
          <a:lstStyle/>
          <a:p>
            <a:endParaRPr lang="en-US"/>
          </a:p>
        </p:txBody>
      </p:sp>
      <p:sp>
        <p:nvSpPr>
          <p:cNvPr id="8" name="Text Placeholder 7"/>
          <p:cNvSpPr>
            <a:spLocks noGrp="1"/>
          </p:cNvSpPr>
          <p:nvPr>
            <p:ph type="body" sz="quarter" idx="23"/>
          </p:nvPr>
        </p:nvSpPr>
        <p:spPr/>
        <p:txBody>
          <a:bodyPr/>
          <a:lstStyle/>
          <a:p>
            <a:endParaRPr lang="en-US"/>
          </a:p>
        </p:txBody>
      </p:sp>
      <p:sp>
        <p:nvSpPr>
          <p:cNvPr id="9" name="Text Placeholder 8"/>
          <p:cNvSpPr>
            <a:spLocks noGrp="1"/>
          </p:cNvSpPr>
          <p:nvPr>
            <p:ph type="body" sz="quarter" idx="24"/>
          </p:nvPr>
        </p:nvSpPr>
        <p:spPr/>
        <p:txBody>
          <a:bodyPr/>
          <a:lstStyle/>
          <a:p>
            <a:endParaRPr lang="en-US"/>
          </a:p>
        </p:txBody>
      </p:sp>
      <p:sp>
        <p:nvSpPr>
          <p:cNvPr id="10" name="Text Placeholder 9"/>
          <p:cNvSpPr>
            <a:spLocks noGrp="1"/>
          </p:cNvSpPr>
          <p:nvPr>
            <p:ph type="body" sz="quarter" idx="25"/>
          </p:nvPr>
        </p:nvSpPr>
        <p:spPr/>
        <p:txBody>
          <a:bodyPr/>
          <a:lstStyle/>
          <a:p>
            <a:endParaRPr lang="en-US"/>
          </a:p>
        </p:txBody>
      </p:sp>
      <p:sp>
        <p:nvSpPr>
          <p:cNvPr id="11" name="Text Placeholder 10"/>
          <p:cNvSpPr>
            <a:spLocks noGrp="1"/>
          </p:cNvSpPr>
          <p:nvPr>
            <p:ph type="body" sz="quarter" idx="26"/>
          </p:nvPr>
        </p:nvSpPr>
        <p:spPr/>
        <p:txBody>
          <a:bodyPr/>
          <a:lstStyle/>
          <a:p>
            <a:endParaRPr lang="en-US"/>
          </a:p>
        </p:txBody>
      </p:sp>
      <p:sp>
        <p:nvSpPr>
          <p:cNvPr id="12" name="Text Placeholder 11"/>
          <p:cNvSpPr>
            <a:spLocks noGrp="1"/>
          </p:cNvSpPr>
          <p:nvPr>
            <p:ph type="body" sz="quarter" idx="27"/>
          </p:nvPr>
        </p:nvSpPr>
        <p:spPr/>
        <p:txBody>
          <a:bodyPr/>
          <a:lstStyle/>
          <a:p>
            <a:endParaRPr lang="en-US"/>
          </a:p>
        </p:txBody>
      </p:sp>
      <p:sp>
        <p:nvSpPr>
          <p:cNvPr id="13" name="Text Placeholder 12"/>
          <p:cNvSpPr>
            <a:spLocks noGrp="1"/>
          </p:cNvSpPr>
          <p:nvPr>
            <p:ph type="body" sz="quarter" idx="28"/>
          </p:nvPr>
        </p:nvSpPr>
        <p:spPr/>
        <p:txBody>
          <a:bodyPr/>
          <a:lstStyle/>
          <a:p>
            <a:endParaRPr lang="en-US"/>
          </a:p>
        </p:txBody>
      </p:sp>
      <p:sp>
        <p:nvSpPr>
          <p:cNvPr id="14" name="Text Placeholder 13"/>
          <p:cNvSpPr>
            <a:spLocks noGrp="1"/>
          </p:cNvSpPr>
          <p:nvPr>
            <p:ph type="body" sz="quarter" idx="29"/>
          </p:nvPr>
        </p:nvSpPr>
        <p:spPr/>
        <p:txBody>
          <a:bodyPr/>
          <a:lstStyle/>
          <a:p>
            <a:endParaRPr lang="en-US"/>
          </a:p>
        </p:txBody>
      </p:sp>
      <p:sp>
        <p:nvSpPr>
          <p:cNvPr id="15" name="Text Placeholder 14"/>
          <p:cNvSpPr>
            <a:spLocks noGrp="1"/>
          </p:cNvSpPr>
          <p:nvPr>
            <p:ph type="body" sz="quarter" idx="30"/>
          </p:nvPr>
        </p:nvSpPr>
        <p:spPr/>
        <p:txBody>
          <a:bodyPr/>
          <a:lstStyle/>
          <a:p>
            <a:endParaRPr lang="en-US"/>
          </a:p>
        </p:txBody>
      </p:sp>
      <p:sp>
        <p:nvSpPr>
          <p:cNvPr id="16" name="Text Placeholder 15"/>
          <p:cNvSpPr>
            <a:spLocks noGrp="1"/>
          </p:cNvSpPr>
          <p:nvPr>
            <p:ph type="body" sz="quarter" idx="150"/>
          </p:nvPr>
        </p:nvSpPr>
        <p:spPr/>
        <p:txBody>
          <a:bodyPr/>
          <a:lstStyle/>
          <a:p>
            <a:endParaRPr lang="en-US"/>
          </a:p>
        </p:txBody>
      </p:sp>
      <p:sp>
        <p:nvSpPr>
          <p:cNvPr id="17" name="Text Placeholder 16"/>
          <p:cNvSpPr>
            <a:spLocks noGrp="1"/>
          </p:cNvSpPr>
          <p:nvPr>
            <p:ph type="body" sz="quarter" idx="151"/>
          </p:nvPr>
        </p:nvSpPr>
        <p:spPr/>
        <p:txBody>
          <a:bodyPr>
            <a:normAutofit fontScale="92500" lnSpcReduction="10000"/>
          </a:bodyPr>
          <a:lstStyle/>
          <a:p>
            <a:endParaRPr lang="en-US"/>
          </a:p>
        </p:txBody>
      </p:sp>
      <p:sp>
        <p:nvSpPr>
          <p:cNvPr id="18" name="Text Placeholder 17"/>
          <p:cNvSpPr>
            <a:spLocks noGrp="1"/>
          </p:cNvSpPr>
          <p:nvPr>
            <p:ph type="body" sz="quarter" idx="153"/>
          </p:nvPr>
        </p:nvSpPr>
        <p:spPr/>
        <p:txBody>
          <a:bodyPr>
            <a:normAutofit fontScale="92500" lnSpcReduction="10000"/>
          </a:bodyPr>
          <a:lstStyle/>
          <a:p>
            <a:endParaRPr lang="en-US"/>
          </a:p>
        </p:txBody>
      </p:sp>
    </p:spTree>
    <p:extLst>
      <p:ext uri="{BB962C8B-B14F-4D97-AF65-F5344CB8AC3E}">
        <p14:creationId xmlns:p14="http://schemas.microsoft.com/office/powerpoint/2010/main" val="859916239"/>
      </p:ext>
    </p:extLst>
  </p:cSld>
  <p:clrMapOvr>
    <a:masterClrMapping/>
  </p:clrMapOvr>
</p:sld>
</file>

<file path=ppt/theme/theme1.xml><?xml version="1.0" encoding="utf-8"?>
<a:theme xmlns:a="http://schemas.openxmlformats.org/drawingml/2006/main" name="36x56-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PosterPresentations.com-36x56-Template-V3</Template>
  <TotalTime>1412</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36x56-Template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36x56 PowerPoint Presentation</dc:title>
  <dc:subject>Research poster presentation template </dc:subject>
  <dc:creator>PosterPresentations.com </dc:creator>
  <cp:keywords>36x56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36</cp:revision>
  <dcterms:created xsi:type="dcterms:W3CDTF">2012-02-04T00:31:01Z</dcterms:created>
  <dcterms:modified xsi:type="dcterms:W3CDTF">2019-08-28T00:16:34Z</dcterms:modified>
  <cp:category>Research poster templates </cp:category>
</cp:coreProperties>
</file>