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2" r:id="rId2"/>
    <p:sldMasterId id="2147483664" r:id="rId3"/>
  </p:sldMasterIdLst>
  <p:notesMasterIdLst>
    <p:notesMasterId r:id="rId5"/>
  </p:notesMasterIdLst>
  <p:sldIdLst>
    <p:sldId id="256" r:id="rId4"/>
  </p:sldIdLst>
  <p:sldSz cx="32918400" cy="16459200"/>
  <p:notesSz cx="6858000" cy="9144000"/>
  <p:defaultTex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7">
          <p15:clr>
            <a:srgbClr val="A4A3A4"/>
          </p15:clr>
        </p15:guide>
        <p15:guide id="2" orient="horz" pos="30">
          <p15:clr>
            <a:srgbClr val="A4A3A4"/>
          </p15:clr>
        </p15:guide>
        <p15:guide id="3" pos="20523">
          <p15:clr>
            <a:srgbClr val="A4A3A4"/>
          </p15:clr>
        </p15:guide>
        <p15:guide id="4" pos="26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89" autoAdjust="0"/>
    <p:restoredTop sz="94706" autoAdjust="0"/>
  </p:normalViewPr>
  <p:slideViewPr>
    <p:cSldViewPr snapToGrid="0" snapToObjects="1" showGuides="1">
      <p:cViewPr varScale="1">
        <p:scale>
          <a:sx n="59" d="100"/>
          <a:sy n="59" d="100"/>
        </p:scale>
        <p:origin x="1024" y="224"/>
      </p:cViewPr>
      <p:guideLst>
        <p:guide orient="horz" pos="10367"/>
        <p:guide orient="horz" pos="30"/>
        <p:guide pos="20523"/>
        <p:guide pos="26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8/27/19</a:t>
            </a:fld>
            <a:endParaRPr lang="en-US" dirty="0"/>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918995542"/>
      </p:ext>
    </p:extLst>
  </p:cSld>
  <p:clrMap bg1="lt1" tx1="dk1" bg2="lt2" tx2="dk2" accent1="accent1" accent2="accent2" accent3="accent3" accent4="accent4" accent5="accent5" accent6="accent6" hlink="hlink" folHlink="folHlink"/>
  <p:notesStyle>
    <a:lvl1pPr marL="0" algn="l" defTabSz="2821436" rtl="0" eaLnBrk="1" latinLnBrk="0" hangingPunct="1">
      <a:defRPr sz="3800" kern="1200">
        <a:solidFill>
          <a:schemeClr val="tx1"/>
        </a:solidFill>
        <a:latin typeface="+mn-lt"/>
        <a:ea typeface="+mn-ea"/>
        <a:cs typeface="+mn-cs"/>
      </a:defRPr>
    </a:lvl1pPr>
    <a:lvl2pPr marL="1410719" algn="l" defTabSz="2821436" rtl="0" eaLnBrk="1" latinLnBrk="0" hangingPunct="1">
      <a:defRPr sz="3800" kern="1200">
        <a:solidFill>
          <a:schemeClr val="tx1"/>
        </a:solidFill>
        <a:latin typeface="+mn-lt"/>
        <a:ea typeface="+mn-ea"/>
        <a:cs typeface="+mn-cs"/>
      </a:defRPr>
    </a:lvl2pPr>
    <a:lvl3pPr marL="2821436" algn="l" defTabSz="2821436" rtl="0" eaLnBrk="1" latinLnBrk="0" hangingPunct="1">
      <a:defRPr sz="3800" kern="1200">
        <a:solidFill>
          <a:schemeClr val="tx1"/>
        </a:solidFill>
        <a:latin typeface="+mn-lt"/>
        <a:ea typeface="+mn-ea"/>
        <a:cs typeface="+mn-cs"/>
      </a:defRPr>
    </a:lvl3pPr>
    <a:lvl4pPr marL="4232155" algn="l" defTabSz="2821436" rtl="0" eaLnBrk="1" latinLnBrk="0" hangingPunct="1">
      <a:defRPr sz="3800" kern="1200">
        <a:solidFill>
          <a:schemeClr val="tx1"/>
        </a:solidFill>
        <a:latin typeface="+mn-lt"/>
        <a:ea typeface="+mn-ea"/>
        <a:cs typeface="+mn-cs"/>
      </a:defRPr>
    </a:lvl4pPr>
    <a:lvl5pPr marL="5642872" algn="l" defTabSz="2821436" rtl="0" eaLnBrk="1" latinLnBrk="0" hangingPunct="1">
      <a:defRPr sz="3800" kern="1200">
        <a:solidFill>
          <a:schemeClr val="tx1"/>
        </a:solidFill>
        <a:latin typeface="+mn-lt"/>
        <a:ea typeface="+mn-ea"/>
        <a:cs typeface="+mn-cs"/>
      </a:defRPr>
    </a:lvl5pPr>
    <a:lvl6pPr marL="7053590" algn="l" defTabSz="2821436" rtl="0" eaLnBrk="1" latinLnBrk="0" hangingPunct="1">
      <a:defRPr sz="3800" kern="1200">
        <a:solidFill>
          <a:schemeClr val="tx1"/>
        </a:solidFill>
        <a:latin typeface="+mn-lt"/>
        <a:ea typeface="+mn-ea"/>
        <a:cs typeface="+mn-cs"/>
      </a:defRPr>
    </a:lvl6pPr>
    <a:lvl7pPr marL="8464309" algn="l" defTabSz="2821436" rtl="0" eaLnBrk="1" latinLnBrk="0" hangingPunct="1">
      <a:defRPr sz="3800" kern="1200">
        <a:solidFill>
          <a:schemeClr val="tx1"/>
        </a:solidFill>
        <a:latin typeface="+mn-lt"/>
        <a:ea typeface="+mn-ea"/>
        <a:cs typeface="+mn-cs"/>
      </a:defRPr>
    </a:lvl7pPr>
    <a:lvl8pPr marL="9875027" algn="l" defTabSz="2821436" rtl="0" eaLnBrk="1" latinLnBrk="0" hangingPunct="1">
      <a:defRPr sz="3800" kern="1200">
        <a:solidFill>
          <a:schemeClr val="tx1"/>
        </a:solidFill>
        <a:latin typeface="+mn-lt"/>
        <a:ea typeface="+mn-ea"/>
        <a:cs typeface="+mn-cs"/>
      </a:defRPr>
    </a:lvl8pPr>
    <a:lvl9pPr marL="11285745" algn="l" defTabSz="2821436" rtl="0" eaLnBrk="1" latinLnBrk="0" hangingPunct="1">
      <a:defRPr sz="3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527124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6x72 Template - 5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55998" y="8217656"/>
            <a:ext cx="6194798"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55998" y="2651137"/>
            <a:ext cx="6194798"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5">
                    <a:lumMod val="50000"/>
                  </a:schemeClr>
                </a:solidFill>
              </a:defRPr>
            </a:lvl1pPr>
          </a:lstStyle>
          <a:p>
            <a:pPr lvl="0"/>
            <a:r>
              <a:rPr lang="en-US" dirty="0"/>
              <a:t>(click to edit) INTRODUCTION/ABSTRACT</a:t>
            </a:r>
          </a:p>
        </p:txBody>
      </p:sp>
      <p:sp>
        <p:nvSpPr>
          <p:cNvPr id="20" name="Text Placeholder 5"/>
          <p:cNvSpPr>
            <a:spLocks noGrp="1"/>
          </p:cNvSpPr>
          <p:nvPr>
            <p:ph type="body" sz="quarter" idx="20" hasCustomPrompt="1"/>
          </p:nvPr>
        </p:nvSpPr>
        <p:spPr>
          <a:xfrm>
            <a:off x="6863954" y="2651137"/>
            <a:ext cx="6201965"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355998" y="3094343"/>
            <a:ext cx="6194798"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355998" y="7774451"/>
            <a:ext cx="6194798"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353393" y="3094343"/>
            <a:ext cx="6206195"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353393" y="2651137"/>
            <a:ext cx="6206195"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6420496" y="2651137"/>
            <a:ext cx="6144289"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6420496" y="3094343"/>
            <a:ext cx="6144289"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6420496" y="7086912"/>
            <a:ext cx="6144289"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6420496" y="7530117"/>
            <a:ext cx="6144289"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6360438" y="12407723"/>
            <a:ext cx="6204347"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5">
                    <a:lumMod val="50000"/>
                  </a:schemeClr>
                </a:solidFill>
              </a:defRPr>
            </a:lvl1pPr>
          </a:lstStyle>
          <a:p>
            <a:pPr lvl="0"/>
            <a:r>
              <a:rPr lang="en-US" dirty="0"/>
              <a:t>(click to edit)  REFERENCES/CONTACT</a:t>
            </a:r>
          </a:p>
        </p:txBody>
      </p:sp>
      <p:sp>
        <p:nvSpPr>
          <p:cNvPr id="30" name="Text Placeholder 3"/>
          <p:cNvSpPr>
            <a:spLocks noGrp="1"/>
          </p:cNvSpPr>
          <p:nvPr>
            <p:ph type="body" sz="quarter" idx="30" hasCustomPrompt="1"/>
          </p:nvPr>
        </p:nvSpPr>
        <p:spPr>
          <a:xfrm>
            <a:off x="26360438" y="12850930"/>
            <a:ext cx="6204347"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866524" y="3094343"/>
            <a:ext cx="6203509"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19846814" y="3094343"/>
            <a:ext cx="6206195"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19846814" y="2651137"/>
            <a:ext cx="6206195"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5">
                    <a:lumMod val="50000"/>
                  </a:schemeClr>
                </a:solidFill>
              </a:defRPr>
            </a:lvl1pPr>
          </a:lstStyle>
          <a:p>
            <a:pPr lvl="0"/>
            <a:r>
              <a:rPr lang="en-US" dirty="0"/>
              <a:t>(click to edit)  RESULTS</a:t>
            </a:r>
          </a:p>
        </p:txBody>
      </p:sp>
      <p:sp>
        <p:nvSpPr>
          <p:cNvPr id="83" name="Text Placeholder 76"/>
          <p:cNvSpPr>
            <a:spLocks noGrp="1"/>
          </p:cNvSpPr>
          <p:nvPr>
            <p:ph type="body" sz="quarter" idx="150" hasCustomPrompt="1"/>
          </p:nvPr>
        </p:nvSpPr>
        <p:spPr>
          <a:xfrm>
            <a:off x="4075611" y="1025918"/>
            <a:ext cx="24767178" cy="598230"/>
          </a:xfrm>
          <a:prstGeom prst="rect">
            <a:avLst/>
          </a:prstGeom>
        </p:spPr>
        <p:txBody>
          <a:bodyPr>
            <a:normAutofit/>
          </a:bodyPr>
          <a:lstStyle>
            <a:lvl1pPr marL="0" indent="0" algn="ctr">
              <a:buFontTx/>
              <a:buNone/>
              <a:defRPr sz="40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4" name="Text Placeholder 76"/>
          <p:cNvSpPr>
            <a:spLocks noGrp="1"/>
          </p:cNvSpPr>
          <p:nvPr>
            <p:ph type="body" sz="quarter" idx="195" hasCustomPrompt="1"/>
          </p:nvPr>
        </p:nvSpPr>
        <p:spPr>
          <a:xfrm>
            <a:off x="4075611" y="1624147"/>
            <a:ext cx="24767178" cy="634555"/>
          </a:xfrm>
          <a:prstGeom prst="rect">
            <a:avLst/>
          </a:prstGeom>
        </p:spPr>
        <p:txBody>
          <a:bodyPr>
            <a:normAutofit/>
          </a:bodyPr>
          <a:lstStyle>
            <a:lvl1pPr marL="0" indent="0" algn="ctr">
              <a:buFontTx/>
              <a:buNone/>
              <a:defRPr sz="32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5" name="Text Placeholder 76"/>
          <p:cNvSpPr>
            <a:spLocks noGrp="1"/>
          </p:cNvSpPr>
          <p:nvPr>
            <p:ph type="body" sz="quarter" idx="196" hasCustomPrompt="1"/>
          </p:nvPr>
        </p:nvSpPr>
        <p:spPr>
          <a:xfrm>
            <a:off x="4075611" y="180134"/>
            <a:ext cx="24767178" cy="834414"/>
          </a:xfrm>
          <a:prstGeom prst="rect">
            <a:avLst/>
          </a:prstGeom>
        </p:spPr>
        <p:txBody>
          <a:bodyPr>
            <a:normAutofit/>
          </a:bodyPr>
          <a:lstStyle>
            <a:lvl1pPr marL="0" indent="0" algn="ctr">
              <a:buFontTx/>
              <a:buNone/>
              <a:defRPr sz="54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31" name="TextBox 30"/>
          <p:cNvSpPr txBox="1"/>
          <p:nvPr userDrawn="1"/>
        </p:nvSpPr>
        <p:spPr>
          <a:xfrm>
            <a:off x="10241280" y="5323840"/>
            <a:ext cx="5262880" cy="307777"/>
          </a:xfrm>
          <a:prstGeom prst="rect">
            <a:avLst/>
          </a:prstGeom>
          <a:noFill/>
        </p:spPr>
        <p:txBody>
          <a:bodyPr wrap="square" rtlCol="0">
            <a:spAutoFit/>
          </a:bodyPr>
          <a:lstStyle/>
          <a:p>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4837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6x72 Template -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55998" y="8351507"/>
            <a:ext cx="7798908"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55998" y="2712489"/>
            <a:ext cx="7791166"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8490821" y="2712489"/>
            <a:ext cx="7824000"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355998" y="3160469"/>
            <a:ext cx="7798908"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355998" y="7917326"/>
            <a:ext cx="7798908"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5">
                    <a:lumMod val="50000"/>
                  </a:schemeClr>
                </a:solidFill>
              </a:defRPr>
            </a:lvl1pPr>
          </a:lstStyle>
          <a:p>
            <a:pPr lvl="0"/>
            <a:r>
              <a:rPr lang="en-US" dirty="0"/>
              <a:t>(click to edit)  MATERIALS &amp; METHODS</a:t>
            </a:r>
          </a:p>
        </p:txBody>
      </p:sp>
      <p:sp>
        <p:nvSpPr>
          <p:cNvPr id="25" name="Text Placeholder 5"/>
          <p:cNvSpPr>
            <a:spLocks noGrp="1"/>
          </p:cNvSpPr>
          <p:nvPr>
            <p:ph type="body" sz="quarter" idx="25" hasCustomPrompt="1"/>
          </p:nvPr>
        </p:nvSpPr>
        <p:spPr>
          <a:xfrm>
            <a:off x="24785053" y="2712489"/>
            <a:ext cx="7842033"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4785056" y="3160469"/>
            <a:ext cx="7842030"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4785057" y="7229787"/>
            <a:ext cx="7820188"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4785057" y="7663968"/>
            <a:ext cx="7820188"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4785053" y="12550599"/>
            <a:ext cx="7779731"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4785053" y="12984781"/>
            <a:ext cx="7779731"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490821" y="3160469"/>
            <a:ext cx="7808242"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16658477" y="3160469"/>
            <a:ext cx="7790663"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16658478" y="2712489"/>
            <a:ext cx="7782672"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5">
                    <a:lumMod val="50000"/>
                  </a:schemeClr>
                </a:solidFill>
              </a:defRPr>
            </a:lvl1pPr>
          </a:lstStyle>
          <a:p>
            <a:pPr lvl="0"/>
            <a:r>
              <a:rPr lang="en-US" dirty="0"/>
              <a:t>(click to edit)  RESULTS</a:t>
            </a:r>
          </a:p>
        </p:txBody>
      </p:sp>
      <p:sp>
        <p:nvSpPr>
          <p:cNvPr id="74" name="Text Placeholder 76"/>
          <p:cNvSpPr>
            <a:spLocks noGrp="1"/>
          </p:cNvSpPr>
          <p:nvPr>
            <p:ph type="body" sz="quarter" idx="150" hasCustomPrompt="1"/>
          </p:nvPr>
        </p:nvSpPr>
        <p:spPr>
          <a:xfrm>
            <a:off x="4075611" y="1025918"/>
            <a:ext cx="24767178" cy="598230"/>
          </a:xfrm>
          <a:prstGeom prst="rect">
            <a:avLst/>
          </a:prstGeom>
        </p:spPr>
        <p:txBody>
          <a:bodyPr>
            <a:normAutofit/>
          </a:bodyPr>
          <a:lstStyle>
            <a:lvl1pPr marL="0" indent="0" algn="ctr">
              <a:buFontTx/>
              <a:buNone/>
              <a:defRPr sz="40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5" name="Text Placeholder 76"/>
          <p:cNvSpPr>
            <a:spLocks noGrp="1"/>
          </p:cNvSpPr>
          <p:nvPr>
            <p:ph type="body" sz="quarter" idx="195" hasCustomPrompt="1"/>
          </p:nvPr>
        </p:nvSpPr>
        <p:spPr>
          <a:xfrm>
            <a:off x="4075611" y="1624147"/>
            <a:ext cx="24767178" cy="634555"/>
          </a:xfrm>
          <a:prstGeom prst="rect">
            <a:avLst/>
          </a:prstGeom>
        </p:spPr>
        <p:txBody>
          <a:bodyPr>
            <a:normAutofit/>
          </a:bodyPr>
          <a:lstStyle>
            <a:lvl1pPr marL="0" indent="0" algn="ctr">
              <a:buFontTx/>
              <a:buNone/>
              <a:defRPr sz="32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96" hasCustomPrompt="1"/>
          </p:nvPr>
        </p:nvSpPr>
        <p:spPr>
          <a:xfrm>
            <a:off x="4075611" y="180134"/>
            <a:ext cx="24767178" cy="834414"/>
          </a:xfrm>
          <a:prstGeom prst="rect">
            <a:avLst/>
          </a:prstGeom>
        </p:spPr>
        <p:txBody>
          <a:bodyPr>
            <a:normAutofit/>
          </a:bodyPr>
          <a:lstStyle>
            <a:lvl1pPr marL="0" indent="0" algn="ctr">
              <a:buFontTx/>
              <a:buNone/>
              <a:defRPr sz="54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36475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55998" y="8351507"/>
            <a:ext cx="7798908"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55998" y="2712489"/>
            <a:ext cx="7791166"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8490821" y="2712489"/>
            <a:ext cx="7824000"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355998" y="3160469"/>
            <a:ext cx="7798908"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355998" y="7917326"/>
            <a:ext cx="7798908"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5">
                    <a:lumMod val="50000"/>
                  </a:schemeClr>
                </a:solidFill>
              </a:defRPr>
            </a:lvl1pPr>
          </a:lstStyle>
          <a:p>
            <a:pPr lvl="0"/>
            <a:r>
              <a:rPr lang="en-US" dirty="0"/>
              <a:t>(click to edit)  MATERIALS &amp; METHODS</a:t>
            </a:r>
          </a:p>
        </p:txBody>
      </p:sp>
      <p:sp>
        <p:nvSpPr>
          <p:cNvPr id="25" name="Text Placeholder 5"/>
          <p:cNvSpPr>
            <a:spLocks noGrp="1"/>
          </p:cNvSpPr>
          <p:nvPr>
            <p:ph type="body" sz="quarter" idx="25" hasCustomPrompt="1"/>
          </p:nvPr>
        </p:nvSpPr>
        <p:spPr>
          <a:xfrm>
            <a:off x="24785053" y="2712489"/>
            <a:ext cx="7842033"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4785056" y="3160469"/>
            <a:ext cx="7842030"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4785057" y="7229787"/>
            <a:ext cx="7820188"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4785057" y="7663968"/>
            <a:ext cx="7820188"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4785053" y="12550599"/>
            <a:ext cx="7779731"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4785053" y="12984781"/>
            <a:ext cx="7779731"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490821" y="3160469"/>
            <a:ext cx="7808242"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16658477" y="3160469"/>
            <a:ext cx="7790663"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16658478" y="2712489"/>
            <a:ext cx="7782672"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5">
                    <a:lumMod val="50000"/>
                  </a:schemeClr>
                </a:solidFill>
              </a:defRPr>
            </a:lvl1pPr>
          </a:lstStyle>
          <a:p>
            <a:pPr lvl="0"/>
            <a:r>
              <a:rPr lang="en-US" dirty="0"/>
              <a:t>(click to edit)  RESULTS</a:t>
            </a:r>
          </a:p>
        </p:txBody>
      </p:sp>
      <p:sp>
        <p:nvSpPr>
          <p:cNvPr id="74" name="Text Placeholder 76"/>
          <p:cNvSpPr>
            <a:spLocks noGrp="1"/>
          </p:cNvSpPr>
          <p:nvPr>
            <p:ph type="body" sz="quarter" idx="150" hasCustomPrompt="1"/>
          </p:nvPr>
        </p:nvSpPr>
        <p:spPr>
          <a:xfrm>
            <a:off x="4075611" y="1025918"/>
            <a:ext cx="24767178" cy="598230"/>
          </a:xfrm>
          <a:prstGeom prst="rect">
            <a:avLst/>
          </a:prstGeom>
        </p:spPr>
        <p:txBody>
          <a:bodyPr>
            <a:normAutofit/>
          </a:bodyPr>
          <a:lstStyle>
            <a:lvl1pPr marL="0" indent="0" algn="ctr">
              <a:buFontTx/>
              <a:buNone/>
              <a:defRPr sz="40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5" name="Text Placeholder 76"/>
          <p:cNvSpPr>
            <a:spLocks noGrp="1"/>
          </p:cNvSpPr>
          <p:nvPr>
            <p:ph type="body" sz="quarter" idx="195" hasCustomPrompt="1"/>
          </p:nvPr>
        </p:nvSpPr>
        <p:spPr>
          <a:xfrm>
            <a:off x="4075611" y="1624147"/>
            <a:ext cx="24767178" cy="634555"/>
          </a:xfrm>
          <a:prstGeom prst="rect">
            <a:avLst/>
          </a:prstGeom>
        </p:spPr>
        <p:txBody>
          <a:bodyPr>
            <a:normAutofit/>
          </a:bodyPr>
          <a:lstStyle>
            <a:lvl1pPr marL="0" indent="0" algn="ctr">
              <a:buFontTx/>
              <a:buNone/>
              <a:defRPr sz="32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96" hasCustomPrompt="1"/>
          </p:nvPr>
        </p:nvSpPr>
        <p:spPr>
          <a:xfrm>
            <a:off x="4075611" y="191504"/>
            <a:ext cx="24767178" cy="834414"/>
          </a:xfrm>
          <a:prstGeom prst="rect">
            <a:avLst/>
          </a:prstGeom>
        </p:spPr>
        <p:txBody>
          <a:bodyPr>
            <a:normAutofit/>
          </a:bodyPr>
          <a:lstStyle>
            <a:lvl1pPr marL="0" indent="0" algn="ctr">
              <a:buFontTx/>
              <a:buNone/>
              <a:defRPr sz="54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077771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614365" y="16116300"/>
            <a:ext cx="1885950" cy="226071"/>
          </a:xfrm>
          <a:prstGeom prst="rect">
            <a:avLst/>
          </a:prstGeom>
          <a:noFill/>
          <a:ln w="9525">
            <a:noFill/>
            <a:miter lim="800000"/>
            <a:headEnd/>
            <a:tailEnd/>
          </a:ln>
          <a:effectLst/>
        </p:spPr>
        <p:txBody>
          <a:bodyPr lIns="58669" tIns="29329" rIns="58669" bIns="29329">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4D422FAF-B120-1F45-BF91-65F8058519E4}"/>
              </a:ext>
            </a:extLst>
          </p:cNvPr>
          <p:cNvGraphicFramePr>
            <a:graphicFrameLocks noGrp="1"/>
          </p:cNvGraphicFramePr>
          <p:nvPr userDrawn="1">
            <p:extLst>
              <p:ext uri="{D42A27DB-BD31-4B8C-83A1-F6EECF244321}">
                <p14:modId xmlns:p14="http://schemas.microsoft.com/office/powerpoint/2010/main" val="3289481588"/>
              </p:ext>
            </p:extLst>
          </p:nvPr>
        </p:nvGraphicFramePr>
        <p:xfrm>
          <a:off x="-6363995" y="-667"/>
          <a:ext cx="6099844" cy="16554581"/>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2966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87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36"x72"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2941">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marL="0" marR="0" lvl="0" indent="0" algn="ctr" defTabSz="2194450"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Arial" panose="020B0604020202020204" pitchFamily="34" charset="0"/>
                          <a:cs typeface="Arial" panose="020B0604020202020204" pitchFamily="34" charset="0"/>
                        </a:rPr>
                        <a:t>presentation poster </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72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42 tall x 84 wide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48 tall x 96 wide</a:t>
                      </a:r>
                    </a:p>
                  </a:txBody>
                  <a:tcPr marL="182880" marT="137160">
                    <a:solidFill>
                      <a:srgbClr val="010101"/>
                    </a:solidFill>
                  </a:tcPr>
                </a:tc>
                <a:extLst>
                  <a:ext uri="{0D108BD9-81ED-4DB2-BD59-A6C34878D82A}">
                    <a16:rowId xmlns:a16="http://schemas.microsoft.com/office/drawing/2014/main" val="10008"/>
                  </a:ext>
                </a:extLst>
              </a:tr>
              <a:tr h="2160040">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0685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6164">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72445">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75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4977">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8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529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351349D0-C6E3-C146-9127-D8ECE813F4CB}"/>
              </a:ext>
            </a:extLst>
          </p:cNvPr>
          <p:cNvGraphicFramePr>
            <a:graphicFrameLocks noGrp="1"/>
          </p:cNvGraphicFramePr>
          <p:nvPr userDrawn="1">
            <p:extLst>
              <p:ext uri="{D42A27DB-BD31-4B8C-83A1-F6EECF244321}">
                <p14:modId xmlns:p14="http://schemas.microsoft.com/office/powerpoint/2010/main" val="2717443697"/>
              </p:ext>
            </p:extLst>
          </p:nvPr>
        </p:nvGraphicFramePr>
        <p:xfrm>
          <a:off x="33134784" y="-26718"/>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0000"/>
                    </a:ext>
                  </a:extLst>
                </a:gridCol>
                <a:gridCol w="3043260">
                  <a:extLst>
                    <a:ext uri="{9D8B030D-6E8A-4147-A177-3AD203B41FA5}">
                      <a16:colId xmlns:a16="http://schemas.microsoft.com/office/drawing/2014/main"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659987">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2821436" rtl="0" eaLnBrk="1" latinLnBrk="0" hangingPunct="1">
        <a:spcBef>
          <a:spcPct val="0"/>
        </a:spcBef>
        <a:buNone/>
        <a:defRPr sz="5600" kern="1200">
          <a:solidFill>
            <a:schemeClr val="bg1"/>
          </a:solidFill>
          <a:latin typeface="Trebuchet MS" pitchFamily="34" charset="0"/>
          <a:ea typeface="+mj-ea"/>
          <a:cs typeface="+mj-cs"/>
        </a:defRPr>
      </a:lvl1pPr>
    </p:titleStyle>
    <p:bodyStyle>
      <a:lvl1pPr marL="1058039" indent="-1058039" algn="l" defTabSz="2821436" rtl="0" eaLnBrk="1" latinLnBrk="0" hangingPunct="1">
        <a:spcBef>
          <a:spcPct val="20000"/>
        </a:spcBef>
        <a:buFont typeface="Arial" pitchFamily="34" charset="0"/>
        <a:buChar char="•"/>
        <a:defRPr sz="9900" kern="1200">
          <a:solidFill>
            <a:schemeClr val="tx1"/>
          </a:solidFill>
          <a:latin typeface="+mn-lt"/>
          <a:ea typeface="+mn-ea"/>
          <a:cs typeface="+mn-cs"/>
        </a:defRPr>
      </a:lvl1pPr>
      <a:lvl2pPr marL="2292417" indent="-881699" algn="l" defTabSz="2821436" rtl="0" eaLnBrk="1" latinLnBrk="0" hangingPunct="1">
        <a:spcBef>
          <a:spcPct val="20000"/>
        </a:spcBef>
        <a:buFont typeface="Arial" pitchFamily="34" charset="0"/>
        <a:buChar char="–"/>
        <a:defRPr sz="8700" kern="1200">
          <a:solidFill>
            <a:schemeClr val="tx1"/>
          </a:solidFill>
          <a:latin typeface="+mn-lt"/>
          <a:ea typeface="+mn-ea"/>
          <a:cs typeface="+mn-cs"/>
        </a:defRPr>
      </a:lvl2pPr>
      <a:lvl3pPr marL="3526796" indent="-705359" algn="l" defTabSz="2821436" rtl="0" eaLnBrk="1" latinLnBrk="0" hangingPunct="1">
        <a:spcBef>
          <a:spcPct val="20000"/>
        </a:spcBef>
        <a:buFont typeface="Arial" pitchFamily="34" charset="0"/>
        <a:buChar char="•"/>
        <a:defRPr sz="7400" kern="1200">
          <a:solidFill>
            <a:schemeClr val="tx1"/>
          </a:solidFill>
          <a:latin typeface="+mn-lt"/>
          <a:ea typeface="+mn-ea"/>
          <a:cs typeface="+mn-cs"/>
        </a:defRPr>
      </a:lvl3pPr>
      <a:lvl4pPr marL="4937514"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4pPr>
      <a:lvl5pPr marL="6348231"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5pPr>
      <a:lvl6pPr marL="7758950"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6pPr>
      <a:lvl7pPr marL="9169667"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7pPr>
      <a:lvl8pPr marL="10580386"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8pPr>
      <a:lvl9pPr marL="11991103"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9pPr>
    </p:bodyStyle>
    <p:other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614365" y="16116300"/>
            <a:ext cx="1885950" cy="226071"/>
          </a:xfrm>
          <a:prstGeom prst="rect">
            <a:avLst/>
          </a:prstGeom>
          <a:noFill/>
          <a:ln w="9525">
            <a:noFill/>
            <a:miter lim="800000"/>
            <a:headEnd/>
            <a:tailEnd/>
          </a:ln>
          <a:effectLst/>
        </p:spPr>
        <p:txBody>
          <a:bodyPr lIns="58669" tIns="29329" rIns="58669" bIns="29329">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70836475"/>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2821436" rtl="0" eaLnBrk="1" latinLnBrk="0" hangingPunct="1">
        <a:spcBef>
          <a:spcPct val="0"/>
        </a:spcBef>
        <a:buNone/>
        <a:defRPr sz="5600" kern="1200">
          <a:solidFill>
            <a:schemeClr val="bg1"/>
          </a:solidFill>
          <a:latin typeface="Trebuchet MS" pitchFamily="34" charset="0"/>
          <a:ea typeface="+mj-ea"/>
          <a:cs typeface="+mj-cs"/>
        </a:defRPr>
      </a:lvl1pPr>
    </p:titleStyle>
    <p:bodyStyle>
      <a:lvl1pPr marL="1058039" indent="-1058039" algn="l" defTabSz="2821436" rtl="0" eaLnBrk="1" latinLnBrk="0" hangingPunct="1">
        <a:spcBef>
          <a:spcPct val="20000"/>
        </a:spcBef>
        <a:buFont typeface="Arial" pitchFamily="34" charset="0"/>
        <a:buChar char="•"/>
        <a:defRPr sz="9900" kern="1200">
          <a:solidFill>
            <a:schemeClr val="tx1"/>
          </a:solidFill>
          <a:latin typeface="+mn-lt"/>
          <a:ea typeface="+mn-ea"/>
          <a:cs typeface="+mn-cs"/>
        </a:defRPr>
      </a:lvl1pPr>
      <a:lvl2pPr marL="2292417" indent="-881699" algn="l" defTabSz="2821436" rtl="0" eaLnBrk="1" latinLnBrk="0" hangingPunct="1">
        <a:spcBef>
          <a:spcPct val="20000"/>
        </a:spcBef>
        <a:buFont typeface="Arial" pitchFamily="34" charset="0"/>
        <a:buChar char="–"/>
        <a:defRPr sz="8700" kern="1200">
          <a:solidFill>
            <a:schemeClr val="tx1"/>
          </a:solidFill>
          <a:latin typeface="+mn-lt"/>
          <a:ea typeface="+mn-ea"/>
          <a:cs typeface="+mn-cs"/>
        </a:defRPr>
      </a:lvl2pPr>
      <a:lvl3pPr marL="3526796" indent="-705359" algn="l" defTabSz="2821436" rtl="0" eaLnBrk="1" latinLnBrk="0" hangingPunct="1">
        <a:spcBef>
          <a:spcPct val="20000"/>
        </a:spcBef>
        <a:buFont typeface="Arial" pitchFamily="34" charset="0"/>
        <a:buChar char="•"/>
        <a:defRPr sz="7400" kern="1200">
          <a:solidFill>
            <a:schemeClr val="tx1"/>
          </a:solidFill>
          <a:latin typeface="+mn-lt"/>
          <a:ea typeface="+mn-ea"/>
          <a:cs typeface="+mn-cs"/>
        </a:defRPr>
      </a:lvl3pPr>
      <a:lvl4pPr marL="4937514"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4pPr>
      <a:lvl5pPr marL="6348231"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5pPr>
      <a:lvl6pPr marL="7758950"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6pPr>
      <a:lvl7pPr marL="9169667"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7pPr>
      <a:lvl8pPr marL="10580386"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8pPr>
      <a:lvl9pPr marL="11991103"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9pPr>
    </p:bodyStyle>
    <p:other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614365" y="16116300"/>
            <a:ext cx="1885950" cy="226071"/>
          </a:xfrm>
          <a:prstGeom prst="rect">
            <a:avLst/>
          </a:prstGeom>
          <a:noFill/>
          <a:ln w="9525">
            <a:noFill/>
            <a:miter lim="800000"/>
            <a:headEnd/>
            <a:tailEnd/>
          </a:ln>
          <a:effectLst/>
        </p:spPr>
        <p:txBody>
          <a:bodyPr lIns="58669" tIns="29329" rIns="58669" bIns="29329">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846816285"/>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2821436" rtl="0" eaLnBrk="1" latinLnBrk="0" hangingPunct="1">
        <a:spcBef>
          <a:spcPct val="0"/>
        </a:spcBef>
        <a:buNone/>
        <a:defRPr sz="5600" kern="1200">
          <a:solidFill>
            <a:schemeClr val="bg1"/>
          </a:solidFill>
          <a:latin typeface="Trebuchet MS" pitchFamily="34" charset="0"/>
          <a:ea typeface="+mj-ea"/>
          <a:cs typeface="+mj-cs"/>
        </a:defRPr>
      </a:lvl1pPr>
    </p:titleStyle>
    <p:bodyStyle>
      <a:lvl1pPr marL="1058039" indent="-1058039" algn="l" defTabSz="2821436" rtl="0" eaLnBrk="1" latinLnBrk="0" hangingPunct="1">
        <a:spcBef>
          <a:spcPct val="20000"/>
        </a:spcBef>
        <a:buFont typeface="Arial" pitchFamily="34" charset="0"/>
        <a:buChar char="•"/>
        <a:defRPr sz="9900" kern="1200">
          <a:solidFill>
            <a:schemeClr val="tx1"/>
          </a:solidFill>
          <a:latin typeface="+mn-lt"/>
          <a:ea typeface="+mn-ea"/>
          <a:cs typeface="+mn-cs"/>
        </a:defRPr>
      </a:lvl1pPr>
      <a:lvl2pPr marL="2292417" indent="-881699" algn="l" defTabSz="2821436" rtl="0" eaLnBrk="1" latinLnBrk="0" hangingPunct="1">
        <a:spcBef>
          <a:spcPct val="20000"/>
        </a:spcBef>
        <a:buFont typeface="Arial" pitchFamily="34" charset="0"/>
        <a:buChar char="–"/>
        <a:defRPr sz="8700" kern="1200">
          <a:solidFill>
            <a:schemeClr val="tx1"/>
          </a:solidFill>
          <a:latin typeface="+mn-lt"/>
          <a:ea typeface="+mn-ea"/>
          <a:cs typeface="+mn-cs"/>
        </a:defRPr>
      </a:lvl2pPr>
      <a:lvl3pPr marL="3526796" indent="-705359" algn="l" defTabSz="2821436" rtl="0" eaLnBrk="1" latinLnBrk="0" hangingPunct="1">
        <a:spcBef>
          <a:spcPct val="20000"/>
        </a:spcBef>
        <a:buFont typeface="Arial" pitchFamily="34" charset="0"/>
        <a:buChar char="•"/>
        <a:defRPr sz="7400" kern="1200">
          <a:solidFill>
            <a:schemeClr val="tx1"/>
          </a:solidFill>
          <a:latin typeface="+mn-lt"/>
          <a:ea typeface="+mn-ea"/>
          <a:cs typeface="+mn-cs"/>
        </a:defRPr>
      </a:lvl3pPr>
      <a:lvl4pPr marL="4937514"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4pPr>
      <a:lvl5pPr marL="6348231"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5pPr>
      <a:lvl6pPr marL="7758950"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6pPr>
      <a:lvl7pPr marL="9169667"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7pPr>
      <a:lvl8pPr marL="10580386"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8pPr>
      <a:lvl9pPr marL="11991103"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9pPr>
    </p:bodyStyle>
    <p:other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solidFill>
                <a:schemeClr val="accent5">
                  <a:lumMod val="50000"/>
                </a:schemeClr>
              </a:solidFill>
            </a:endParaRPr>
          </a:p>
        </p:txBody>
      </p:sp>
      <p:sp>
        <p:nvSpPr>
          <p:cNvPr id="3" name="Text Placeholder 2"/>
          <p:cNvSpPr>
            <a:spLocks noGrp="1"/>
          </p:cNvSpPr>
          <p:nvPr>
            <p:ph type="body" sz="quarter" idx="11"/>
          </p:nvPr>
        </p:nvSpPr>
        <p:spPr/>
        <p:txBody>
          <a:bodyPr/>
          <a:lstStyle/>
          <a:p>
            <a:endParaRPr lang="en-US">
              <a:solidFill>
                <a:schemeClr val="accent5">
                  <a:lumMod val="50000"/>
                </a:schemeClr>
              </a:solidFill>
            </a:endParaRPr>
          </a:p>
        </p:txBody>
      </p:sp>
      <p:sp>
        <p:nvSpPr>
          <p:cNvPr id="4" name="Text Placeholder 3"/>
          <p:cNvSpPr>
            <a:spLocks noGrp="1"/>
          </p:cNvSpPr>
          <p:nvPr>
            <p:ph type="body" sz="quarter" idx="20"/>
          </p:nvPr>
        </p:nvSpPr>
        <p:spPr/>
        <p:txBody>
          <a:bodyPr/>
          <a:lstStyle/>
          <a:p>
            <a:endParaRPr lang="en-US">
              <a:solidFill>
                <a:schemeClr val="accent5">
                  <a:lumMod val="50000"/>
                </a:schemeClr>
              </a:solidFill>
            </a:endParaRPr>
          </a:p>
        </p:txBody>
      </p:sp>
      <p:sp>
        <p:nvSpPr>
          <p:cNvPr id="5" name="Text Placeholder 4"/>
          <p:cNvSpPr>
            <a:spLocks noGrp="1"/>
          </p:cNvSpPr>
          <p:nvPr>
            <p:ph type="body" sz="quarter" idx="21"/>
          </p:nvPr>
        </p:nvSpPr>
        <p:spPr/>
        <p:txBody>
          <a:bodyPr/>
          <a:lstStyle/>
          <a:p>
            <a:endParaRPr lang="en-US">
              <a:solidFill>
                <a:schemeClr val="accent5">
                  <a:lumMod val="50000"/>
                </a:schemeClr>
              </a:solidFill>
            </a:endParaRPr>
          </a:p>
        </p:txBody>
      </p:sp>
      <p:sp>
        <p:nvSpPr>
          <p:cNvPr id="6" name="Text Placeholder 5"/>
          <p:cNvSpPr>
            <a:spLocks noGrp="1"/>
          </p:cNvSpPr>
          <p:nvPr>
            <p:ph type="body" sz="quarter" idx="22"/>
          </p:nvPr>
        </p:nvSpPr>
        <p:spPr/>
        <p:txBody>
          <a:bodyPr/>
          <a:lstStyle/>
          <a:p>
            <a:endParaRPr lang="en-US">
              <a:solidFill>
                <a:schemeClr val="accent5">
                  <a:lumMod val="50000"/>
                </a:schemeClr>
              </a:solidFill>
            </a:endParaRPr>
          </a:p>
        </p:txBody>
      </p:sp>
      <p:sp>
        <p:nvSpPr>
          <p:cNvPr id="7" name="Text Placeholder 6"/>
          <p:cNvSpPr>
            <a:spLocks noGrp="1"/>
          </p:cNvSpPr>
          <p:nvPr>
            <p:ph type="body" sz="quarter" idx="23"/>
          </p:nvPr>
        </p:nvSpPr>
        <p:spPr/>
        <p:txBody>
          <a:bodyPr/>
          <a:lstStyle/>
          <a:p>
            <a:endParaRPr lang="en-US">
              <a:solidFill>
                <a:schemeClr val="accent5">
                  <a:lumMod val="50000"/>
                </a:schemeClr>
              </a:solidFill>
            </a:endParaRPr>
          </a:p>
        </p:txBody>
      </p:sp>
      <p:sp>
        <p:nvSpPr>
          <p:cNvPr id="8" name="Text Placeholder 7"/>
          <p:cNvSpPr>
            <a:spLocks noGrp="1"/>
          </p:cNvSpPr>
          <p:nvPr>
            <p:ph type="body" sz="quarter" idx="24"/>
          </p:nvPr>
        </p:nvSpPr>
        <p:spPr/>
        <p:txBody>
          <a:bodyPr/>
          <a:lstStyle/>
          <a:p>
            <a:endParaRPr lang="en-US">
              <a:solidFill>
                <a:schemeClr val="accent5">
                  <a:lumMod val="50000"/>
                </a:schemeClr>
              </a:solidFill>
            </a:endParaRPr>
          </a:p>
        </p:txBody>
      </p:sp>
      <p:sp>
        <p:nvSpPr>
          <p:cNvPr id="9" name="Text Placeholder 8"/>
          <p:cNvSpPr>
            <a:spLocks noGrp="1"/>
          </p:cNvSpPr>
          <p:nvPr>
            <p:ph type="body" sz="quarter" idx="25"/>
          </p:nvPr>
        </p:nvSpPr>
        <p:spPr/>
        <p:txBody>
          <a:bodyPr/>
          <a:lstStyle/>
          <a:p>
            <a:endParaRPr lang="en-US">
              <a:solidFill>
                <a:schemeClr val="accent5">
                  <a:lumMod val="50000"/>
                </a:schemeClr>
              </a:solidFill>
            </a:endParaRPr>
          </a:p>
        </p:txBody>
      </p:sp>
      <p:sp>
        <p:nvSpPr>
          <p:cNvPr id="10" name="Text Placeholder 9"/>
          <p:cNvSpPr>
            <a:spLocks noGrp="1"/>
          </p:cNvSpPr>
          <p:nvPr>
            <p:ph type="body" sz="quarter" idx="26"/>
          </p:nvPr>
        </p:nvSpPr>
        <p:spPr/>
        <p:txBody>
          <a:bodyPr/>
          <a:lstStyle/>
          <a:p>
            <a:endParaRPr lang="en-US">
              <a:solidFill>
                <a:schemeClr val="accent5">
                  <a:lumMod val="50000"/>
                </a:schemeClr>
              </a:solidFill>
            </a:endParaRPr>
          </a:p>
        </p:txBody>
      </p:sp>
      <p:sp>
        <p:nvSpPr>
          <p:cNvPr id="11" name="Text Placeholder 10"/>
          <p:cNvSpPr>
            <a:spLocks noGrp="1"/>
          </p:cNvSpPr>
          <p:nvPr>
            <p:ph type="body" sz="quarter" idx="27"/>
          </p:nvPr>
        </p:nvSpPr>
        <p:spPr/>
        <p:txBody>
          <a:bodyPr/>
          <a:lstStyle/>
          <a:p>
            <a:endParaRPr lang="en-US">
              <a:solidFill>
                <a:schemeClr val="accent5">
                  <a:lumMod val="50000"/>
                </a:schemeClr>
              </a:solidFill>
            </a:endParaRPr>
          </a:p>
        </p:txBody>
      </p:sp>
      <p:sp>
        <p:nvSpPr>
          <p:cNvPr id="12" name="Text Placeholder 11"/>
          <p:cNvSpPr>
            <a:spLocks noGrp="1"/>
          </p:cNvSpPr>
          <p:nvPr>
            <p:ph type="body" sz="quarter" idx="28"/>
          </p:nvPr>
        </p:nvSpPr>
        <p:spPr/>
        <p:txBody>
          <a:bodyPr/>
          <a:lstStyle/>
          <a:p>
            <a:endParaRPr lang="en-US">
              <a:solidFill>
                <a:schemeClr val="accent5">
                  <a:lumMod val="50000"/>
                </a:schemeClr>
              </a:solidFill>
            </a:endParaRPr>
          </a:p>
        </p:txBody>
      </p:sp>
      <p:sp>
        <p:nvSpPr>
          <p:cNvPr id="13" name="Text Placeholder 12"/>
          <p:cNvSpPr>
            <a:spLocks noGrp="1"/>
          </p:cNvSpPr>
          <p:nvPr>
            <p:ph type="body" sz="quarter" idx="29"/>
          </p:nvPr>
        </p:nvSpPr>
        <p:spPr/>
        <p:txBody>
          <a:bodyPr/>
          <a:lstStyle/>
          <a:p>
            <a:endParaRPr lang="en-US">
              <a:solidFill>
                <a:schemeClr val="accent5">
                  <a:lumMod val="50000"/>
                </a:schemeClr>
              </a:solidFill>
            </a:endParaRPr>
          </a:p>
        </p:txBody>
      </p:sp>
      <p:sp>
        <p:nvSpPr>
          <p:cNvPr id="14" name="Text Placeholder 13"/>
          <p:cNvSpPr>
            <a:spLocks noGrp="1"/>
          </p:cNvSpPr>
          <p:nvPr>
            <p:ph type="body" sz="quarter" idx="30"/>
          </p:nvPr>
        </p:nvSpPr>
        <p:spPr/>
        <p:txBody>
          <a:bodyPr/>
          <a:lstStyle/>
          <a:p>
            <a:endParaRPr lang="en-US">
              <a:solidFill>
                <a:schemeClr val="accent5">
                  <a:lumMod val="50000"/>
                </a:schemeClr>
              </a:solidFill>
            </a:endParaRPr>
          </a:p>
        </p:txBody>
      </p:sp>
      <p:sp>
        <p:nvSpPr>
          <p:cNvPr id="15" name="Text Placeholder 14"/>
          <p:cNvSpPr>
            <a:spLocks noGrp="1"/>
          </p:cNvSpPr>
          <p:nvPr>
            <p:ph type="body" sz="quarter" idx="96"/>
          </p:nvPr>
        </p:nvSpPr>
        <p:spPr/>
        <p:txBody>
          <a:bodyPr/>
          <a:lstStyle/>
          <a:p>
            <a:endParaRPr lang="en-US">
              <a:solidFill>
                <a:schemeClr val="accent5">
                  <a:lumMod val="50000"/>
                </a:schemeClr>
              </a:solidFill>
            </a:endParaRPr>
          </a:p>
        </p:txBody>
      </p:sp>
      <p:sp>
        <p:nvSpPr>
          <p:cNvPr id="16" name="Text Placeholder 15"/>
          <p:cNvSpPr>
            <a:spLocks noGrp="1"/>
          </p:cNvSpPr>
          <p:nvPr>
            <p:ph type="body" sz="quarter" idx="136"/>
          </p:nvPr>
        </p:nvSpPr>
        <p:spPr/>
        <p:txBody>
          <a:bodyPr/>
          <a:lstStyle/>
          <a:p>
            <a:endParaRPr lang="en-US">
              <a:solidFill>
                <a:schemeClr val="accent5">
                  <a:lumMod val="50000"/>
                </a:schemeClr>
              </a:solidFill>
            </a:endParaRPr>
          </a:p>
        </p:txBody>
      </p:sp>
      <p:sp>
        <p:nvSpPr>
          <p:cNvPr id="17" name="Text Placeholder 16"/>
          <p:cNvSpPr>
            <a:spLocks noGrp="1"/>
          </p:cNvSpPr>
          <p:nvPr>
            <p:ph type="body" sz="quarter" idx="137"/>
          </p:nvPr>
        </p:nvSpPr>
        <p:spPr/>
        <p:txBody>
          <a:bodyPr/>
          <a:lstStyle/>
          <a:p>
            <a:endParaRPr lang="en-US">
              <a:solidFill>
                <a:schemeClr val="accent5">
                  <a:lumMod val="50000"/>
                </a:schemeClr>
              </a:solidFill>
            </a:endParaRPr>
          </a:p>
        </p:txBody>
      </p:sp>
      <p:sp>
        <p:nvSpPr>
          <p:cNvPr id="18" name="Text Placeholder 17"/>
          <p:cNvSpPr>
            <a:spLocks noGrp="1"/>
          </p:cNvSpPr>
          <p:nvPr>
            <p:ph type="body" sz="quarter" idx="150"/>
          </p:nvPr>
        </p:nvSpPr>
        <p:spPr/>
        <p:txBody>
          <a:bodyPr>
            <a:normAutofit fontScale="92500" lnSpcReduction="20000"/>
          </a:bodyPr>
          <a:lstStyle/>
          <a:p>
            <a:endParaRPr lang="en-US" dirty="0">
              <a:solidFill>
                <a:schemeClr val="accent5">
                  <a:lumMod val="50000"/>
                </a:schemeClr>
              </a:solidFill>
            </a:endParaRPr>
          </a:p>
        </p:txBody>
      </p:sp>
      <p:sp>
        <p:nvSpPr>
          <p:cNvPr id="19" name="Text Placeholder 18"/>
          <p:cNvSpPr>
            <a:spLocks noGrp="1"/>
          </p:cNvSpPr>
          <p:nvPr>
            <p:ph type="body" sz="quarter" idx="195"/>
          </p:nvPr>
        </p:nvSpPr>
        <p:spPr/>
        <p:txBody>
          <a:bodyPr/>
          <a:lstStyle/>
          <a:p>
            <a:endParaRPr lang="en-US" dirty="0">
              <a:solidFill>
                <a:schemeClr val="accent5">
                  <a:lumMod val="50000"/>
                </a:schemeClr>
              </a:solidFill>
            </a:endParaRPr>
          </a:p>
        </p:txBody>
      </p:sp>
      <p:sp>
        <p:nvSpPr>
          <p:cNvPr id="20" name="Text Placeholder 19"/>
          <p:cNvSpPr>
            <a:spLocks noGrp="1"/>
          </p:cNvSpPr>
          <p:nvPr>
            <p:ph type="body" sz="quarter" idx="196"/>
          </p:nvPr>
        </p:nvSpPr>
        <p:spPr/>
        <p:txBody>
          <a:bodyPr>
            <a:normAutofit lnSpcReduction="10000"/>
          </a:bodyPr>
          <a:lstStyle/>
          <a:p>
            <a:endParaRPr lang="en-US" dirty="0">
              <a:solidFill>
                <a:schemeClr val="accent5">
                  <a:lumMod val="50000"/>
                </a:schemeClr>
              </a:solidFill>
            </a:endParaRPr>
          </a:p>
        </p:txBody>
      </p:sp>
    </p:spTree>
    <p:extLst>
      <p:ext uri="{BB962C8B-B14F-4D97-AF65-F5344CB8AC3E}">
        <p14:creationId xmlns:p14="http://schemas.microsoft.com/office/powerpoint/2010/main" val="120211301"/>
      </p:ext>
    </p:extLst>
  </p:cSld>
  <p:clrMapOvr>
    <a:masterClrMapping/>
  </p:clrMapOvr>
</p:sld>
</file>

<file path=ppt/theme/theme1.xml><?xml version="1.0" encoding="utf-8"?>
<a:theme xmlns:a="http://schemas.openxmlformats.org/drawingml/2006/main" name="36x72 Template - 5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36x72 Template - 4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PosterPresentations.com-36x72-Template-V2b</Template>
  <TotalTime>296</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Times New Roman</vt:lpstr>
      <vt:lpstr>Trebuchet MS</vt:lpstr>
      <vt:lpstr>36x72 Template - 5 columns</vt:lpstr>
      <vt:lpstr>36x72 Template - 4 columns</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36x72 PowerPoint Presentation </dc:title>
  <dc:subject>Research poster presentation template </dc:subject>
  <dc:creator>PosterPresentations.com </dc:creator>
  <cp:keywords>36x72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41</cp:revision>
  <dcterms:created xsi:type="dcterms:W3CDTF">2011-04-21T17:12:27Z</dcterms:created>
  <dcterms:modified xsi:type="dcterms:W3CDTF">2019-08-28T00:16:13Z</dcterms:modified>
  <cp:category>Research poster templates </cp:category>
</cp:coreProperties>
</file>