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56" r:id="rId3"/>
  </p:sldIdLst>
  <p:sldSz cx="43891200" cy="164592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30">
          <p15:clr>
            <a:srgbClr val="A4A3A4"/>
          </p15:clr>
        </p15:guide>
        <p15:guide id="3" pos="27647">
          <p15:clr>
            <a:srgbClr val="A4A3A4"/>
          </p15:clr>
        </p15:guide>
        <p15:guide id="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97" autoAdjust="0"/>
    <p:restoredTop sz="94706" autoAdjust="0"/>
  </p:normalViewPr>
  <p:slideViewPr>
    <p:cSldViewPr snapToGrid="0" snapToObjects="1" showGuides="1">
      <p:cViewPr varScale="1">
        <p:scale>
          <a:sx n="58" d="100"/>
          <a:sy n="58" d="100"/>
        </p:scale>
        <p:origin x="432" y="616"/>
      </p:cViewPr>
      <p:guideLst>
        <p:guide orient="horz" pos="10367"/>
        <p:guide orient="horz" pos="30"/>
        <p:guide pos="27647"/>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1143000" y="685800"/>
            <a:ext cx="914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22453999"/>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81866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96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4" y="8301764"/>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4664" y="2656413"/>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51939" y="2656413"/>
            <a:ext cx="8269287"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74664" y="3129094"/>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4" y="7810034"/>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3129094"/>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804524"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2656413"/>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50" y="3129094"/>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50" y="7122495"/>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7614225"/>
            <a:ext cx="8272462"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2443307"/>
            <a:ext cx="8272462"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50" y="12915988"/>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3129094"/>
            <a:ext cx="827134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3129094"/>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62419"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025918"/>
            <a:ext cx="33440914" cy="598230"/>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1624147"/>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834414"/>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4" y="8301764"/>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4664" y="2656413"/>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51939" y="2656413"/>
            <a:ext cx="8269287"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74664" y="3129094"/>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4" y="7810034"/>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3129094"/>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804524"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2656413"/>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50" y="3129094"/>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50" y="7122495"/>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7614225"/>
            <a:ext cx="8272462"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2443307"/>
            <a:ext cx="8272462"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50" y="12915988"/>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3129094"/>
            <a:ext cx="827134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3129094"/>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62419"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025918"/>
            <a:ext cx="33440914" cy="598230"/>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1624147"/>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834414"/>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560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16087933"/>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7613765E-D26C-284C-ADDD-BC63FCACBAFC}"/>
              </a:ext>
            </a:extLst>
          </p:cNvPr>
          <p:cNvGraphicFramePr>
            <a:graphicFrameLocks noGrp="1"/>
          </p:cNvGraphicFramePr>
          <p:nvPr userDrawn="1">
            <p:extLst>
              <p:ext uri="{D42A27DB-BD31-4B8C-83A1-F6EECF244321}">
                <p14:modId xmlns:p14="http://schemas.microsoft.com/office/powerpoint/2010/main" val="3552116398"/>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B5571F03-0352-9746-AAC8-2DA55B2039F3}"/>
              </a:ext>
            </a:extLst>
          </p:cNvPr>
          <p:cNvGraphicFramePr>
            <a:graphicFrameLocks noGrp="1"/>
          </p:cNvGraphicFramePr>
          <p:nvPr userDrawn="1">
            <p:extLst>
              <p:ext uri="{D42A27DB-BD31-4B8C-83A1-F6EECF244321}">
                <p14:modId xmlns:p14="http://schemas.microsoft.com/office/powerpoint/2010/main" val="3762428337"/>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16087933"/>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041440788"/>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 Placeholder 174"/>
          <p:cNvSpPr>
            <a:spLocks noGrp="1"/>
          </p:cNvSpPr>
          <p:nvPr>
            <p:ph type="body" sz="quarter" idx="10"/>
          </p:nvPr>
        </p:nvSpPr>
        <p:spPr/>
        <p:txBody>
          <a:bodyPr/>
          <a:lstStyle/>
          <a:p>
            <a:endParaRPr lang="en-US">
              <a:latin typeface="Times New Roman" panose="02020603050405020304" pitchFamily="18" charset="0"/>
              <a:cs typeface="Times New Roman" panose="02020603050405020304" pitchFamily="18" charset="0"/>
            </a:endParaRPr>
          </a:p>
        </p:txBody>
      </p:sp>
      <p:sp>
        <p:nvSpPr>
          <p:cNvPr id="176" name="Text Placeholder 175"/>
          <p:cNvSpPr>
            <a:spLocks noGrp="1"/>
          </p:cNvSpPr>
          <p:nvPr>
            <p:ph type="body" sz="quarter" idx="11"/>
          </p:nvPr>
        </p:nvSpPr>
        <p:spPr/>
        <p:txBody>
          <a:bodyPr/>
          <a:lstStyle/>
          <a:p>
            <a:endParaRPr lang="en-US"/>
          </a:p>
        </p:txBody>
      </p:sp>
      <p:sp>
        <p:nvSpPr>
          <p:cNvPr id="179" name="Text Placeholder 178"/>
          <p:cNvSpPr>
            <a:spLocks noGrp="1"/>
          </p:cNvSpPr>
          <p:nvPr>
            <p:ph type="body" sz="quarter" idx="20"/>
          </p:nvPr>
        </p:nvSpPr>
        <p:spPr/>
        <p:txBody>
          <a:bodyPr/>
          <a:lstStyle/>
          <a:p>
            <a:endParaRPr lang="en-US"/>
          </a:p>
        </p:txBody>
      </p:sp>
      <p:sp>
        <p:nvSpPr>
          <p:cNvPr id="180" name="Text Placeholder 179"/>
          <p:cNvSpPr>
            <a:spLocks noGrp="1"/>
          </p:cNvSpPr>
          <p:nvPr>
            <p:ph type="body" sz="quarter" idx="2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181" name="Text Placeholder 180"/>
          <p:cNvSpPr>
            <a:spLocks noGrp="1"/>
          </p:cNvSpPr>
          <p:nvPr>
            <p:ph type="body" sz="quarter" idx="22"/>
          </p:nvPr>
        </p:nvSpPr>
        <p:spPr/>
        <p:txBody>
          <a:bodyPr/>
          <a:lstStyle/>
          <a:p>
            <a:endParaRPr lang="en-US"/>
          </a:p>
        </p:txBody>
      </p:sp>
      <p:sp>
        <p:nvSpPr>
          <p:cNvPr id="182" name="Text Placeholder 181"/>
          <p:cNvSpPr>
            <a:spLocks noGrp="1"/>
          </p:cNvSpPr>
          <p:nvPr>
            <p:ph type="body" sz="quarter" idx="23"/>
          </p:nvPr>
        </p:nvSpPr>
        <p:spPr/>
        <p:txBody>
          <a:bodyPr/>
          <a:lstStyle/>
          <a:p>
            <a:endParaRPr lang="en-US">
              <a:latin typeface="Times New Roman" panose="02020603050405020304" pitchFamily="18" charset="0"/>
              <a:cs typeface="Times New Roman" panose="02020603050405020304" pitchFamily="18" charset="0"/>
            </a:endParaRPr>
          </a:p>
        </p:txBody>
      </p:sp>
      <p:sp>
        <p:nvSpPr>
          <p:cNvPr id="183" name="Text Placeholder 182"/>
          <p:cNvSpPr>
            <a:spLocks noGrp="1"/>
          </p:cNvSpPr>
          <p:nvPr>
            <p:ph type="body" sz="quarter" idx="24"/>
          </p:nvPr>
        </p:nvSpPr>
        <p:spPr/>
        <p:txBody>
          <a:bodyPr/>
          <a:lstStyle/>
          <a:p>
            <a:endParaRPr lang="en-US"/>
          </a:p>
        </p:txBody>
      </p:sp>
      <p:sp>
        <p:nvSpPr>
          <p:cNvPr id="184" name="Text Placeholder 183"/>
          <p:cNvSpPr>
            <a:spLocks noGrp="1"/>
          </p:cNvSpPr>
          <p:nvPr>
            <p:ph type="body" sz="quarter" idx="25"/>
          </p:nvPr>
        </p:nvSpPr>
        <p:spPr/>
        <p:txBody>
          <a:bodyPr/>
          <a:lstStyle/>
          <a:p>
            <a:endParaRPr lang="en-US"/>
          </a:p>
        </p:txBody>
      </p:sp>
      <p:sp>
        <p:nvSpPr>
          <p:cNvPr id="185" name="Text Placeholder 184"/>
          <p:cNvSpPr>
            <a:spLocks noGrp="1"/>
          </p:cNvSpPr>
          <p:nvPr>
            <p:ph type="body" sz="quarter" idx="26"/>
          </p:nvPr>
        </p:nvSpPr>
        <p:spPr/>
        <p:txBody>
          <a:bodyPr/>
          <a:lstStyle/>
          <a:p>
            <a:endParaRPr lang="en-US">
              <a:latin typeface="Times New Roman" panose="02020603050405020304" pitchFamily="18" charset="0"/>
              <a:cs typeface="Times New Roman" panose="02020603050405020304" pitchFamily="18" charset="0"/>
            </a:endParaRPr>
          </a:p>
        </p:txBody>
      </p:sp>
      <p:sp>
        <p:nvSpPr>
          <p:cNvPr id="186" name="Text Placeholder 185"/>
          <p:cNvSpPr>
            <a:spLocks noGrp="1"/>
          </p:cNvSpPr>
          <p:nvPr>
            <p:ph type="body" sz="quarter" idx="27"/>
          </p:nvPr>
        </p:nvSpPr>
        <p:spPr/>
        <p:txBody>
          <a:bodyPr/>
          <a:lstStyle/>
          <a:p>
            <a:endParaRPr lang="en-US"/>
          </a:p>
        </p:txBody>
      </p:sp>
      <p:sp>
        <p:nvSpPr>
          <p:cNvPr id="187" name="Text Placeholder 186"/>
          <p:cNvSpPr>
            <a:spLocks noGrp="1"/>
          </p:cNvSpPr>
          <p:nvPr>
            <p:ph type="body" sz="quarter" idx="28"/>
          </p:nvPr>
        </p:nvSpPr>
        <p:spPr/>
        <p:txBody>
          <a:bodyPr/>
          <a:lstStyle/>
          <a:p>
            <a:endParaRPr lang="en-US">
              <a:latin typeface="Times New Roman" panose="02020603050405020304" pitchFamily="18" charset="0"/>
              <a:cs typeface="Times New Roman" panose="02020603050405020304" pitchFamily="18" charset="0"/>
            </a:endParaRPr>
          </a:p>
        </p:txBody>
      </p:sp>
      <p:sp>
        <p:nvSpPr>
          <p:cNvPr id="188" name="Text Placeholder 187"/>
          <p:cNvSpPr>
            <a:spLocks noGrp="1"/>
          </p:cNvSpPr>
          <p:nvPr>
            <p:ph type="body" sz="quarter" idx="29"/>
          </p:nvPr>
        </p:nvSpPr>
        <p:spPr/>
        <p:txBody>
          <a:bodyPr/>
          <a:lstStyle/>
          <a:p>
            <a:endParaRPr lang="en-US"/>
          </a:p>
        </p:txBody>
      </p:sp>
      <p:sp>
        <p:nvSpPr>
          <p:cNvPr id="189" name="Text Placeholder 188"/>
          <p:cNvSpPr>
            <a:spLocks noGrp="1"/>
          </p:cNvSpPr>
          <p:nvPr>
            <p:ph type="body" sz="quarter" idx="30"/>
          </p:nvPr>
        </p:nvSpPr>
        <p:spPr/>
        <p:txBody>
          <a:bodyPr/>
          <a:lstStyle/>
          <a:p>
            <a:endParaRPr lang="en-US">
              <a:latin typeface="Times New Roman" panose="02020603050405020304" pitchFamily="18" charset="0"/>
              <a:cs typeface="Times New Roman" panose="02020603050405020304" pitchFamily="18" charset="0"/>
            </a:endParaRPr>
          </a:p>
        </p:txBody>
      </p:sp>
      <p:sp>
        <p:nvSpPr>
          <p:cNvPr id="190" name="Text Placeholder 189"/>
          <p:cNvSpPr>
            <a:spLocks noGrp="1"/>
          </p:cNvSpPr>
          <p:nvPr>
            <p:ph type="body" sz="quarter" idx="96"/>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202" name="Text Placeholder 201"/>
          <p:cNvSpPr>
            <a:spLocks noGrp="1"/>
          </p:cNvSpPr>
          <p:nvPr>
            <p:ph type="body" sz="quarter" idx="136"/>
          </p:nvPr>
        </p:nvSpPr>
        <p:spPr/>
        <p:txBody>
          <a:bodyPr/>
          <a:lstStyle/>
          <a:p>
            <a:endParaRPr lang="en-US">
              <a:latin typeface="Times New Roman" panose="02020603050405020304" pitchFamily="18" charset="0"/>
              <a:cs typeface="Times New Roman" panose="02020603050405020304" pitchFamily="18" charset="0"/>
            </a:endParaRPr>
          </a:p>
        </p:txBody>
      </p:sp>
      <p:sp>
        <p:nvSpPr>
          <p:cNvPr id="203" name="Text Placeholder 202"/>
          <p:cNvSpPr>
            <a:spLocks noGrp="1"/>
          </p:cNvSpPr>
          <p:nvPr>
            <p:ph type="body" sz="quarter" idx="137"/>
          </p:nvPr>
        </p:nvSpPr>
        <p:spPr/>
        <p:txBody>
          <a:bodyPr/>
          <a:lstStyle/>
          <a:p>
            <a:endParaRPr lang="en-US"/>
          </a:p>
        </p:txBody>
      </p:sp>
      <p:sp>
        <p:nvSpPr>
          <p:cNvPr id="227" name="Text Placeholder 226"/>
          <p:cNvSpPr>
            <a:spLocks noGrp="1"/>
          </p:cNvSpPr>
          <p:nvPr>
            <p:ph type="body" sz="quarter" idx="161"/>
          </p:nvPr>
        </p:nvSpPr>
        <p:spPr>
          <a:xfrm>
            <a:off x="5225143" y="1086878"/>
            <a:ext cx="33440914" cy="598230"/>
          </a:xfrm>
        </p:spPr>
        <p:txBody>
          <a:bodyPr>
            <a:normAutofit fontScale="85000" lnSpcReduction="20000"/>
          </a:bodyPr>
          <a:lstStyle/>
          <a:p>
            <a:endParaRPr lang="en-US" dirty="0">
              <a:solidFill>
                <a:schemeClr val="accent5">
                  <a:lumMod val="50000"/>
                </a:schemeClr>
              </a:solidFill>
            </a:endParaRPr>
          </a:p>
        </p:txBody>
      </p:sp>
      <p:sp>
        <p:nvSpPr>
          <p:cNvPr id="228" name="Text Placeholder 227"/>
          <p:cNvSpPr>
            <a:spLocks noGrp="1"/>
          </p:cNvSpPr>
          <p:nvPr>
            <p:ph type="body" sz="quarter" idx="195"/>
          </p:nvPr>
        </p:nvSpPr>
        <p:spPr>
          <a:xfrm>
            <a:off x="5225143" y="1685107"/>
            <a:ext cx="33440914" cy="634555"/>
          </a:xfrm>
        </p:spPr>
        <p:txBody>
          <a:bodyPr>
            <a:normAutofit lnSpcReduction="10000"/>
          </a:bodyPr>
          <a:lstStyle/>
          <a:p>
            <a:endParaRPr lang="en-US" dirty="0">
              <a:solidFill>
                <a:schemeClr val="accent5">
                  <a:lumMod val="50000"/>
                </a:schemeClr>
              </a:solidFill>
            </a:endParaRPr>
          </a:p>
        </p:txBody>
      </p:sp>
      <p:sp>
        <p:nvSpPr>
          <p:cNvPr id="229" name="Text Placeholder 228"/>
          <p:cNvSpPr>
            <a:spLocks noGrp="1"/>
          </p:cNvSpPr>
          <p:nvPr>
            <p:ph type="body" sz="quarter" idx="196"/>
          </p:nvPr>
        </p:nvSpPr>
        <p:spPr>
          <a:xfrm>
            <a:off x="5225143" y="241094"/>
            <a:ext cx="33440914" cy="834414"/>
          </a:xfrm>
        </p:spPr>
        <p:txBody>
          <a:bodyPr>
            <a:normAutofit fontScale="92500" lnSpcReduction="20000"/>
          </a:bodyPr>
          <a:lstStyle/>
          <a:p>
            <a:endParaRPr lang="en-US" dirty="0">
              <a:solidFill>
                <a:schemeClr val="accent5">
                  <a:lumMod val="50000"/>
                </a:schemeClr>
              </a:solidFill>
            </a:endParaRPr>
          </a:p>
        </p:txBody>
      </p:sp>
    </p:spTree>
    <p:extLst>
      <p:ext uri="{BB962C8B-B14F-4D97-AF65-F5344CB8AC3E}">
        <p14:creationId xmlns:p14="http://schemas.microsoft.com/office/powerpoint/2010/main" val="2826800203"/>
      </p:ext>
    </p:extLst>
  </p:cSld>
  <p:clrMapOvr>
    <a:masterClrMapping/>
  </p:clrMapOvr>
</p:sld>
</file>

<file path=ppt/theme/theme1.xml><?xml version="1.0" encoding="utf-8"?>
<a:theme xmlns:a="http://schemas.openxmlformats.org/drawingml/2006/main" name="36x96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PosterPresentations.com-36x96-Template</Template>
  <TotalTime>109</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36x96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36x96 PowerPoint Presentation</dc:title>
  <dc:subject>Research poster presentation template </dc:subject>
  <dc:creator>PosterPresentations.com</dc:creator>
  <cp:keywords>36x96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36</cp:revision>
  <dcterms:created xsi:type="dcterms:W3CDTF">2012-02-06T23:51:39Z</dcterms:created>
  <dcterms:modified xsi:type="dcterms:W3CDTF">2019-08-28T00:16:03Z</dcterms:modified>
  <cp:category>Research poster templates </cp:category>
</cp:coreProperties>
</file>