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Lst>
  <p:notesMasterIdLst>
    <p:notesMasterId r:id="rId4"/>
  </p:notesMasterIdLst>
  <p:sldIdLst>
    <p:sldId id="256" r:id="rId3"/>
  </p:sldIdLst>
  <p:sldSz cx="27432000" cy="192024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1">
          <p15:clr>
            <a:srgbClr val="A4A3A4"/>
          </p15:clr>
        </p15:guide>
        <p15:guide id="2" orient="horz" pos="168">
          <p15:clr>
            <a:srgbClr val="A4A3A4"/>
          </p15:clr>
        </p15:guide>
        <p15:guide id="3" orient="horz" pos="11821">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707" autoAdjust="0"/>
  </p:normalViewPr>
  <p:slideViewPr>
    <p:cSldViewPr snapToGrid="0" snapToObjects="1" showGuides="1">
      <p:cViewPr varScale="1">
        <p:scale>
          <a:sx n="72" d="100"/>
          <a:sy n="72" d="100"/>
        </p:scale>
        <p:origin x="2160" y="240"/>
      </p:cViewPr>
      <p:guideLst>
        <p:guide orient="horz" pos="1981"/>
        <p:guide orient="horz" pos="168"/>
        <p:guide orient="horz" pos="11821"/>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955874534"/>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2x60 template - larg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02569"/>
            <a:ext cx="6285508"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702790"/>
            <a:ext cx="628650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97938"/>
            <a:ext cx="1295003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24489"/>
            <a:ext cx="129500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93601"/>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071681"/>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502569"/>
            <a:ext cx="6279386"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497965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7"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8"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85" hasCustomPrompt="1"/>
          </p:nvPr>
        </p:nvSpPr>
        <p:spPr>
          <a:xfrm>
            <a:off x="3662362" y="430098"/>
            <a:ext cx="20107276" cy="834414"/>
          </a:xfrm>
          <a:prstGeom prst="rect">
            <a:avLst/>
          </a:prstGeom>
        </p:spPr>
        <p:txBody>
          <a:bodyPr>
            <a:normAutofit/>
          </a:bodyPr>
          <a:lstStyle>
            <a:lvl1pPr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0" name="TextBox 59"/>
          <p:cNvSpPr txBox="1"/>
          <p:nvPr userDrawn="1"/>
        </p:nvSpPr>
        <p:spPr>
          <a:xfrm>
            <a:off x="9625263" y="6256421"/>
            <a:ext cx="3344779" cy="276999"/>
          </a:xfrm>
          <a:prstGeom prst="rect">
            <a:avLst/>
          </a:prstGeom>
          <a:noFill/>
        </p:spPr>
        <p:txBody>
          <a:bodyPr wrap="square" rtlCol="0">
            <a:spAutoFit/>
          </a:bodyPr>
          <a:lstStyle/>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47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30098"/>
            <a:ext cx="20107276" cy="834414"/>
          </a:xfrm>
          <a:prstGeom prst="rect">
            <a:avLst/>
          </a:prstGeom>
        </p:spPr>
        <p:txBody>
          <a:bodyPr>
            <a:normAutofit/>
          </a:bodyPr>
          <a:lstStyle>
            <a:lvl1pPr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78893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larg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02569"/>
            <a:ext cx="6285508"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702790"/>
            <a:ext cx="628650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97938"/>
            <a:ext cx="1295003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24489"/>
            <a:ext cx="129500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93601"/>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071681"/>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502569"/>
            <a:ext cx="6279386"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497965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7"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8"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85" hasCustomPrompt="1"/>
          </p:nvPr>
        </p:nvSpPr>
        <p:spPr>
          <a:xfrm>
            <a:off x="3662362" y="430098"/>
            <a:ext cx="20107276" cy="834414"/>
          </a:xfrm>
          <a:prstGeom prst="rect">
            <a:avLst/>
          </a:prstGeom>
        </p:spPr>
        <p:txBody>
          <a:bodyPr>
            <a:normAutofit/>
          </a:bodyPr>
          <a:lstStyle>
            <a:lvl1pPr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0" name="TextBox 59"/>
          <p:cNvSpPr txBox="1"/>
          <p:nvPr userDrawn="1"/>
        </p:nvSpPr>
        <p:spPr>
          <a:xfrm>
            <a:off x="9625263" y="6256421"/>
            <a:ext cx="3344779" cy="276999"/>
          </a:xfrm>
          <a:prstGeom prst="rect">
            <a:avLst/>
          </a:prstGeom>
          <a:noFill/>
        </p:spPr>
        <p:txBody>
          <a:bodyPr wrap="square" rtlCol="0">
            <a:spAutoFit/>
          </a:bodyPr>
          <a:lstStyle/>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18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30098"/>
            <a:ext cx="20107276" cy="834414"/>
          </a:xfrm>
          <a:prstGeom prst="rect">
            <a:avLst/>
          </a:prstGeom>
        </p:spPr>
        <p:txBody>
          <a:bodyPr>
            <a:normAutofit/>
          </a:bodyPr>
          <a:lstStyle>
            <a:lvl1pPr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71327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Text Box 14"/>
          <p:cNvSpPr txBox="1">
            <a:spLocks noChangeArrowheads="1"/>
          </p:cNvSpPr>
          <p:nvPr userDrawn="1"/>
        </p:nvSpPr>
        <p:spPr bwMode="auto">
          <a:xfrm>
            <a:off x="888208" y="18851230"/>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B8CBC3CD-05A9-9F45-986E-E19BB9FBFAB5}"/>
              </a:ext>
            </a:extLst>
          </p:cNvPr>
          <p:cNvGraphicFramePr>
            <a:graphicFrameLocks noGrp="1"/>
          </p:cNvGraphicFramePr>
          <p:nvPr userDrawn="1">
            <p:extLst>
              <p:ext uri="{D42A27DB-BD31-4B8C-83A1-F6EECF244321}">
                <p14:modId xmlns:p14="http://schemas.microsoft.com/office/powerpoint/2010/main" val="2995165022"/>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C7C6F86-2450-C943-8E1A-FBF5884B7153}"/>
              </a:ext>
            </a:extLst>
          </p:cNvPr>
          <p:cNvGraphicFramePr>
            <a:graphicFrameLocks noGrp="1"/>
          </p:cNvGraphicFramePr>
          <p:nvPr userDrawn="1">
            <p:extLst>
              <p:ext uri="{D42A27DB-BD31-4B8C-83A1-F6EECF244321}">
                <p14:modId xmlns:p14="http://schemas.microsoft.com/office/powerpoint/2010/main" val="869322753"/>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 id="2147483661"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Text Box 14"/>
          <p:cNvSpPr txBox="1">
            <a:spLocks noChangeArrowheads="1"/>
          </p:cNvSpPr>
          <p:nvPr userDrawn="1"/>
        </p:nvSpPr>
        <p:spPr bwMode="auto">
          <a:xfrm>
            <a:off x="888208" y="18851230"/>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043902428"/>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Placeholder 89"/>
          <p:cNvSpPr>
            <a:spLocks noGrp="1"/>
          </p:cNvSpPr>
          <p:nvPr>
            <p:ph type="body" sz="quarter" idx="10"/>
          </p:nvPr>
        </p:nvSpPr>
        <p:spPr/>
        <p:txBody>
          <a:bodyPr/>
          <a:lstStyle/>
          <a:p>
            <a:endParaRPr lang="en-US"/>
          </a:p>
        </p:txBody>
      </p:sp>
      <p:sp>
        <p:nvSpPr>
          <p:cNvPr id="91" name="Text Placeholder 90"/>
          <p:cNvSpPr>
            <a:spLocks noGrp="1"/>
          </p:cNvSpPr>
          <p:nvPr>
            <p:ph type="body" sz="quarter" idx="11"/>
          </p:nvPr>
        </p:nvSpPr>
        <p:spPr/>
        <p:txBody>
          <a:bodyPr/>
          <a:lstStyle/>
          <a:p>
            <a:endParaRPr lang="en-US"/>
          </a:p>
        </p:txBody>
      </p:sp>
      <p:sp>
        <p:nvSpPr>
          <p:cNvPr id="92" name="Text Placeholder 91"/>
          <p:cNvSpPr>
            <a:spLocks noGrp="1"/>
          </p:cNvSpPr>
          <p:nvPr>
            <p:ph type="body" sz="quarter" idx="19"/>
          </p:nvPr>
        </p:nvSpPr>
        <p:spPr/>
        <p:txBody>
          <a:bodyPr/>
          <a:lstStyle/>
          <a:p>
            <a:endParaRPr lang="en-US"/>
          </a:p>
        </p:txBody>
      </p:sp>
      <p:sp>
        <p:nvSpPr>
          <p:cNvPr id="93" name="Text Placeholder 92"/>
          <p:cNvSpPr>
            <a:spLocks noGrp="1"/>
          </p:cNvSpPr>
          <p:nvPr>
            <p:ph type="body" sz="quarter" idx="20"/>
          </p:nvPr>
        </p:nvSpPr>
        <p:spPr/>
        <p:txBody>
          <a:bodyPr/>
          <a:lstStyle/>
          <a:p>
            <a:endParaRPr lang="en-US"/>
          </a:p>
        </p:txBody>
      </p:sp>
      <p:sp>
        <p:nvSpPr>
          <p:cNvPr id="94" name="Text Placeholder 93"/>
          <p:cNvSpPr>
            <a:spLocks noGrp="1"/>
          </p:cNvSpPr>
          <p:nvPr>
            <p:ph type="body" sz="quarter" idx="21"/>
          </p:nvPr>
        </p:nvSpPr>
        <p:spPr/>
        <p:txBody>
          <a:bodyPr/>
          <a:lstStyle/>
          <a:p>
            <a:endParaRPr lang="en-US"/>
          </a:p>
        </p:txBody>
      </p:sp>
      <p:sp>
        <p:nvSpPr>
          <p:cNvPr id="95" name="Text Placeholder 94"/>
          <p:cNvSpPr>
            <a:spLocks noGrp="1"/>
          </p:cNvSpPr>
          <p:nvPr>
            <p:ph type="body" sz="quarter" idx="22"/>
          </p:nvPr>
        </p:nvSpPr>
        <p:spPr/>
        <p:txBody>
          <a:bodyPr/>
          <a:lstStyle/>
          <a:p>
            <a:endParaRPr lang="en-US"/>
          </a:p>
        </p:txBody>
      </p:sp>
      <p:sp>
        <p:nvSpPr>
          <p:cNvPr id="96" name="Text Placeholder 95"/>
          <p:cNvSpPr>
            <a:spLocks noGrp="1"/>
          </p:cNvSpPr>
          <p:nvPr>
            <p:ph type="body" sz="quarter" idx="23"/>
          </p:nvPr>
        </p:nvSpPr>
        <p:spPr/>
        <p:txBody>
          <a:bodyPr/>
          <a:lstStyle/>
          <a:p>
            <a:endParaRPr lang="en-US"/>
          </a:p>
        </p:txBody>
      </p:sp>
      <p:sp>
        <p:nvSpPr>
          <p:cNvPr id="97" name="Text Placeholder 96"/>
          <p:cNvSpPr>
            <a:spLocks noGrp="1"/>
          </p:cNvSpPr>
          <p:nvPr>
            <p:ph type="body" sz="quarter" idx="24"/>
          </p:nvPr>
        </p:nvSpPr>
        <p:spPr/>
        <p:txBody>
          <a:bodyPr/>
          <a:lstStyle/>
          <a:p>
            <a:endParaRPr lang="en-US"/>
          </a:p>
        </p:txBody>
      </p:sp>
      <p:sp>
        <p:nvSpPr>
          <p:cNvPr id="98" name="Text Placeholder 97"/>
          <p:cNvSpPr>
            <a:spLocks noGrp="1"/>
          </p:cNvSpPr>
          <p:nvPr>
            <p:ph type="body" sz="quarter" idx="25"/>
          </p:nvPr>
        </p:nvSpPr>
        <p:spPr/>
        <p:txBody>
          <a:bodyPr/>
          <a:lstStyle/>
          <a:p>
            <a:endParaRPr lang="en-US"/>
          </a:p>
        </p:txBody>
      </p:sp>
      <p:sp>
        <p:nvSpPr>
          <p:cNvPr id="99" name="Text Placeholder 98"/>
          <p:cNvSpPr>
            <a:spLocks noGrp="1"/>
          </p:cNvSpPr>
          <p:nvPr>
            <p:ph type="body" sz="quarter" idx="26"/>
          </p:nvPr>
        </p:nvSpPr>
        <p:spPr/>
        <p:txBody>
          <a:bodyPr/>
          <a:lstStyle/>
          <a:p>
            <a:endParaRPr lang="en-US"/>
          </a:p>
        </p:txBody>
      </p:sp>
      <p:sp>
        <p:nvSpPr>
          <p:cNvPr id="100" name="Text Placeholder 99"/>
          <p:cNvSpPr>
            <a:spLocks noGrp="1"/>
          </p:cNvSpPr>
          <p:nvPr>
            <p:ph type="body" sz="quarter" idx="27"/>
          </p:nvPr>
        </p:nvSpPr>
        <p:spPr/>
        <p:txBody>
          <a:bodyPr/>
          <a:lstStyle/>
          <a:p>
            <a:endParaRPr lang="en-US"/>
          </a:p>
        </p:txBody>
      </p:sp>
      <p:sp>
        <p:nvSpPr>
          <p:cNvPr id="101" name="Text Placeholder 100"/>
          <p:cNvSpPr>
            <a:spLocks noGrp="1"/>
          </p:cNvSpPr>
          <p:nvPr>
            <p:ph type="body" sz="quarter" idx="28"/>
          </p:nvPr>
        </p:nvSpPr>
        <p:spPr/>
        <p:txBody>
          <a:bodyPr/>
          <a:lstStyle/>
          <a:p>
            <a:endParaRPr lang="en-US"/>
          </a:p>
        </p:txBody>
      </p:sp>
      <p:sp>
        <p:nvSpPr>
          <p:cNvPr id="102" name="Text Placeholder 101"/>
          <p:cNvSpPr>
            <a:spLocks noGrp="1"/>
          </p:cNvSpPr>
          <p:nvPr>
            <p:ph type="body" sz="quarter" idx="29"/>
          </p:nvPr>
        </p:nvSpPr>
        <p:spPr/>
        <p:txBody>
          <a:bodyPr/>
          <a:lstStyle/>
          <a:p>
            <a:endParaRPr lang="en-US"/>
          </a:p>
        </p:txBody>
      </p:sp>
      <p:sp>
        <p:nvSpPr>
          <p:cNvPr id="103" name="Text Placeholder 102"/>
          <p:cNvSpPr>
            <a:spLocks noGrp="1"/>
          </p:cNvSpPr>
          <p:nvPr>
            <p:ph type="body" sz="quarter" idx="30"/>
          </p:nvPr>
        </p:nvSpPr>
        <p:spPr/>
        <p:txBody>
          <a:bodyPr/>
          <a:lstStyle/>
          <a:p>
            <a:endParaRPr lang="en-US"/>
          </a:p>
        </p:txBody>
      </p:sp>
      <p:sp>
        <p:nvSpPr>
          <p:cNvPr id="104" name="Text Placeholder 103"/>
          <p:cNvSpPr>
            <a:spLocks noGrp="1"/>
          </p:cNvSpPr>
          <p:nvPr>
            <p:ph type="body" sz="quarter" idx="150"/>
          </p:nvPr>
        </p:nvSpPr>
        <p:spPr/>
        <p:txBody>
          <a:bodyPr>
            <a:normAutofit fontScale="92500" lnSpcReduction="20000"/>
          </a:bodyPr>
          <a:lstStyle/>
          <a:p>
            <a:endParaRPr lang="en-US"/>
          </a:p>
        </p:txBody>
      </p:sp>
      <p:sp>
        <p:nvSpPr>
          <p:cNvPr id="105" name="Text Placeholder 104"/>
          <p:cNvSpPr>
            <a:spLocks noGrp="1"/>
          </p:cNvSpPr>
          <p:nvPr>
            <p:ph type="body" sz="quarter" idx="184"/>
          </p:nvPr>
        </p:nvSpPr>
        <p:spPr/>
        <p:txBody>
          <a:bodyPr/>
          <a:lstStyle/>
          <a:p>
            <a:endParaRPr lang="en-US"/>
          </a:p>
        </p:txBody>
      </p:sp>
      <p:sp>
        <p:nvSpPr>
          <p:cNvPr id="106" name="Text Placeholder 105"/>
          <p:cNvSpPr>
            <a:spLocks noGrp="1"/>
          </p:cNvSpPr>
          <p:nvPr>
            <p:ph type="body" sz="quarter" idx="185"/>
          </p:nvPr>
        </p:nvSpPr>
        <p:spPr/>
        <p:txBody>
          <a:bodyPr>
            <a:normAutofit fontScale="92500" lnSpcReduction="20000"/>
          </a:bodyPr>
          <a:lstStyle/>
          <a:p>
            <a:endParaRPr lang="en-US"/>
          </a:p>
        </p:txBody>
      </p:sp>
    </p:spTree>
    <p:extLst>
      <p:ext uri="{BB962C8B-B14F-4D97-AF65-F5344CB8AC3E}">
        <p14:creationId xmlns:p14="http://schemas.microsoft.com/office/powerpoint/2010/main" val="3968967666"/>
      </p:ext>
    </p:extLst>
  </p:cSld>
  <p:clrMapOvr>
    <a:masterClrMapping/>
  </p:clrMapOvr>
</p:sld>
</file>

<file path=ppt/theme/theme1.xml><?xml version="1.0" encoding="utf-8"?>
<a:theme xmlns:a="http://schemas.openxmlformats.org/drawingml/2006/main" name="42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PosterPresentations.com-42x60-Template</Template>
  <TotalTime>124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42x60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42x60 PowerPoint Presentation</dc:title>
  <dc:subject>Research poster presentation template </dc:subject>
  <dc:creator>PosterPresentations.com </dc:creator>
  <cp:keywords>42x60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29</cp:revision>
  <dcterms:created xsi:type="dcterms:W3CDTF">2012-02-07T00:08:52Z</dcterms:created>
  <dcterms:modified xsi:type="dcterms:W3CDTF">2019-08-28T00:15:50Z</dcterms:modified>
  <cp:category>Research poster templates </cp:category>
</cp:coreProperties>
</file>