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4"/>
  </p:notesMasterIdLst>
  <p:sldIdLst>
    <p:sldId id="256" r:id="rId3"/>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4626" autoAdjust="0"/>
  </p:normalViewPr>
  <p:slideViewPr>
    <p:cSldViewPr snapToGrid="0" snapToObjects="1" showGuides="1">
      <p:cViewPr varScale="1">
        <p:scale>
          <a:sx n="67" d="100"/>
          <a:sy n="67" d="100"/>
        </p:scale>
        <p:origin x="1408" y="216"/>
      </p:cViewPr>
      <p:guideLst>
        <p:guide orient="horz" pos="1936"/>
        <p:guide orient="horz" pos="168"/>
        <p:guide orient="horz" pos="1176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67701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72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23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2x72 template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4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241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974558" y="1880235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19A8BD1-3B09-6C43-A0B6-DD5E81C7FCDE}"/>
              </a:ext>
            </a:extLst>
          </p:cNvPr>
          <p:cNvGraphicFramePr>
            <a:graphicFrameLocks noGrp="1"/>
          </p:cNvGraphicFramePr>
          <p:nvPr userDrawn="1">
            <p:extLst>
              <p:ext uri="{D42A27DB-BD31-4B8C-83A1-F6EECF244321}">
                <p14:modId xmlns:p14="http://schemas.microsoft.com/office/powerpoint/2010/main" val="89015432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6E156AD-9D43-7245-8DC9-5A86CEB1BDA8}"/>
              </a:ext>
            </a:extLst>
          </p:cNvPr>
          <p:cNvGraphicFramePr>
            <a:graphicFrameLocks noGrp="1"/>
          </p:cNvGraphicFramePr>
          <p:nvPr userDrawn="1">
            <p:extLst>
              <p:ext uri="{D42A27DB-BD31-4B8C-83A1-F6EECF244321}">
                <p14:modId xmlns:p14="http://schemas.microsoft.com/office/powerpoint/2010/main" val="4282899581"/>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5304188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974558" y="1880235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92070355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lstStyle/>
          <a:p>
            <a:endParaRPr lang="en-US">
              <a:solidFill>
                <a:schemeClr val="accent5">
                  <a:lumMod val="50000"/>
                </a:schemeClr>
              </a:solidFill>
            </a:endParaRPr>
          </a:p>
        </p:txBody>
      </p:sp>
      <p:sp>
        <p:nvSpPr>
          <p:cNvPr id="22" name="Text Placeholder 21"/>
          <p:cNvSpPr>
            <a:spLocks noGrp="1"/>
          </p:cNvSpPr>
          <p:nvPr>
            <p:ph type="body" sz="quarter" idx="11"/>
          </p:nvPr>
        </p:nvSpPr>
        <p:spPr/>
        <p:txBody>
          <a:bodyPr/>
          <a:lstStyle/>
          <a:p>
            <a:endParaRPr lang="en-US"/>
          </a:p>
        </p:txBody>
      </p:sp>
      <p:sp>
        <p:nvSpPr>
          <p:cNvPr id="25" name="Text Placeholder 24"/>
          <p:cNvSpPr>
            <a:spLocks noGrp="1"/>
          </p:cNvSpPr>
          <p:nvPr>
            <p:ph type="body" sz="quarter" idx="19"/>
          </p:nvPr>
        </p:nvSpPr>
        <p:spPr/>
        <p:txBody>
          <a:bodyPr/>
          <a:lstStyle/>
          <a:p>
            <a:endParaRPr lang="en-US">
              <a:solidFill>
                <a:schemeClr val="accent5">
                  <a:lumMod val="50000"/>
                </a:schemeClr>
              </a:solidFill>
            </a:endParaRPr>
          </a:p>
        </p:txBody>
      </p:sp>
      <p:sp>
        <p:nvSpPr>
          <p:cNvPr id="26" name="Text Placeholder 25"/>
          <p:cNvSpPr>
            <a:spLocks noGrp="1"/>
          </p:cNvSpPr>
          <p:nvPr>
            <p:ph type="body" sz="quarter" idx="20"/>
          </p:nvPr>
        </p:nvSpPr>
        <p:spPr/>
        <p:txBody>
          <a:bodyPr/>
          <a:lstStyle/>
          <a:p>
            <a:endParaRPr lang="en-US"/>
          </a:p>
        </p:txBody>
      </p:sp>
      <p:sp>
        <p:nvSpPr>
          <p:cNvPr id="27" name="Text Placeholder 26"/>
          <p:cNvSpPr>
            <a:spLocks noGrp="1"/>
          </p:cNvSpPr>
          <p:nvPr>
            <p:ph type="body" sz="quarter" idx="21"/>
          </p:nvPr>
        </p:nvSpPr>
        <p:spPr/>
        <p:txBody>
          <a:bodyPr/>
          <a:lstStyle/>
          <a:p>
            <a:endParaRPr lang="en-US">
              <a:solidFill>
                <a:schemeClr val="accent5">
                  <a:lumMod val="50000"/>
                </a:schemeClr>
              </a:solidFill>
            </a:endParaRPr>
          </a:p>
        </p:txBody>
      </p:sp>
      <p:sp>
        <p:nvSpPr>
          <p:cNvPr id="28" name="Text Placeholder 27"/>
          <p:cNvSpPr>
            <a:spLocks noGrp="1"/>
          </p:cNvSpPr>
          <p:nvPr>
            <p:ph type="body" sz="quarter" idx="22"/>
          </p:nvPr>
        </p:nvSpPr>
        <p:spPr/>
        <p:txBody>
          <a:bodyPr/>
          <a:lstStyle/>
          <a:p>
            <a:endParaRPr lang="en-US"/>
          </a:p>
        </p:txBody>
      </p:sp>
      <p:sp>
        <p:nvSpPr>
          <p:cNvPr id="29" name="Text Placeholder 28"/>
          <p:cNvSpPr>
            <a:spLocks noGrp="1"/>
          </p:cNvSpPr>
          <p:nvPr>
            <p:ph type="body" sz="quarter" idx="23"/>
          </p:nvPr>
        </p:nvSpPr>
        <p:spPr/>
        <p:txBody>
          <a:bodyPr/>
          <a:lstStyle/>
          <a:p>
            <a:endParaRPr lang="en-US">
              <a:solidFill>
                <a:schemeClr val="accent5">
                  <a:lumMod val="50000"/>
                </a:schemeClr>
              </a:solidFill>
            </a:endParaRPr>
          </a:p>
        </p:txBody>
      </p:sp>
      <p:sp>
        <p:nvSpPr>
          <p:cNvPr id="30" name="Text Placeholder 29"/>
          <p:cNvSpPr>
            <a:spLocks noGrp="1"/>
          </p:cNvSpPr>
          <p:nvPr>
            <p:ph type="body" sz="quarter" idx="24"/>
          </p:nvPr>
        </p:nvSpPr>
        <p:spPr/>
        <p:txBody>
          <a:bodyPr/>
          <a:lstStyle/>
          <a:p>
            <a:endParaRPr lang="en-US"/>
          </a:p>
        </p:txBody>
      </p:sp>
      <p:sp>
        <p:nvSpPr>
          <p:cNvPr id="31" name="Text Placeholder 30"/>
          <p:cNvSpPr>
            <a:spLocks noGrp="1"/>
          </p:cNvSpPr>
          <p:nvPr>
            <p:ph type="body" sz="quarter" idx="25"/>
          </p:nvPr>
        </p:nvSpPr>
        <p:spPr/>
        <p:txBody>
          <a:bodyPr/>
          <a:lstStyle/>
          <a:p>
            <a:endParaRPr lang="en-US"/>
          </a:p>
        </p:txBody>
      </p:sp>
      <p:sp>
        <p:nvSpPr>
          <p:cNvPr id="226" name="Text Placeholder 225"/>
          <p:cNvSpPr>
            <a:spLocks noGrp="1"/>
          </p:cNvSpPr>
          <p:nvPr>
            <p:ph type="body" sz="quarter" idx="26"/>
          </p:nvPr>
        </p:nvSpPr>
        <p:spPr/>
        <p:txBody>
          <a:bodyPr/>
          <a:lstStyle/>
          <a:p>
            <a:endParaRPr lang="en-US">
              <a:solidFill>
                <a:schemeClr val="accent5">
                  <a:lumMod val="50000"/>
                </a:schemeClr>
              </a:solidFill>
            </a:endParaRPr>
          </a:p>
        </p:txBody>
      </p:sp>
      <p:sp>
        <p:nvSpPr>
          <p:cNvPr id="227" name="Text Placeholder 226"/>
          <p:cNvSpPr>
            <a:spLocks noGrp="1"/>
          </p:cNvSpPr>
          <p:nvPr>
            <p:ph type="body" sz="quarter" idx="27"/>
          </p:nvPr>
        </p:nvSpPr>
        <p:spPr/>
        <p:txBody>
          <a:bodyPr/>
          <a:lstStyle/>
          <a:p>
            <a:endParaRPr lang="en-US"/>
          </a:p>
        </p:txBody>
      </p:sp>
      <p:sp>
        <p:nvSpPr>
          <p:cNvPr id="228" name="Text Placeholder 227"/>
          <p:cNvSpPr>
            <a:spLocks noGrp="1"/>
          </p:cNvSpPr>
          <p:nvPr>
            <p:ph type="body" sz="quarter" idx="28"/>
          </p:nvPr>
        </p:nvSpPr>
        <p:spPr/>
        <p:txBody>
          <a:bodyPr/>
          <a:lstStyle/>
          <a:p>
            <a:endParaRPr lang="en-US">
              <a:solidFill>
                <a:schemeClr val="accent5">
                  <a:lumMod val="50000"/>
                </a:schemeClr>
              </a:solidFill>
            </a:endParaRPr>
          </a:p>
        </p:txBody>
      </p:sp>
      <p:sp>
        <p:nvSpPr>
          <p:cNvPr id="229" name="Text Placeholder 228"/>
          <p:cNvSpPr>
            <a:spLocks noGrp="1"/>
          </p:cNvSpPr>
          <p:nvPr>
            <p:ph type="body" sz="quarter" idx="29"/>
          </p:nvPr>
        </p:nvSpPr>
        <p:spPr/>
        <p:txBody>
          <a:bodyPr/>
          <a:lstStyle/>
          <a:p>
            <a:endParaRPr lang="en-US"/>
          </a:p>
        </p:txBody>
      </p:sp>
      <p:sp>
        <p:nvSpPr>
          <p:cNvPr id="230" name="Text Placeholder 229"/>
          <p:cNvSpPr>
            <a:spLocks noGrp="1"/>
          </p:cNvSpPr>
          <p:nvPr>
            <p:ph type="body" sz="quarter" idx="30"/>
          </p:nvPr>
        </p:nvSpPr>
        <p:spPr/>
        <p:txBody>
          <a:bodyPr/>
          <a:lstStyle/>
          <a:p>
            <a:endParaRPr lang="en-US">
              <a:solidFill>
                <a:schemeClr val="accent5">
                  <a:lumMod val="50000"/>
                </a:schemeClr>
              </a:solidFill>
            </a:endParaRPr>
          </a:p>
        </p:txBody>
      </p:sp>
      <p:sp>
        <p:nvSpPr>
          <p:cNvPr id="231" name="Text Placeholder 230"/>
          <p:cNvSpPr>
            <a:spLocks noGrp="1"/>
          </p:cNvSpPr>
          <p:nvPr>
            <p:ph type="body" sz="quarter" idx="161"/>
          </p:nvPr>
        </p:nvSpPr>
        <p:spPr/>
        <p:txBody>
          <a:bodyPr/>
          <a:lstStyle/>
          <a:p>
            <a:endParaRPr lang="en-US">
              <a:solidFill>
                <a:schemeClr val="accent5">
                  <a:lumMod val="50000"/>
                </a:schemeClr>
              </a:solidFill>
            </a:endParaRPr>
          </a:p>
        </p:txBody>
      </p:sp>
      <p:sp>
        <p:nvSpPr>
          <p:cNvPr id="232" name="Text Placeholder 231"/>
          <p:cNvSpPr>
            <a:spLocks noGrp="1"/>
          </p:cNvSpPr>
          <p:nvPr>
            <p:ph type="body" sz="quarter" idx="195"/>
          </p:nvPr>
        </p:nvSpPr>
        <p:spPr/>
        <p:txBody>
          <a:bodyPr>
            <a:normAutofit lnSpcReduction="10000"/>
          </a:bodyPr>
          <a:lstStyle/>
          <a:p>
            <a:endParaRPr lang="en-US">
              <a:solidFill>
                <a:schemeClr val="accent5">
                  <a:lumMod val="50000"/>
                </a:schemeClr>
              </a:solidFill>
            </a:endParaRPr>
          </a:p>
        </p:txBody>
      </p:sp>
      <p:sp>
        <p:nvSpPr>
          <p:cNvPr id="233" name="Text Placeholder 232"/>
          <p:cNvSpPr>
            <a:spLocks noGrp="1"/>
          </p:cNvSpPr>
          <p:nvPr>
            <p:ph type="body" sz="quarter" idx="196"/>
          </p:nvPr>
        </p:nvSpPr>
        <p:spPr/>
        <p:txBody>
          <a:bodyPr/>
          <a:lstStyle/>
          <a:p>
            <a:endParaRPr lang="en-US">
              <a:solidFill>
                <a:schemeClr val="accent5">
                  <a:lumMod val="50000"/>
                </a:schemeClr>
              </a:solidFill>
            </a:endParaRPr>
          </a:p>
        </p:txBody>
      </p:sp>
    </p:spTree>
    <p:extLst>
      <p:ext uri="{BB962C8B-B14F-4D97-AF65-F5344CB8AC3E}">
        <p14:creationId xmlns:p14="http://schemas.microsoft.com/office/powerpoint/2010/main" val="2914394851"/>
      </p:ext>
    </p:extLst>
  </p:cSld>
  <p:clrMapOvr>
    <a:masterClrMapping/>
  </p:clrMapOvr>
</p:sld>
</file>

<file path=ppt/theme/theme1.xml><?xml version="1.0" encoding="utf-8"?>
<a:theme xmlns:a="http://schemas.openxmlformats.org/drawingml/2006/main" name="42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105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42x72 PowerPoint Presentation</dc:title>
  <dc:subject>Research poster presentation template </dc:subject>
  <dc:creator>PosterPresentations.com </dc:creator>
  <cp:keywords>42x72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35</cp:revision>
  <dcterms:created xsi:type="dcterms:W3CDTF">2012-02-07T00:41:31Z</dcterms:created>
  <dcterms:modified xsi:type="dcterms:W3CDTF">2019-08-28T00:15:38Z</dcterms:modified>
  <cp:category>Research poster templates </cp:category>
</cp:coreProperties>
</file>