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56" r:id="rId3"/>
  </p:sldIdLst>
  <p:sldSz cx="41148000" cy="19202400"/>
  <p:notesSz cx="6858000" cy="9144000"/>
  <p:defaultText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5">
          <p15:clr>
            <a:srgbClr val="A4A3A4"/>
          </p15:clr>
        </p15:guide>
        <p15:guide id="2" orient="horz" pos="35">
          <p15:clr>
            <a:srgbClr val="A4A3A4"/>
          </p15:clr>
        </p15:guide>
        <p15:guide id="3" pos="25919">
          <p15:clr>
            <a:srgbClr val="A4A3A4"/>
          </p15:clr>
        </p15:guide>
        <p15:guide id="4" pos="29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4706" autoAdjust="0"/>
  </p:normalViewPr>
  <p:slideViewPr>
    <p:cSldViewPr snapToGrid="0" snapToObjects="1" showGuides="1">
      <p:cViewPr varScale="1">
        <p:scale>
          <a:sx n="54" d="100"/>
          <a:sy n="54" d="100"/>
        </p:scale>
        <p:origin x="1016" y="264"/>
      </p:cViewPr>
      <p:guideLst>
        <p:guide orient="horz" pos="12095"/>
        <p:guide orient="horz" pos="35"/>
        <p:guide pos="25919"/>
        <p:guide pos="2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8/27/19</a:t>
            </a:fld>
            <a:endParaRPr lang="en-US" dirty="0"/>
          </a:p>
        </p:txBody>
      </p:sp>
      <p:sp>
        <p:nvSpPr>
          <p:cNvPr id="4" name="Slide Image Placeholder 3"/>
          <p:cNvSpPr>
            <a:spLocks noGrp="1" noRot="1" noChangeAspect="1"/>
          </p:cNvSpPr>
          <p:nvPr>
            <p:ph type="sldImg" idx="2"/>
          </p:nvPr>
        </p:nvSpPr>
        <p:spPr>
          <a:xfrm>
            <a:off x="-244475" y="685800"/>
            <a:ext cx="7346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292406559"/>
      </p:ext>
    </p:extLst>
  </p:cSld>
  <p:clrMap bg1="lt1" tx1="dk1" bg2="lt2" tx2="dk2" accent1="accent1" accent2="accent2" accent3="accent3" accent4="accent4" accent5="accent5" accent6="accent6" hlink="hlink" folHlink="folHlink"/>
  <p:notesStyle>
    <a:lvl1pPr marL="0" algn="l" defTabSz="3448171" rtl="0" eaLnBrk="1" latinLnBrk="0" hangingPunct="1">
      <a:defRPr sz="4600" kern="1200">
        <a:solidFill>
          <a:schemeClr val="tx1"/>
        </a:solidFill>
        <a:latin typeface="+mn-lt"/>
        <a:ea typeface="+mn-ea"/>
        <a:cs typeface="+mn-cs"/>
      </a:defRPr>
    </a:lvl1pPr>
    <a:lvl2pPr marL="1724086" algn="l" defTabSz="3448171" rtl="0" eaLnBrk="1" latinLnBrk="0" hangingPunct="1">
      <a:defRPr sz="4600" kern="1200">
        <a:solidFill>
          <a:schemeClr val="tx1"/>
        </a:solidFill>
        <a:latin typeface="+mn-lt"/>
        <a:ea typeface="+mn-ea"/>
        <a:cs typeface="+mn-cs"/>
      </a:defRPr>
    </a:lvl2pPr>
    <a:lvl3pPr marL="3448171" algn="l" defTabSz="3448171" rtl="0" eaLnBrk="1" latinLnBrk="0" hangingPunct="1">
      <a:defRPr sz="4600" kern="1200">
        <a:solidFill>
          <a:schemeClr val="tx1"/>
        </a:solidFill>
        <a:latin typeface="+mn-lt"/>
        <a:ea typeface="+mn-ea"/>
        <a:cs typeface="+mn-cs"/>
      </a:defRPr>
    </a:lvl3pPr>
    <a:lvl4pPr marL="5172257" algn="l" defTabSz="3448171" rtl="0" eaLnBrk="1" latinLnBrk="0" hangingPunct="1">
      <a:defRPr sz="4600" kern="1200">
        <a:solidFill>
          <a:schemeClr val="tx1"/>
        </a:solidFill>
        <a:latin typeface="+mn-lt"/>
        <a:ea typeface="+mn-ea"/>
        <a:cs typeface="+mn-cs"/>
      </a:defRPr>
    </a:lvl4pPr>
    <a:lvl5pPr marL="6896342" algn="l" defTabSz="3448171" rtl="0" eaLnBrk="1" latinLnBrk="0" hangingPunct="1">
      <a:defRPr sz="4600" kern="1200">
        <a:solidFill>
          <a:schemeClr val="tx1"/>
        </a:solidFill>
        <a:latin typeface="+mn-lt"/>
        <a:ea typeface="+mn-ea"/>
        <a:cs typeface="+mn-cs"/>
      </a:defRPr>
    </a:lvl5pPr>
    <a:lvl6pPr marL="8620428" algn="l" defTabSz="3448171" rtl="0" eaLnBrk="1" latinLnBrk="0" hangingPunct="1">
      <a:defRPr sz="4600" kern="1200">
        <a:solidFill>
          <a:schemeClr val="tx1"/>
        </a:solidFill>
        <a:latin typeface="+mn-lt"/>
        <a:ea typeface="+mn-ea"/>
        <a:cs typeface="+mn-cs"/>
      </a:defRPr>
    </a:lvl6pPr>
    <a:lvl7pPr marL="10344514" algn="l" defTabSz="3448171" rtl="0" eaLnBrk="1" latinLnBrk="0" hangingPunct="1">
      <a:defRPr sz="4600" kern="1200">
        <a:solidFill>
          <a:schemeClr val="tx1"/>
        </a:solidFill>
        <a:latin typeface="+mn-lt"/>
        <a:ea typeface="+mn-ea"/>
        <a:cs typeface="+mn-cs"/>
      </a:defRPr>
    </a:lvl7pPr>
    <a:lvl8pPr marL="12068599" algn="l" defTabSz="3448171" rtl="0" eaLnBrk="1" latinLnBrk="0" hangingPunct="1">
      <a:defRPr sz="4600" kern="1200">
        <a:solidFill>
          <a:schemeClr val="tx1"/>
        </a:solidFill>
        <a:latin typeface="+mn-lt"/>
        <a:ea typeface="+mn-ea"/>
        <a:cs typeface="+mn-cs"/>
      </a:defRPr>
    </a:lvl8pPr>
    <a:lvl9pPr marL="13792685" algn="l" defTabSz="3448171" rtl="0" eaLnBrk="1" latinLnBrk="0" hangingPunct="1">
      <a:defRPr sz="4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32506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2x9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4997" y="9700562"/>
            <a:ext cx="7772780"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4997" y="3050680"/>
            <a:ext cx="7772780"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583984" y="3050680"/>
            <a:ext cx="7752457"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44997" y="3566201"/>
            <a:ext cx="7772780"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44997" y="9127892"/>
            <a:ext cx="7772780"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03611" y="3566201"/>
            <a:ext cx="775774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02648" y="3050680"/>
            <a:ext cx="775774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876405" y="3050680"/>
            <a:ext cx="7755434"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876404" y="3566201"/>
            <a:ext cx="7755434"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876404" y="8325763"/>
            <a:ext cx="7755434"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876405" y="8841283"/>
            <a:ext cx="775543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876405" y="14533377"/>
            <a:ext cx="775543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876404" y="15073612"/>
            <a:ext cx="7755434"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583501" y="3566201"/>
            <a:ext cx="7754386"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4777650" y="3566201"/>
            <a:ext cx="775774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4777170" y="3050680"/>
            <a:ext cx="775774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7396" y="1183572"/>
            <a:ext cx="30688705" cy="850477"/>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034050"/>
            <a:ext cx="30688705"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9648" y="180134"/>
            <a:ext cx="30688705" cy="1003438"/>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4997" y="9700562"/>
            <a:ext cx="7772780"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4997" y="3050680"/>
            <a:ext cx="7772780"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583984" y="3050680"/>
            <a:ext cx="7752457"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44997" y="3566201"/>
            <a:ext cx="7772780"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44997" y="9127892"/>
            <a:ext cx="7772780"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03611" y="3566201"/>
            <a:ext cx="775774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02648" y="3050680"/>
            <a:ext cx="775774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2876405" y="3050680"/>
            <a:ext cx="7755434"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876404" y="3566201"/>
            <a:ext cx="7755434"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876404" y="8325763"/>
            <a:ext cx="7755434"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2876405" y="8841283"/>
            <a:ext cx="775543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876405" y="14533377"/>
            <a:ext cx="775543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876404" y="15073612"/>
            <a:ext cx="7755434"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583501" y="3566201"/>
            <a:ext cx="7754386"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4777650" y="3566201"/>
            <a:ext cx="7757743" cy="446264"/>
          </a:xfrm>
          <a:prstGeom prst="rect">
            <a:avLst/>
          </a:prstGeom>
        </p:spPr>
        <p:txBody>
          <a:bodyPr wrap="square" lIns="83814" tIns="83814" rIns="83814" bIns="83814">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167350" indent="-448981">
              <a:defRPr sz="1900">
                <a:latin typeface="Trebuchet MS" pitchFamily="34" charset="0"/>
              </a:defRPr>
            </a:lvl2pPr>
            <a:lvl3pPr marL="1616330" indent="-448981">
              <a:defRPr sz="1900">
                <a:latin typeface="Trebuchet MS" pitchFamily="34" charset="0"/>
              </a:defRPr>
            </a:lvl3pPr>
            <a:lvl4pPr marL="2110209" indent="-493880">
              <a:defRPr sz="1900">
                <a:latin typeface="Trebuchet MS" pitchFamily="34" charset="0"/>
              </a:defRPr>
            </a:lvl4pPr>
            <a:lvl5pPr marL="2469394" indent="-359184">
              <a:defRPr sz="19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4777170" y="3050680"/>
            <a:ext cx="7757743" cy="545189"/>
          </a:xfrm>
          <a:prstGeom prst="rect">
            <a:avLst/>
          </a:prstGeom>
          <a:noFill/>
        </p:spPr>
        <p:txBody>
          <a:bodyPr wrap="square" lIns="71838" tIns="71838" rIns="71838" bIns="71838" anchor="ctr" anchorCtr="0">
            <a:spAutoFit/>
          </a:bodyPr>
          <a:lstStyle>
            <a:lvl1pPr marL="0" indent="0" algn="ctr">
              <a:buNone/>
              <a:defRPr sz="26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7396" y="1183572"/>
            <a:ext cx="30688705" cy="850477"/>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034050"/>
            <a:ext cx="30688705"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9648" y="180134"/>
            <a:ext cx="30688705" cy="1003438"/>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86291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767956" y="18802350"/>
            <a:ext cx="2357438" cy="267313"/>
          </a:xfrm>
          <a:prstGeom prst="rect">
            <a:avLst/>
          </a:prstGeom>
          <a:noFill/>
          <a:ln w="9525">
            <a:noFill/>
            <a:miter lim="800000"/>
            <a:headEnd/>
            <a:tailEnd/>
          </a:ln>
          <a:effectLst/>
        </p:spPr>
        <p:txBody>
          <a:bodyPr lIns="71701" tIns="35844" rIns="71701" bIns="35844">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00CBC8A9-9025-7447-A81C-966811532781}"/>
              </a:ext>
            </a:extLst>
          </p:cNvPr>
          <p:cNvGraphicFramePr>
            <a:graphicFrameLocks noGrp="1"/>
          </p:cNvGraphicFramePr>
          <p:nvPr userDrawn="1">
            <p:extLst>
              <p:ext uri="{D42A27DB-BD31-4B8C-83A1-F6EECF244321}">
                <p14:modId xmlns:p14="http://schemas.microsoft.com/office/powerpoint/2010/main" val="3993298467"/>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42”x90"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90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77.14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44 tall x 94.28 wide</a:t>
                      </a:r>
                      <a:br>
                        <a:rPr lang="en-US" sz="1200" b="0" baseline="0" dirty="0">
                          <a:solidFill>
                            <a:srgbClr val="FFC000"/>
                          </a:solidFill>
                          <a:latin typeface="Arial" panose="020B0604020202020204" pitchFamily="34" charset="0"/>
                          <a:cs typeface="Arial" panose="020B0604020202020204" pitchFamily="34" charset="0"/>
                        </a:rPr>
                      </a:br>
                      <a:endParaRPr lang="en-US" sz="1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1BC84511-6489-6B42-B07C-37936F91A6B3}"/>
              </a:ext>
            </a:extLst>
          </p:cNvPr>
          <p:cNvGraphicFramePr>
            <a:graphicFrameLocks noGrp="1"/>
          </p:cNvGraphicFramePr>
          <p:nvPr userDrawn="1">
            <p:extLst>
              <p:ext uri="{D42A27DB-BD31-4B8C-83A1-F6EECF244321}">
                <p14:modId xmlns:p14="http://schemas.microsoft.com/office/powerpoint/2010/main" val="1852808723"/>
              </p:ext>
            </p:extLst>
          </p:nvPr>
        </p:nvGraphicFramePr>
        <p:xfrm>
          <a:off x="41372192"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448171" rtl="0" eaLnBrk="1" latinLnBrk="0" hangingPunct="1">
        <a:spcBef>
          <a:spcPct val="0"/>
        </a:spcBef>
        <a:buNone/>
        <a:defRPr sz="6900" kern="1200">
          <a:solidFill>
            <a:schemeClr val="bg1"/>
          </a:solidFill>
          <a:latin typeface="Trebuchet MS" pitchFamily="34" charset="0"/>
          <a:ea typeface="+mj-ea"/>
          <a:cs typeface="+mj-cs"/>
        </a:defRPr>
      </a:lvl1pPr>
    </p:titleStyle>
    <p:bodyStyle>
      <a:lvl1pPr marL="1293065" indent="-1293065" algn="l" defTabSz="3448171" rtl="0" eaLnBrk="1" latinLnBrk="0" hangingPunct="1">
        <a:spcBef>
          <a:spcPct val="20000"/>
        </a:spcBef>
        <a:buFont typeface="Arial" pitchFamily="34" charset="0"/>
        <a:buChar char="•"/>
        <a:defRPr sz="12100" kern="1200">
          <a:solidFill>
            <a:schemeClr val="tx1"/>
          </a:solidFill>
          <a:latin typeface="+mn-lt"/>
          <a:ea typeface="+mn-ea"/>
          <a:cs typeface="+mn-cs"/>
        </a:defRPr>
      </a:lvl1pPr>
      <a:lvl2pPr marL="2801639" indent="-1077553" algn="l" defTabSz="3448171" rtl="0" eaLnBrk="1" latinLnBrk="0" hangingPunct="1">
        <a:spcBef>
          <a:spcPct val="20000"/>
        </a:spcBef>
        <a:buFont typeface="Arial" pitchFamily="34" charset="0"/>
        <a:buChar char="–"/>
        <a:defRPr sz="10600" kern="1200">
          <a:solidFill>
            <a:schemeClr val="tx1"/>
          </a:solidFill>
          <a:latin typeface="+mn-lt"/>
          <a:ea typeface="+mn-ea"/>
          <a:cs typeface="+mn-cs"/>
        </a:defRPr>
      </a:lvl2pPr>
      <a:lvl3pPr marL="4310214" indent="-862043" algn="l" defTabSz="3448171"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6034300"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4pPr>
      <a:lvl5pPr marL="7758385"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5pPr>
      <a:lvl6pPr marL="9482471"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6pPr>
      <a:lvl7pPr marL="1120655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7pPr>
      <a:lvl8pPr marL="12930642"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8pPr>
      <a:lvl9pPr marL="1465472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9pPr>
    </p:bodyStyle>
    <p:other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767956" y="18802350"/>
            <a:ext cx="2357438" cy="267313"/>
          </a:xfrm>
          <a:prstGeom prst="rect">
            <a:avLst/>
          </a:prstGeom>
          <a:noFill/>
          <a:ln w="9525">
            <a:noFill/>
            <a:miter lim="800000"/>
            <a:headEnd/>
            <a:tailEnd/>
          </a:ln>
          <a:effectLst/>
        </p:spPr>
        <p:txBody>
          <a:bodyPr lIns="71701" tIns="35844" rIns="71701" bIns="35844">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530178520"/>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3448171" rtl="0" eaLnBrk="1" latinLnBrk="0" hangingPunct="1">
        <a:spcBef>
          <a:spcPct val="0"/>
        </a:spcBef>
        <a:buNone/>
        <a:defRPr sz="6900" kern="1200">
          <a:solidFill>
            <a:schemeClr val="bg1"/>
          </a:solidFill>
          <a:latin typeface="Trebuchet MS" pitchFamily="34" charset="0"/>
          <a:ea typeface="+mj-ea"/>
          <a:cs typeface="+mj-cs"/>
        </a:defRPr>
      </a:lvl1pPr>
    </p:titleStyle>
    <p:bodyStyle>
      <a:lvl1pPr marL="1293065" indent="-1293065" algn="l" defTabSz="3448171" rtl="0" eaLnBrk="1" latinLnBrk="0" hangingPunct="1">
        <a:spcBef>
          <a:spcPct val="20000"/>
        </a:spcBef>
        <a:buFont typeface="Arial" pitchFamily="34" charset="0"/>
        <a:buChar char="•"/>
        <a:defRPr sz="12100" kern="1200">
          <a:solidFill>
            <a:schemeClr val="tx1"/>
          </a:solidFill>
          <a:latin typeface="+mn-lt"/>
          <a:ea typeface="+mn-ea"/>
          <a:cs typeface="+mn-cs"/>
        </a:defRPr>
      </a:lvl1pPr>
      <a:lvl2pPr marL="2801639" indent="-1077553" algn="l" defTabSz="3448171" rtl="0" eaLnBrk="1" latinLnBrk="0" hangingPunct="1">
        <a:spcBef>
          <a:spcPct val="20000"/>
        </a:spcBef>
        <a:buFont typeface="Arial" pitchFamily="34" charset="0"/>
        <a:buChar char="–"/>
        <a:defRPr sz="10600" kern="1200">
          <a:solidFill>
            <a:schemeClr val="tx1"/>
          </a:solidFill>
          <a:latin typeface="+mn-lt"/>
          <a:ea typeface="+mn-ea"/>
          <a:cs typeface="+mn-cs"/>
        </a:defRPr>
      </a:lvl2pPr>
      <a:lvl3pPr marL="4310214" indent="-862043" algn="l" defTabSz="3448171" rtl="0" eaLnBrk="1" latinLnBrk="0" hangingPunct="1">
        <a:spcBef>
          <a:spcPct val="20000"/>
        </a:spcBef>
        <a:buFont typeface="Arial" pitchFamily="34" charset="0"/>
        <a:buChar char="•"/>
        <a:defRPr sz="9100" kern="1200">
          <a:solidFill>
            <a:schemeClr val="tx1"/>
          </a:solidFill>
          <a:latin typeface="+mn-lt"/>
          <a:ea typeface="+mn-ea"/>
          <a:cs typeface="+mn-cs"/>
        </a:defRPr>
      </a:lvl3pPr>
      <a:lvl4pPr marL="6034300"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4pPr>
      <a:lvl5pPr marL="7758385"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5pPr>
      <a:lvl6pPr marL="9482471"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6pPr>
      <a:lvl7pPr marL="1120655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7pPr>
      <a:lvl8pPr marL="12930642"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8pPr>
      <a:lvl9pPr marL="14654726" indent="-862043" algn="l" defTabSz="3448171" rtl="0" eaLnBrk="1" latinLnBrk="0" hangingPunct="1">
        <a:spcBef>
          <a:spcPct val="20000"/>
        </a:spcBef>
        <a:buFont typeface="Arial" pitchFamily="34" charset="0"/>
        <a:buChar char="•"/>
        <a:defRPr sz="7600" kern="1200">
          <a:solidFill>
            <a:schemeClr val="tx1"/>
          </a:solidFill>
          <a:latin typeface="+mn-lt"/>
          <a:ea typeface="+mn-ea"/>
          <a:cs typeface="+mn-cs"/>
        </a:defRPr>
      </a:lvl9pPr>
    </p:bodyStyle>
    <p:otherStyle>
      <a:defPPr>
        <a:defRPr lang="en-US"/>
      </a:defPPr>
      <a:lvl1pPr marL="0" algn="l" defTabSz="3448171" rtl="0" eaLnBrk="1" latinLnBrk="0" hangingPunct="1">
        <a:defRPr sz="6800" kern="1200">
          <a:solidFill>
            <a:schemeClr val="tx1"/>
          </a:solidFill>
          <a:latin typeface="+mn-lt"/>
          <a:ea typeface="+mn-ea"/>
          <a:cs typeface="+mn-cs"/>
        </a:defRPr>
      </a:lvl1pPr>
      <a:lvl2pPr marL="1724086" algn="l" defTabSz="3448171" rtl="0" eaLnBrk="1" latinLnBrk="0" hangingPunct="1">
        <a:defRPr sz="6800" kern="1200">
          <a:solidFill>
            <a:schemeClr val="tx1"/>
          </a:solidFill>
          <a:latin typeface="+mn-lt"/>
          <a:ea typeface="+mn-ea"/>
          <a:cs typeface="+mn-cs"/>
        </a:defRPr>
      </a:lvl2pPr>
      <a:lvl3pPr marL="3448171" algn="l" defTabSz="3448171" rtl="0" eaLnBrk="1" latinLnBrk="0" hangingPunct="1">
        <a:defRPr sz="6800" kern="1200">
          <a:solidFill>
            <a:schemeClr val="tx1"/>
          </a:solidFill>
          <a:latin typeface="+mn-lt"/>
          <a:ea typeface="+mn-ea"/>
          <a:cs typeface="+mn-cs"/>
        </a:defRPr>
      </a:lvl3pPr>
      <a:lvl4pPr marL="5172257" algn="l" defTabSz="3448171" rtl="0" eaLnBrk="1" latinLnBrk="0" hangingPunct="1">
        <a:defRPr sz="6800" kern="1200">
          <a:solidFill>
            <a:schemeClr val="tx1"/>
          </a:solidFill>
          <a:latin typeface="+mn-lt"/>
          <a:ea typeface="+mn-ea"/>
          <a:cs typeface="+mn-cs"/>
        </a:defRPr>
      </a:lvl4pPr>
      <a:lvl5pPr marL="6896342" algn="l" defTabSz="3448171" rtl="0" eaLnBrk="1" latinLnBrk="0" hangingPunct="1">
        <a:defRPr sz="6800" kern="1200">
          <a:solidFill>
            <a:schemeClr val="tx1"/>
          </a:solidFill>
          <a:latin typeface="+mn-lt"/>
          <a:ea typeface="+mn-ea"/>
          <a:cs typeface="+mn-cs"/>
        </a:defRPr>
      </a:lvl5pPr>
      <a:lvl6pPr marL="8620428" algn="l" defTabSz="3448171" rtl="0" eaLnBrk="1" latinLnBrk="0" hangingPunct="1">
        <a:defRPr sz="6800" kern="1200">
          <a:solidFill>
            <a:schemeClr val="tx1"/>
          </a:solidFill>
          <a:latin typeface="+mn-lt"/>
          <a:ea typeface="+mn-ea"/>
          <a:cs typeface="+mn-cs"/>
        </a:defRPr>
      </a:lvl6pPr>
      <a:lvl7pPr marL="10344514" algn="l" defTabSz="3448171" rtl="0" eaLnBrk="1" latinLnBrk="0" hangingPunct="1">
        <a:defRPr sz="6800" kern="1200">
          <a:solidFill>
            <a:schemeClr val="tx1"/>
          </a:solidFill>
          <a:latin typeface="+mn-lt"/>
          <a:ea typeface="+mn-ea"/>
          <a:cs typeface="+mn-cs"/>
        </a:defRPr>
      </a:lvl7pPr>
      <a:lvl8pPr marL="12068599" algn="l" defTabSz="3448171" rtl="0" eaLnBrk="1" latinLnBrk="0" hangingPunct="1">
        <a:defRPr sz="6800" kern="1200">
          <a:solidFill>
            <a:schemeClr val="tx1"/>
          </a:solidFill>
          <a:latin typeface="+mn-lt"/>
          <a:ea typeface="+mn-ea"/>
          <a:cs typeface="+mn-cs"/>
        </a:defRPr>
      </a:lvl8pPr>
      <a:lvl9pPr marL="13792685" algn="l" defTabSz="3448171" rtl="0" eaLnBrk="1" latinLnBrk="0" hangingPunct="1">
        <a:defRPr sz="6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6CC8EA-8A5C-764B-ABF7-935A1E0AE33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CD6814F0-7B26-2A4D-B088-F2066CB3FC16}"/>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CA7D413-7D45-214B-8E9D-4C16693D6469}"/>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82A2A4CC-3AFB-114B-9613-13C23AF8E0A2}"/>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FFDEF912-5CE7-2F4A-A1FA-41B74FB31B8B}"/>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E27550FE-EA74-D54A-AC2B-EC01E0FA9862}"/>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98F7DBD8-FBB6-8B4E-A803-3D8421267655}"/>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65D3939B-25C2-254C-BC01-7A3EE0C9FBD8}"/>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750FB1DF-0B97-DD4B-A54C-3708F37549CA}"/>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1074A50E-12CB-A64D-AC63-1E75FD293B55}"/>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5610CF05-A578-1B4D-B184-4E879B8D6F72}"/>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DD6B887C-3751-CC43-8412-FDBC785685E4}"/>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64830524-209D-6740-90C5-7962B8EA4614}"/>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DDC67FA8-3634-8B45-B0E7-65DAC78D9185}"/>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51AA4F4D-8322-2748-B497-6097EEB7D20C}"/>
              </a:ext>
            </a:extLst>
          </p:cNvPr>
          <p:cNvSpPr>
            <a:spLocks noGrp="1"/>
          </p:cNvSpPr>
          <p:nvPr>
            <p:ph type="body" sz="quarter" idx="136"/>
          </p:nvPr>
        </p:nvSpPr>
        <p:spPr/>
        <p:txBody>
          <a:bodyPr/>
          <a:lstStyle/>
          <a:p>
            <a:endParaRPr lang="en-US"/>
          </a:p>
        </p:txBody>
      </p:sp>
      <p:sp>
        <p:nvSpPr>
          <p:cNvPr id="17" name="Text Placeholder 16">
            <a:extLst>
              <a:ext uri="{FF2B5EF4-FFF2-40B4-BE49-F238E27FC236}">
                <a16:creationId xmlns:a16="http://schemas.microsoft.com/office/drawing/2014/main" id="{C6F416AA-CC90-4440-89FD-624F3C2FEF47}"/>
              </a:ext>
            </a:extLst>
          </p:cNvPr>
          <p:cNvSpPr>
            <a:spLocks noGrp="1"/>
          </p:cNvSpPr>
          <p:nvPr>
            <p:ph type="body" sz="quarter" idx="137"/>
          </p:nvPr>
        </p:nvSpPr>
        <p:spPr/>
        <p:txBody>
          <a:bodyPr/>
          <a:lstStyle/>
          <a:p>
            <a:endParaRPr lang="en-US"/>
          </a:p>
        </p:txBody>
      </p:sp>
      <p:sp>
        <p:nvSpPr>
          <p:cNvPr id="18" name="Text Placeholder 17">
            <a:extLst>
              <a:ext uri="{FF2B5EF4-FFF2-40B4-BE49-F238E27FC236}">
                <a16:creationId xmlns:a16="http://schemas.microsoft.com/office/drawing/2014/main" id="{F4147356-85E9-BF44-8D9A-2AF6CC430582}"/>
              </a:ext>
            </a:extLst>
          </p:cNvPr>
          <p:cNvSpPr>
            <a:spLocks noGrp="1"/>
          </p:cNvSpPr>
          <p:nvPr>
            <p:ph type="body" sz="quarter" idx="161"/>
          </p:nvPr>
        </p:nvSpPr>
        <p:spPr/>
        <p:txBody>
          <a:bodyPr/>
          <a:lstStyle/>
          <a:p>
            <a:endParaRPr lang="en-US"/>
          </a:p>
        </p:txBody>
      </p:sp>
      <p:sp>
        <p:nvSpPr>
          <p:cNvPr id="19" name="Text Placeholder 18">
            <a:extLst>
              <a:ext uri="{FF2B5EF4-FFF2-40B4-BE49-F238E27FC236}">
                <a16:creationId xmlns:a16="http://schemas.microsoft.com/office/drawing/2014/main" id="{05433F62-CBC7-A447-86C0-C5CC5B08CD62}"/>
              </a:ext>
            </a:extLst>
          </p:cNvPr>
          <p:cNvSpPr>
            <a:spLocks noGrp="1"/>
          </p:cNvSpPr>
          <p:nvPr>
            <p:ph type="body" sz="quarter" idx="195"/>
          </p:nvPr>
        </p:nvSpPr>
        <p:spPr/>
        <p:txBody>
          <a:bodyPr>
            <a:normAutofit lnSpcReduction="10000"/>
          </a:bodyPr>
          <a:lstStyle/>
          <a:p>
            <a:endParaRPr lang="en-US"/>
          </a:p>
        </p:txBody>
      </p:sp>
      <p:sp>
        <p:nvSpPr>
          <p:cNvPr id="20" name="Text Placeholder 19">
            <a:extLst>
              <a:ext uri="{FF2B5EF4-FFF2-40B4-BE49-F238E27FC236}">
                <a16:creationId xmlns:a16="http://schemas.microsoft.com/office/drawing/2014/main" id="{8636AB2E-0AB2-5844-9298-6EC200438A86}"/>
              </a:ext>
            </a:extLst>
          </p:cNvPr>
          <p:cNvSpPr>
            <a:spLocks noGrp="1"/>
          </p:cNvSpPr>
          <p:nvPr>
            <p:ph type="body" sz="quarter" idx="196"/>
          </p:nvPr>
        </p:nvSpPr>
        <p:spPr/>
        <p:txBody>
          <a:bodyPr>
            <a:normAutofit lnSpcReduction="10000"/>
          </a:bodyPr>
          <a:lstStyle/>
          <a:p>
            <a:endParaRPr lang="en-US"/>
          </a:p>
        </p:txBody>
      </p:sp>
    </p:spTree>
    <p:extLst>
      <p:ext uri="{BB962C8B-B14F-4D97-AF65-F5344CB8AC3E}">
        <p14:creationId xmlns:p14="http://schemas.microsoft.com/office/powerpoint/2010/main" val="2365776202"/>
      </p:ext>
    </p:extLst>
  </p:cSld>
  <p:clrMapOvr>
    <a:masterClrMapping/>
  </p:clrMapOvr>
</p:sld>
</file>

<file path=ppt/theme/theme1.xml><?xml version="1.0" encoding="utf-8"?>
<a:theme xmlns:a="http://schemas.openxmlformats.org/drawingml/2006/main" name="42x9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PosterPresentations.com-42x90-Template</Template>
  <TotalTime>237</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42x90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42x90 PowerPoint Presentation</dc:title>
  <dc:subject>Research poster presentation template </dc:subject>
  <dc:creator>PosterPresentations.com </dc:creator>
  <cp:keywords>42x90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40</cp:revision>
  <dcterms:created xsi:type="dcterms:W3CDTF">2012-02-07T00:57:20Z</dcterms:created>
  <dcterms:modified xsi:type="dcterms:W3CDTF">2019-08-28T00:15:24Z</dcterms:modified>
  <cp:category>Research poster templates </cp:category>
</cp:coreProperties>
</file>