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6" r:id="rId3"/>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6327" autoAdjust="0"/>
  </p:normalViewPr>
  <p:slideViewPr>
    <p:cSldViewPr snapToGrid="0" snapToObjects="1" showGuides="1">
      <p:cViewPr varScale="1">
        <p:scale>
          <a:sx n="20" d="100"/>
          <a:sy n="20" d="100"/>
        </p:scale>
        <p:origin x="3136" y="272"/>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7" d="100"/>
          <a:sy n="87"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322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697355"/>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2077738"/>
          </a:xfrm>
          <a:prstGeom prst="rect">
            <a:avLst/>
          </a:prstGeom>
        </p:spPr>
        <p:txBody>
          <a:bodyPr anchor="t" anchorCtr="1">
            <a:norm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16620565" y="12801600"/>
            <a:ext cx="8659906"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697355"/>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2077738"/>
          </a:xfrm>
          <a:prstGeom prst="rect">
            <a:avLst/>
          </a:prstGeom>
        </p:spPr>
        <p:txBody>
          <a:bodyPr anchor="t" anchorCtr="1">
            <a:norm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16620565" y="12801600"/>
            <a:ext cx="8659906"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7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9F8B912-0B94-D74F-B447-6178CF3CB2C1}"/>
              </a:ext>
            </a:extLst>
          </p:cNvPr>
          <p:cNvGraphicFramePr>
            <a:graphicFrameLocks noGrp="1"/>
          </p:cNvGraphicFramePr>
          <p:nvPr userDrawn="1">
            <p:extLst>
              <p:ext uri="{D42A27DB-BD31-4B8C-83A1-F6EECF244321}">
                <p14:modId xmlns:p14="http://schemas.microsoft.com/office/powerpoint/2010/main" val="4017507244"/>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C8F9CFA3-357D-D444-BD3C-32A860381606}"/>
              </a:ext>
            </a:extLst>
          </p:cNvPr>
          <p:cNvGraphicFramePr>
            <a:graphicFrameLocks noGrp="1"/>
          </p:cNvGraphicFramePr>
          <p:nvPr userDrawn="1">
            <p:extLst>
              <p:ext uri="{D42A27DB-BD31-4B8C-83A1-F6EECF244321}">
                <p14:modId xmlns:p14="http://schemas.microsoft.com/office/powerpoint/2010/main" val="3517573817"/>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0223811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 Placeholder 351"/>
          <p:cNvSpPr>
            <a:spLocks noGrp="1"/>
          </p:cNvSpPr>
          <p:nvPr>
            <p:ph type="body" sz="quarter" idx="10"/>
          </p:nvPr>
        </p:nvSpPr>
        <p:spPr/>
        <p:txBody>
          <a:bodyPr/>
          <a:lstStyle/>
          <a:p>
            <a:endParaRPr lang="en-US"/>
          </a:p>
        </p:txBody>
      </p:sp>
      <p:sp>
        <p:nvSpPr>
          <p:cNvPr id="353" name="Text Placeholder 352"/>
          <p:cNvSpPr>
            <a:spLocks noGrp="1"/>
          </p:cNvSpPr>
          <p:nvPr>
            <p:ph type="body" sz="quarter" idx="11"/>
          </p:nvPr>
        </p:nvSpPr>
        <p:spPr/>
        <p:txBody>
          <a:bodyPr/>
          <a:lstStyle/>
          <a:p>
            <a:endParaRPr lang="en-US"/>
          </a:p>
        </p:txBody>
      </p:sp>
      <p:sp>
        <p:nvSpPr>
          <p:cNvPr id="355" name="Text Placeholder 354"/>
          <p:cNvSpPr>
            <a:spLocks noGrp="1"/>
          </p:cNvSpPr>
          <p:nvPr>
            <p:ph type="body" sz="quarter" idx="19"/>
          </p:nvPr>
        </p:nvSpPr>
        <p:spPr/>
        <p:txBody>
          <a:bodyPr/>
          <a:lstStyle/>
          <a:p>
            <a:endParaRPr lang="en-US"/>
          </a:p>
        </p:txBody>
      </p:sp>
      <p:sp>
        <p:nvSpPr>
          <p:cNvPr id="356" name="Text Placeholder 355"/>
          <p:cNvSpPr>
            <a:spLocks noGrp="1"/>
          </p:cNvSpPr>
          <p:nvPr>
            <p:ph type="body" sz="quarter" idx="20"/>
          </p:nvPr>
        </p:nvSpPr>
        <p:spPr/>
        <p:txBody>
          <a:bodyPr/>
          <a:lstStyle/>
          <a:p>
            <a:endParaRPr lang="en-US"/>
          </a:p>
        </p:txBody>
      </p:sp>
      <p:sp>
        <p:nvSpPr>
          <p:cNvPr id="357" name="Text Placeholder 356"/>
          <p:cNvSpPr>
            <a:spLocks noGrp="1"/>
          </p:cNvSpPr>
          <p:nvPr>
            <p:ph type="body" sz="quarter" idx="21"/>
          </p:nvPr>
        </p:nvSpPr>
        <p:spPr/>
        <p:txBody>
          <a:bodyPr/>
          <a:lstStyle/>
          <a:p>
            <a:endParaRPr lang="en-US"/>
          </a:p>
        </p:txBody>
      </p:sp>
      <p:sp>
        <p:nvSpPr>
          <p:cNvPr id="358" name="Text Placeholder 357"/>
          <p:cNvSpPr>
            <a:spLocks noGrp="1"/>
          </p:cNvSpPr>
          <p:nvPr>
            <p:ph type="body" sz="quarter" idx="22"/>
          </p:nvPr>
        </p:nvSpPr>
        <p:spPr/>
        <p:txBody>
          <a:bodyPr/>
          <a:lstStyle/>
          <a:p>
            <a:endParaRPr lang="en-US"/>
          </a:p>
        </p:txBody>
      </p:sp>
      <p:sp>
        <p:nvSpPr>
          <p:cNvPr id="359" name="Text Placeholder 358"/>
          <p:cNvSpPr>
            <a:spLocks noGrp="1"/>
          </p:cNvSpPr>
          <p:nvPr>
            <p:ph type="body" sz="quarter" idx="23"/>
          </p:nvPr>
        </p:nvSpPr>
        <p:spPr/>
        <p:txBody>
          <a:bodyPr/>
          <a:lstStyle/>
          <a:p>
            <a:endParaRPr lang="en-US"/>
          </a:p>
        </p:txBody>
      </p:sp>
      <p:sp>
        <p:nvSpPr>
          <p:cNvPr id="360" name="Text Placeholder 359"/>
          <p:cNvSpPr>
            <a:spLocks noGrp="1"/>
          </p:cNvSpPr>
          <p:nvPr>
            <p:ph type="body" sz="quarter" idx="24"/>
          </p:nvPr>
        </p:nvSpPr>
        <p:spPr/>
        <p:txBody>
          <a:bodyPr/>
          <a:lstStyle/>
          <a:p>
            <a:endParaRPr lang="en-US"/>
          </a:p>
        </p:txBody>
      </p:sp>
      <p:sp>
        <p:nvSpPr>
          <p:cNvPr id="361" name="Text Placeholder 360"/>
          <p:cNvSpPr>
            <a:spLocks noGrp="1"/>
          </p:cNvSpPr>
          <p:nvPr>
            <p:ph type="body" sz="quarter" idx="25"/>
          </p:nvPr>
        </p:nvSpPr>
        <p:spPr/>
        <p:txBody>
          <a:bodyPr/>
          <a:lstStyle/>
          <a:p>
            <a:endParaRPr lang="en-US"/>
          </a:p>
        </p:txBody>
      </p:sp>
      <p:sp>
        <p:nvSpPr>
          <p:cNvPr id="362" name="Text Placeholder 361"/>
          <p:cNvSpPr>
            <a:spLocks noGrp="1"/>
          </p:cNvSpPr>
          <p:nvPr>
            <p:ph type="body" sz="quarter" idx="26"/>
          </p:nvPr>
        </p:nvSpPr>
        <p:spPr/>
        <p:txBody>
          <a:bodyPr/>
          <a:lstStyle/>
          <a:p>
            <a:endParaRPr lang="en-US"/>
          </a:p>
        </p:txBody>
      </p:sp>
      <p:sp>
        <p:nvSpPr>
          <p:cNvPr id="363" name="Text Placeholder 362"/>
          <p:cNvSpPr>
            <a:spLocks noGrp="1"/>
          </p:cNvSpPr>
          <p:nvPr>
            <p:ph type="body" sz="quarter" idx="27"/>
          </p:nvPr>
        </p:nvSpPr>
        <p:spPr/>
        <p:txBody>
          <a:bodyPr/>
          <a:lstStyle/>
          <a:p>
            <a:endParaRPr lang="en-US"/>
          </a:p>
        </p:txBody>
      </p:sp>
      <p:sp>
        <p:nvSpPr>
          <p:cNvPr id="364" name="Text Placeholder 363"/>
          <p:cNvSpPr>
            <a:spLocks noGrp="1"/>
          </p:cNvSpPr>
          <p:nvPr>
            <p:ph type="body" sz="quarter" idx="28"/>
          </p:nvPr>
        </p:nvSpPr>
        <p:spPr/>
        <p:txBody>
          <a:bodyPr/>
          <a:lstStyle/>
          <a:p>
            <a:endParaRPr lang="en-US"/>
          </a:p>
        </p:txBody>
      </p:sp>
      <p:sp>
        <p:nvSpPr>
          <p:cNvPr id="365" name="Text Placeholder 364"/>
          <p:cNvSpPr>
            <a:spLocks noGrp="1"/>
          </p:cNvSpPr>
          <p:nvPr>
            <p:ph type="body" sz="quarter" idx="29"/>
          </p:nvPr>
        </p:nvSpPr>
        <p:spPr/>
        <p:txBody>
          <a:bodyPr/>
          <a:lstStyle/>
          <a:p>
            <a:endParaRPr lang="en-US"/>
          </a:p>
        </p:txBody>
      </p:sp>
      <p:sp>
        <p:nvSpPr>
          <p:cNvPr id="366" name="Text Placeholder 365"/>
          <p:cNvSpPr>
            <a:spLocks noGrp="1"/>
          </p:cNvSpPr>
          <p:nvPr>
            <p:ph type="body" sz="quarter" idx="30"/>
          </p:nvPr>
        </p:nvSpPr>
        <p:spPr/>
        <p:txBody>
          <a:bodyPr/>
          <a:lstStyle/>
          <a:p>
            <a:endParaRPr lang="en-US"/>
          </a:p>
        </p:txBody>
      </p:sp>
      <p:sp>
        <p:nvSpPr>
          <p:cNvPr id="404" name="Text Placeholder 403"/>
          <p:cNvSpPr>
            <a:spLocks noGrp="1"/>
          </p:cNvSpPr>
          <p:nvPr>
            <p:ph type="body" sz="quarter" idx="150"/>
          </p:nvPr>
        </p:nvSpPr>
        <p:spPr/>
        <p:txBody>
          <a:bodyPr/>
          <a:lstStyle/>
          <a:p>
            <a:endParaRPr lang="en-US">
              <a:solidFill>
                <a:schemeClr val="accent5">
                  <a:lumMod val="50000"/>
                </a:schemeClr>
              </a:solidFill>
            </a:endParaRPr>
          </a:p>
        </p:txBody>
      </p:sp>
      <p:sp>
        <p:nvSpPr>
          <p:cNvPr id="405" name="Text Placeholder 404"/>
          <p:cNvSpPr>
            <a:spLocks noGrp="1"/>
          </p:cNvSpPr>
          <p:nvPr>
            <p:ph type="body" sz="quarter" idx="151"/>
          </p:nvPr>
        </p:nvSpPr>
        <p:spPr/>
        <p:txBody>
          <a:bodyPr/>
          <a:lstStyle/>
          <a:p>
            <a:endParaRPr lang="en-US">
              <a:solidFill>
                <a:schemeClr val="accent5">
                  <a:lumMod val="50000"/>
                </a:schemeClr>
              </a:solidFill>
            </a:endParaRPr>
          </a:p>
        </p:txBody>
      </p:sp>
      <p:sp>
        <p:nvSpPr>
          <p:cNvPr id="406" name="Text Placeholder 405"/>
          <p:cNvSpPr>
            <a:spLocks noGrp="1"/>
          </p:cNvSpPr>
          <p:nvPr>
            <p:ph type="body" sz="quarter" idx="153"/>
          </p:nvPr>
        </p:nvSpPr>
        <p:spPr/>
        <p:txBody>
          <a:bodyPr/>
          <a:lstStyle/>
          <a:p>
            <a:endParaRPr lang="en-US" dirty="0">
              <a:solidFill>
                <a:schemeClr val="accent5">
                  <a:lumMod val="50000"/>
                </a:schemeClr>
              </a:solidFill>
            </a:endParaRPr>
          </a:p>
        </p:txBody>
      </p:sp>
    </p:spTree>
    <p:extLst>
      <p:ext uri="{BB962C8B-B14F-4D97-AF65-F5344CB8AC3E}">
        <p14:creationId xmlns:p14="http://schemas.microsoft.com/office/powerpoint/2010/main" val="3865398975"/>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266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 </dc:subject>
  <dc:creator>PosterPresentations.com </dc:creator>
  <cp:keywords>44x44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43</cp:revision>
  <dcterms:created xsi:type="dcterms:W3CDTF">2012-02-09T20:53:12Z</dcterms:created>
  <dcterms:modified xsi:type="dcterms:W3CDTF">2019-08-28T00:15:14Z</dcterms:modified>
  <cp:category>Research poster templates </cp:category>
</cp:coreProperties>
</file>