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4"/>
  </p:notesMasterIdLst>
  <p:sldIdLst>
    <p:sldId id="256" r:id="rId3"/>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762" autoAdjust="0"/>
  </p:normalViewPr>
  <p:slideViewPr>
    <p:cSldViewPr snapToGrid="0" snapToObjects="1" showGuides="1">
      <p:cViewPr varScale="1">
        <p:scale>
          <a:sx n="43" d="100"/>
          <a:sy n="43" d="100"/>
        </p:scale>
        <p:origin x="1880" y="264"/>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 Placeholder 251"/>
          <p:cNvSpPr>
            <a:spLocks noGrp="1"/>
          </p:cNvSpPr>
          <p:nvPr>
            <p:ph type="body" sz="quarter" idx="10"/>
          </p:nvPr>
        </p:nvSpPr>
        <p:spPr/>
        <p:txBody>
          <a:bodyPr/>
          <a:lstStyle/>
          <a:p>
            <a:endParaRPr lang="en-US"/>
          </a:p>
        </p:txBody>
      </p:sp>
      <p:sp>
        <p:nvSpPr>
          <p:cNvPr id="253" name="Text Placeholder 252"/>
          <p:cNvSpPr>
            <a:spLocks noGrp="1"/>
          </p:cNvSpPr>
          <p:nvPr>
            <p:ph type="body" sz="quarter" idx="11"/>
          </p:nvPr>
        </p:nvSpPr>
        <p:spPr/>
        <p:txBody>
          <a:bodyPr/>
          <a:lstStyle/>
          <a:p>
            <a:endParaRPr lang="en-US"/>
          </a:p>
        </p:txBody>
      </p:sp>
      <p:sp>
        <p:nvSpPr>
          <p:cNvPr id="160" name="Text Placeholder 159"/>
          <p:cNvSpPr>
            <a:spLocks noGrp="1"/>
          </p:cNvSpPr>
          <p:nvPr>
            <p:ph type="body" sz="quarter" idx="19"/>
          </p:nvPr>
        </p:nvSpPr>
        <p:spPr/>
        <p:txBody>
          <a:bodyPr/>
          <a:lstStyle/>
          <a:p>
            <a:endParaRPr lang="en-US"/>
          </a:p>
        </p:txBody>
      </p:sp>
      <p:sp>
        <p:nvSpPr>
          <p:cNvPr id="161" name="Text Placeholder 160"/>
          <p:cNvSpPr>
            <a:spLocks noGrp="1"/>
          </p:cNvSpPr>
          <p:nvPr>
            <p:ph type="body" sz="quarter" idx="20"/>
          </p:nvPr>
        </p:nvSpPr>
        <p:spPr/>
        <p:txBody>
          <a:bodyPr/>
          <a:lstStyle/>
          <a:p>
            <a:endParaRPr lang="en-US"/>
          </a:p>
        </p:txBody>
      </p:sp>
      <p:sp>
        <p:nvSpPr>
          <p:cNvPr id="162" name="Text Placeholder 161"/>
          <p:cNvSpPr>
            <a:spLocks noGrp="1"/>
          </p:cNvSpPr>
          <p:nvPr>
            <p:ph type="body" sz="quarter" idx="21"/>
          </p:nvPr>
        </p:nvSpPr>
        <p:spPr/>
        <p:txBody>
          <a:bodyPr/>
          <a:lstStyle/>
          <a:p>
            <a:endParaRPr lang="en-US"/>
          </a:p>
        </p:txBody>
      </p:sp>
      <p:sp>
        <p:nvSpPr>
          <p:cNvPr id="163" name="Text Placeholder 162"/>
          <p:cNvSpPr>
            <a:spLocks noGrp="1"/>
          </p:cNvSpPr>
          <p:nvPr>
            <p:ph type="body" sz="quarter" idx="22"/>
          </p:nvPr>
        </p:nvSpPr>
        <p:spPr/>
        <p:txBody>
          <a:bodyPr/>
          <a:lstStyle/>
          <a:p>
            <a:endParaRPr lang="en-US"/>
          </a:p>
        </p:txBody>
      </p:sp>
      <p:sp>
        <p:nvSpPr>
          <p:cNvPr id="164" name="Text Placeholder 163"/>
          <p:cNvSpPr>
            <a:spLocks noGrp="1"/>
          </p:cNvSpPr>
          <p:nvPr>
            <p:ph type="body" sz="quarter" idx="23"/>
          </p:nvPr>
        </p:nvSpPr>
        <p:spPr/>
        <p:txBody>
          <a:bodyPr/>
          <a:lstStyle/>
          <a:p>
            <a:endParaRPr lang="en-US"/>
          </a:p>
        </p:txBody>
      </p:sp>
      <p:sp>
        <p:nvSpPr>
          <p:cNvPr id="165" name="Text Placeholder 164"/>
          <p:cNvSpPr>
            <a:spLocks noGrp="1"/>
          </p:cNvSpPr>
          <p:nvPr>
            <p:ph type="body" sz="quarter" idx="24"/>
          </p:nvPr>
        </p:nvSpPr>
        <p:spPr/>
        <p:txBody>
          <a:bodyPr/>
          <a:lstStyle/>
          <a:p>
            <a:endParaRPr lang="en-US"/>
          </a:p>
        </p:txBody>
      </p:sp>
      <p:sp>
        <p:nvSpPr>
          <p:cNvPr id="166" name="Text Placeholder 165"/>
          <p:cNvSpPr>
            <a:spLocks noGrp="1"/>
          </p:cNvSpPr>
          <p:nvPr>
            <p:ph type="body" sz="quarter" idx="25"/>
          </p:nvPr>
        </p:nvSpPr>
        <p:spPr/>
        <p:txBody>
          <a:bodyPr/>
          <a:lstStyle/>
          <a:p>
            <a:endParaRPr lang="en-US"/>
          </a:p>
        </p:txBody>
      </p:sp>
      <p:sp>
        <p:nvSpPr>
          <p:cNvPr id="167" name="Text Placeholder 166"/>
          <p:cNvSpPr>
            <a:spLocks noGrp="1"/>
          </p:cNvSpPr>
          <p:nvPr>
            <p:ph type="body" sz="quarter" idx="26"/>
          </p:nvPr>
        </p:nvSpPr>
        <p:spPr/>
        <p:txBody>
          <a:bodyPr/>
          <a:lstStyle/>
          <a:p>
            <a:endParaRPr lang="en-US"/>
          </a:p>
        </p:txBody>
      </p:sp>
      <p:sp>
        <p:nvSpPr>
          <p:cNvPr id="168" name="Text Placeholder 167"/>
          <p:cNvSpPr>
            <a:spLocks noGrp="1"/>
          </p:cNvSpPr>
          <p:nvPr>
            <p:ph type="body" sz="quarter" idx="27"/>
          </p:nvPr>
        </p:nvSpPr>
        <p:spPr/>
        <p:txBody>
          <a:bodyPr/>
          <a:lstStyle/>
          <a:p>
            <a:endParaRPr lang="en-US"/>
          </a:p>
        </p:txBody>
      </p:sp>
      <p:sp>
        <p:nvSpPr>
          <p:cNvPr id="169" name="Text Placeholder 168"/>
          <p:cNvSpPr>
            <a:spLocks noGrp="1"/>
          </p:cNvSpPr>
          <p:nvPr>
            <p:ph type="body" sz="quarter" idx="28"/>
          </p:nvPr>
        </p:nvSpPr>
        <p:spPr/>
        <p:txBody>
          <a:bodyPr/>
          <a:lstStyle/>
          <a:p>
            <a:endParaRPr lang="en-US"/>
          </a:p>
        </p:txBody>
      </p:sp>
      <p:sp>
        <p:nvSpPr>
          <p:cNvPr id="256" name="Text Placeholder 255"/>
          <p:cNvSpPr>
            <a:spLocks noGrp="1"/>
          </p:cNvSpPr>
          <p:nvPr>
            <p:ph type="body" sz="quarter" idx="29"/>
          </p:nvPr>
        </p:nvSpPr>
        <p:spPr/>
        <p:txBody>
          <a:bodyPr/>
          <a:lstStyle/>
          <a:p>
            <a:endParaRPr lang="en-US"/>
          </a:p>
        </p:txBody>
      </p:sp>
      <p:sp>
        <p:nvSpPr>
          <p:cNvPr id="257" name="Text Placeholder 256"/>
          <p:cNvSpPr>
            <a:spLocks noGrp="1"/>
          </p:cNvSpPr>
          <p:nvPr>
            <p:ph type="body" sz="quarter" idx="30"/>
          </p:nvPr>
        </p:nvSpPr>
        <p:spPr/>
        <p:txBody>
          <a:bodyPr/>
          <a:lstStyle/>
          <a:p>
            <a:endParaRPr lang="en-US"/>
          </a:p>
        </p:txBody>
      </p:sp>
      <p:sp>
        <p:nvSpPr>
          <p:cNvPr id="295" name="Text Placeholder 294"/>
          <p:cNvSpPr>
            <a:spLocks noGrp="1"/>
          </p:cNvSpPr>
          <p:nvPr>
            <p:ph type="body" sz="quarter" idx="150"/>
          </p:nvPr>
        </p:nvSpPr>
        <p:spPr/>
        <p:txBody>
          <a:bodyPr>
            <a:normAutofit lnSpcReduction="10000"/>
          </a:bodyPr>
          <a:lstStyle/>
          <a:p>
            <a:endParaRPr lang="en-US">
              <a:solidFill>
                <a:schemeClr val="accent5">
                  <a:lumMod val="50000"/>
                </a:schemeClr>
              </a:solidFill>
            </a:endParaRPr>
          </a:p>
        </p:txBody>
      </p:sp>
      <p:sp>
        <p:nvSpPr>
          <p:cNvPr id="296" name="Text Placeholder 295"/>
          <p:cNvSpPr>
            <a:spLocks noGrp="1"/>
          </p:cNvSpPr>
          <p:nvPr>
            <p:ph type="body" sz="quarter" idx="184"/>
          </p:nvPr>
        </p:nvSpPr>
        <p:spPr/>
        <p:txBody>
          <a:bodyPr>
            <a:normAutofit fontScale="92500" lnSpcReduction="10000"/>
          </a:bodyPr>
          <a:lstStyle/>
          <a:p>
            <a:endParaRPr lang="en-US">
              <a:solidFill>
                <a:schemeClr val="accent5">
                  <a:lumMod val="50000"/>
                </a:schemeClr>
              </a:solidFill>
            </a:endParaRPr>
          </a:p>
        </p:txBody>
      </p:sp>
      <p:sp>
        <p:nvSpPr>
          <p:cNvPr id="297" name="Text Placeholder 296"/>
          <p:cNvSpPr>
            <a:spLocks noGrp="1"/>
          </p:cNvSpPr>
          <p:nvPr>
            <p:ph type="body" sz="quarter" idx="185"/>
          </p:nvPr>
        </p:nvSpPr>
        <p:spPr/>
        <p:txBody>
          <a:bodyPr/>
          <a:lstStyle/>
          <a:p>
            <a:endParaRPr lang="en-US">
              <a:solidFill>
                <a:schemeClr val="accent5">
                  <a:lumMod val="50000"/>
                </a:schemeClr>
              </a:solidFill>
            </a:endParaRPr>
          </a:p>
        </p:txBody>
      </p:sp>
    </p:spTree>
    <p:extLst>
      <p:ext uri="{BB962C8B-B14F-4D97-AF65-F5344CB8AC3E}">
        <p14:creationId xmlns:p14="http://schemas.microsoft.com/office/powerpoint/2010/main" val="2212419635"/>
      </p:ext>
    </p:extLst>
  </p:cSld>
  <p:clrMapOvr>
    <a:masterClrMapping/>
  </p:clrMapOvr>
</p:sld>
</file>

<file path=ppt/theme/theme1.xml><?xml version="1.0" encoding="utf-8"?>
<a:theme xmlns:a="http://schemas.openxmlformats.org/drawingml/2006/main" name="48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226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2012-02-09T21:09:21Z</dcterms:created>
  <dcterms:modified xsi:type="dcterms:W3CDTF">2019-08-28T00:14:52Z</dcterms:modified>
  <cp:category>Research poster templates </cp:category>
</cp:coreProperties>
</file>