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32735838" cy="43891200"/>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5">
          <p15:clr>
            <a:srgbClr val="A4A3A4"/>
          </p15:clr>
        </p15:guide>
        <p15:guide id="2" orient="horz" pos="384">
          <p15:clr>
            <a:srgbClr val="A4A3A4"/>
          </p15:clr>
        </p15:guide>
        <p15:guide id="3" orient="horz" pos="26880">
          <p15:clr>
            <a:srgbClr val="A4A3A4"/>
          </p15:clr>
        </p15:guide>
        <p15:guide id="4" orient="horz">
          <p15:clr>
            <a:srgbClr val="A4A3A4"/>
          </p15:clr>
        </p15:guide>
        <p15:guide id="5" pos="434">
          <p15:clr>
            <a:srgbClr val="A4A3A4"/>
          </p15:clr>
        </p15:guide>
        <p15:guide id="6" pos="201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varScale="1">
        <p:scale>
          <a:sx n="25" d="100"/>
          <a:sy n="25" d="100"/>
        </p:scale>
        <p:origin x="4304" y="280"/>
      </p:cViewPr>
      <p:guideLst>
        <p:guide orient="horz" pos="4425"/>
        <p:guide orient="horz" pos="384"/>
        <p:guide orient="horz" pos="26880"/>
        <p:guide orient="horz"/>
        <p:guide pos="434"/>
        <p:guide pos="201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68242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4984270"/>
            <a:ext cx="23842662" cy="1280160"/>
          </a:xfrm>
          <a:prstGeom prst="rect">
            <a:avLst/>
          </a:prstGeom>
        </p:spPr>
        <p:txBody>
          <a:bodyPr>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961160"/>
            <a:ext cx="23842662" cy="1915640"/>
          </a:xfrm>
          <a:prstGeom prst="rect">
            <a:avLst/>
          </a:prstGeom>
        </p:spPr>
        <p:txBody>
          <a:bodyPr anchor="t" anchorCtr="1">
            <a:norm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580236"/>
            <a:ext cx="23842662" cy="2380923"/>
          </a:xfrm>
          <a:prstGeom prst="rect">
            <a:avLst/>
          </a:prstGeom>
        </p:spPr>
        <p:txBody>
          <a:bodyPr anchor="t" anchorCtr="1">
            <a:norm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4984270"/>
            <a:ext cx="23842662" cy="1280160"/>
          </a:xfrm>
          <a:prstGeom prst="rect">
            <a:avLst/>
          </a:prstGeom>
        </p:spPr>
        <p:txBody>
          <a:bodyPr>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961160"/>
            <a:ext cx="23842662" cy="1915640"/>
          </a:xfrm>
          <a:prstGeom prst="rect">
            <a:avLst/>
          </a:prstGeom>
        </p:spPr>
        <p:txBody>
          <a:bodyPr anchor="t" anchorCtr="1">
            <a:norm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580236"/>
            <a:ext cx="23842662" cy="2380923"/>
          </a:xfrm>
          <a:prstGeom prst="rect">
            <a:avLst/>
          </a:prstGeom>
        </p:spPr>
        <p:txBody>
          <a:bodyPr anchor="t" anchorCtr="1">
            <a:norm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7727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Text Box 14"/>
          <p:cNvSpPr txBox="1">
            <a:spLocks noChangeArrowheads="1"/>
          </p:cNvSpPr>
          <p:nvPr userDrawn="1"/>
        </p:nvSpPr>
        <p:spPr bwMode="auto">
          <a:xfrm>
            <a:off x="1625371" y="42996689"/>
            <a:ext cx="2413230"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2664405E-ABA7-3148-BDDE-6FB1855472EA}"/>
              </a:ext>
            </a:extLst>
          </p:cNvPr>
          <p:cNvGraphicFramePr>
            <a:graphicFrameLocks noGrp="1"/>
          </p:cNvGraphicFramePr>
          <p:nvPr userDrawn="1">
            <p:extLst>
              <p:ext uri="{D42A27DB-BD31-4B8C-83A1-F6EECF244321}">
                <p14:modId xmlns:p14="http://schemas.microsoft.com/office/powerpoint/2010/main" val="3530970433"/>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505FAE4-0F67-BD46-8B2D-5C5007A34979}"/>
              </a:ext>
            </a:extLst>
          </p:cNvPr>
          <p:cNvGraphicFramePr>
            <a:graphicFrameLocks noGrp="1"/>
          </p:cNvGraphicFramePr>
          <p:nvPr userDrawn="1">
            <p:extLst>
              <p:ext uri="{D42A27DB-BD31-4B8C-83A1-F6EECF244321}">
                <p14:modId xmlns:p14="http://schemas.microsoft.com/office/powerpoint/2010/main" val="3419275576"/>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Text Box 14"/>
          <p:cNvSpPr txBox="1">
            <a:spLocks noChangeArrowheads="1"/>
          </p:cNvSpPr>
          <p:nvPr userDrawn="1"/>
        </p:nvSpPr>
        <p:spPr bwMode="auto">
          <a:xfrm>
            <a:off x="1625371" y="42996689"/>
            <a:ext cx="2413230"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33512761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Placeholder 243"/>
          <p:cNvSpPr>
            <a:spLocks noGrp="1"/>
          </p:cNvSpPr>
          <p:nvPr>
            <p:ph type="body" sz="quarter" idx="10"/>
          </p:nvPr>
        </p:nvSpPr>
        <p:spPr/>
        <p:txBody>
          <a:bodyPr/>
          <a:lstStyle/>
          <a:p>
            <a:endParaRPr lang="en-US"/>
          </a:p>
        </p:txBody>
      </p:sp>
      <p:sp>
        <p:nvSpPr>
          <p:cNvPr id="245" name="Text Placeholder 244"/>
          <p:cNvSpPr>
            <a:spLocks noGrp="1"/>
          </p:cNvSpPr>
          <p:nvPr>
            <p:ph type="body" sz="quarter" idx="11"/>
          </p:nvPr>
        </p:nvSpPr>
        <p:spPr/>
        <p:txBody>
          <a:bodyPr/>
          <a:lstStyle/>
          <a:p>
            <a:endParaRPr lang="en-US"/>
          </a:p>
        </p:txBody>
      </p:sp>
      <p:sp>
        <p:nvSpPr>
          <p:cNvPr id="248" name="Text Placeholder 247"/>
          <p:cNvSpPr>
            <a:spLocks noGrp="1"/>
          </p:cNvSpPr>
          <p:nvPr>
            <p:ph type="body" sz="quarter" idx="20"/>
          </p:nvPr>
        </p:nvSpPr>
        <p:spPr/>
        <p:txBody>
          <a:bodyPr/>
          <a:lstStyle/>
          <a:p>
            <a:endParaRPr lang="en-US"/>
          </a:p>
        </p:txBody>
      </p:sp>
      <p:sp>
        <p:nvSpPr>
          <p:cNvPr id="249" name="Text Placeholder 248"/>
          <p:cNvSpPr>
            <a:spLocks noGrp="1"/>
          </p:cNvSpPr>
          <p:nvPr>
            <p:ph type="body" sz="quarter" idx="25"/>
          </p:nvPr>
        </p:nvSpPr>
        <p:spPr/>
        <p:txBody>
          <a:bodyPr/>
          <a:lstStyle/>
          <a:p>
            <a:endParaRPr lang="en-US"/>
          </a:p>
        </p:txBody>
      </p:sp>
      <p:sp>
        <p:nvSpPr>
          <p:cNvPr id="250" name="Text Placeholder 249"/>
          <p:cNvSpPr>
            <a:spLocks noGrp="1"/>
          </p:cNvSpPr>
          <p:nvPr>
            <p:ph type="body" sz="quarter" idx="26"/>
          </p:nvPr>
        </p:nvSpPr>
        <p:spPr/>
        <p:txBody>
          <a:bodyPr/>
          <a:lstStyle/>
          <a:p>
            <a:endParaRPr lang="en-US"/>
          </a:p>
        </p:txBody>
      </p:sp>
      <p:sp>
        <p:nvSpPr>
          <p:cNvPr id="251" name="Text Placeholder 250"/>
          <p:cNvSpPr>
            <a:spLocks noGrp="1"/>
          </p:cNvSpPr>
          <p:nvPr>
            <p:ph type="body" sz="quarter" idx="27"/>
          </p:nvPr>
        </p:nvSpPr>
        <p:spPr/>
        <p:txBody>
          <a:bodyPr/>
          <a:lstStyle/>
          <a:p>
            <a:endParaRPr lang="en-US"/>
          </a:p>
        </p:txBody>
      </p:sp>
      <p:sp>
        <p:nvSpPr>
          <p:cNvPr id="252" name="Text Placeholder 251"/>
          <p:cNvSpPr>
            <a:spLocks noGrp="1"/>
          </p:cNvSpPr>
          <p:nvPr>
            <p:ph type="body" sz="quarter" idx="28"/>
          </p:nvPr>
        </p:nvSpPr>
        <p:spPr/>
        <p:txBody>
          <a:bodyPr/>
          <a:lstStyle/>
          <a:p>
            <a:endParaRPr lang="en-US"/>
          </a:p>
        </p:txBody>
      </p:sp>
      <p:sp>
        <p:nvSpPr>
          <p:cNvPr id="253" name="Text Placeholder 252"/>
          <p:cNvSpPr>
            <a:spLocks noGrp="1"/>
          </p:cNvSpPr>
          <p:nvPr>
            <p:ph type="body" sz="quarter" idx="29"/>
          </p:nvPr>
        </p:nvSpPr>
        <p:spPr/>
        <p:txBody>
          <a:bodyPr/>
          <a:lstStyle/>
          <a:p>
            <a:endParaRPr lang="en-US"/>
          </a:p>
        </p:txBody>
      </p:sp>
      <p:sp>
        <p:nvSpPr>
          <p:cNvPr id="254" name="Text Placeholder 253"/>
          <p:cNvSpPr>
            <a:spLocks noGrp="1"/>
          </p:cNvSpPr>
          <p:nvPr>
            <p:ph type="body" sz="quarter" idx="30"/>
          </p:nvPr>
        </p:nvSpPr>
        <p:spPr/>
        <p:txBody>
          <a:bodyPr/>
          <a:lstStyle/>
          <a:p>
            <a:endParaRPr lang="en-US"/>
          </a:p>
        </p:txBody>
      </p:sp>
      <p:sp>
        <p:nvSpPr>
          <p:cNvPr id="256" name="Text Placeholder 255"/>
          <p:cNvSpPr>
            <a:spLocks noGrp="1"/>
          </p:cNvSpPr>
          <p:nvPr>
            <p:ph type="body" sz="quarter" idx="96"/>
          </p:nvPr>
        </p:nvSpPr>
        <p:spPr/>
        <p:txBody>
          <a:bodyPr/>
          <a:lstStyle/>
          <a:p>
            <a:endParaRPr lang="en-US"/>
          </a:p>
        </p:txBody>
      </p:sp>
      <p:sp>
        <p:nvSpPr>
          <p:cNvPr id="293" name="Text Placeholder 292"/>
          <p:cNvSpPr>
            <a:spLocks noGrp="1"/>
          </p:cNvSpPr>
          <p:nvPr>
            <p:ph type="body" sz="quarter" idx="150"/>
          </p:nvPr>
        </p:nvSpPr>
        <p:spPr/>
        <p:txBody>
          <a:bodyPr/>
          <a:lstStyle/>
          <a:p>
            <a:endParaRPr lang="en-US">
              <a:solidFill>
                <a:schemeClr val="accent5">
                  <a:lumMod val="50000"/>
                </a:schemeClr>
              </a:solidFill>
            </a:endParaRPr>
          </a:p>
        </p:txBody>
      </p:sp>
      <p:sp>
        <p:nvSpPr>
          <p:cNvPr id="294" name="Text Placeholder 293"/>
          <p:cNvSpPr>
            <a:spLocks noGrp="1"/>
          </p:cNvSpPr>
          <p:nvPr>
            <p:ph type="body" sz="quarter" idx="151"/>
          </p:nvPr>
        </p:nvSpPr>
        <p:spPr/>
        <p:txBody>
          <a:bodyPr/>
          <a:lstStyle/>
          <a:p>
            <a:endParaRPr lang="en-US">
              <a:solidFill>
                <a:schemeClr val="accent5">
                  <a:lumMod val="50000"/>
                </a:schemeClr>
              </a:solidFill>
            </a:endParaRPr>
          </a:p>
        </p:txBody>
      </p:sp>
      <p:sp>
        <p:nvSpPr>
          <p:cNvPr id="295" name="Text Placeholder 294"/>
          <p:cNvSpPr>
            <a:spLocks noGrp="1"/>
          </p:cNvSpPr>
          <p:nvPr>
            <p:ph type="body" sz="quarter" idx="153"/>
          </p:nvPr>
        </p:nvSpPr>
        <p:spPr/>
        <p:txBody>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2315783993"/>
      </p:ext>
    </p:extLst>
  </p:cSld>
  <p:clrMapOvr>
    <a:masterClrMapping/>
  </p:clrMapOvr>
</p:sld>
</file>

<file path=ppt/theme/theme1.xml><?xml version="1.0" encoding="utf-8"?>
<a:theme xmlns:a="http://schemas.openxmlformats.org/drawingml/2006/main" name="91CMx122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1315</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91CMx122CM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subject>Research poster presentation template </dc:subject>
  <dc:creator>PosterPresentations.com</dc:creator>
  <cp:keywords>91x122cm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30</cp:revision>
  <dcterms:created xsi:type="dcterms:W3CDTF">2012-02-10T00:16:25Z</dcterms:created>
  <dcterms:modified xsi:type="dcterms:W3CDTF">2019-08-28T00:14:13Z</dcterms:modified>
  <cp:category>Research poster templates </cp:category>
</cp:coreProperties>
</file>