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7" autoAdjust="0"/>
    <p:restoredTop sz="94743" autoAdjust="0"/>
  </p:normalViewPr>
  <p:slideViewPr>
    <p:cSldViewPr snapToGrid="0" snapToObjects="1" showGuides="1">
      <p:cViewPr>
        <p:scale>
          <a:sx n="46" d="100"/>
          <a:sy n="46" d="100"/>
        </p:scale>
        <p:origin x="2080" y="552"/>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9595" y="16156941"/>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aphicFrame>
        <p:nvGraphicFramePr>
          <p:cNvPr id="9" name="Table 8">
            <a:extLst>
              <a:ext uri="{FF2B5EF4-FFF2-40B4-BE49-F238E27FC236}">
                <a16:creationId xmlns:a16="http://schemas.microsoft.com/office/drawing/2014/main" id="{990496E8-7D59-6D41-A2E7-5FB53D46499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C6C71B7-F70A-B149-A686-BA79F3018CF5}"/>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9595" y="16156941"/>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p:txBody>
          <a:bodyPr/>
          <a:lstStyle/>
          <a:p>
            <a:endParaRPr lang="en-US">
              <a:solidFill>
                <a:schemeClr val="accent5">
                  <a:lumMod val="50000"/>
                </a:schemeClr>
              </a:solidFill>
            </a:endParaRPr>
          </a:p>
        </p:txBody>
      </p:sp>
      <p:sp>
        <p:nvSpPr>
          <p:cNvPr id="299" name="Text Placeholder 298"/>
          <p:cNvSpPr>
            <a:spLocks noGrp="1"/>
          </p:cNvSpPr>
          <p:nvPr>
            <p:ph type="body" sz="quarter" idx="11"/>
          </p:nvPr>
        </p:nvSpPr>
        <p:spPr/>
        <p:txBody>
          <a:bodyPr/>
          <a:lstStyle/>
          <a:p>
            <a:endParaRPr lang="en-US">
              <a:solidFill>
                <a:schemeClr val="accent5">
                  <a:lumMod val="50000"/>
                </a:schemeClr>
              </a:solidFill>
            </a:endParaRPr>
          </a:p>
        </p:txBody>
      </p:sp>
      <p:sp>
        <p:nvSpPr>
          <p:cNvPr id="302" name="Text Placeholder 301"/>
          <p:cNvSpPr>
            <a:spLocks noGrp="1"/>
          </p:cNvSpPr>
          <p:nvPr>
            <p:ph type="body" sz="quarter" idx="19"/>
          </p:nvPr>
        </p:nvSpPr>
        <p:spPr/>
        <p:txBody>
          <a:bodyPr/>
          <a:lstStyle/>
          <a:p>
            <a:endParaRPr lang="en-US">
              <a:solidFill>
                <a:schemeClr val="accent5">
                  <a:lumMod val="50000"/>
                </a:schemeClr>
              </a:solidFill>
            </a:endParaRPr>
          </a:p>
        </p:txBody>
      </p:sp>
      <p:sp>
        <p:nvSpPr>
          <p:cNvPr id="303" name="Text Placeholder 302"/>
          <p:cNvSpPr>
            <a:spLocks noGrp="1"/>
          </p:cNvSpPr>
          <p:nvPr>
            <p:ph type="body" sz="quarter" idx="20"/>
          </p:nvPr>
        </p:nvSpPr>
        <p:spPr/>
        <p:txBody>
          <a:bodyPr/>
          <a:lstStyle/>
          <a:p>
            <a:endParaRPr lang="en-US">
              <a:solidFill>
                <a:schemeClr val="accent5">
                  <a:lumMod val="50000"/>
                </a:schemeClr>
              </a:solidFill>
            </a:endParaRPr>
          </a:p>
        </p:txBody>
      </p:sp>
      <p:sp>
        <p:nvSpPr>
          <p:cNvPr id="304" name="Text Placeholder 303"/>
          <p:cNvSpPr>
            <a:spLocks noGrp="1"/>
          </p:cNvSpPr>
          <p:nvPr>
            <p:ph type="body" sz="quarter" idx="21"/>
          </p:nvPr>
        </p:nvSpPr>
        <p:spPr/>
        <p:txBody>
          <a:bodyPr/>
          <a:lstStyle/>
          <a:p>
            <a:endParaRPr lang="en-US">
              <a:solidFill>
                <a:schemeClr val="accent5">
                  <a:lumMod val="50000"/>
                </a:schemeClr>
              </a:solidFill>
            </a:endParaRPr>
          </a:p>
        </p:txBody>
      </p:sp>
      <p:sp>
        <p:nvSpPr>
          <p:cNvPr id="305" name="Text Placeholder 304"/>
          <p:cNvSpPr>
            <a:spLocks noGrp="1"/>
          </p:cNvSpPr>
          <p:nvPr>
            <p:ph type="body" sz="quarter" idx="22"/>
          </p:nvPr>
        </p:nvSpPr>
        <p:spPr/>
        <p:txBody>
          <a:bodyPr/>
          <a:lstStyle/>
          <a:p>
            <a:endParaRPr lang="en-US">
              <a:solidFill>
                <a:schemeClr val="accent5">
                  <a:lumMod val="50000"/>
                </a:schemeClr>
              </a:solidFill>
            </a:endParaRPr>
          </a:p>
        </p:txBody>
      </p:sp>
      <p:sp>
        <p:nvSpPr>
          <p:cNvPr id="306" name="Text Placeholder 305"/>
          <p:cNvSpPr>
            <a:spLocks noGrp="1"/>
          </p:cNvSpPr>
          <p:nvPr>
            <p:ph type="body" sz="quarter" idx="23"/>
          </p:nvPr>
        </p:nvSpPr>
        <p:spPr/>
        <p:txBody>
          <a:bodyPr/>
          <a:lstStyle/>
          <a:p>
            <a:endParaRPr lang="en-US">
              <a:solidFill>
                <a:schemeClr val="accent5">
                  <a:lumMod val="50000"/>
                </a:schemeClr>
              </a:solidFill>
            </a:endParaRPr>
          </a:p>
        </p:txBody>
      </p:sp>
      <p:sp>
        <p:nvSpPr>
          <p:cNvPr id="307" name="Text Placeholder 306"/>
          <p:cNvSpPr>
            <a:spLocks noGrp="1"/>
          </p:cNvSpPr>
          <p:nvPr>
            <p:ph type="body" sz="quarter" idx="24"/>
          </p:nvPr>
        </p:nvSpPr>
        <p:spPr/>
        <p:txBody>
          <a:bodyPr/>
          <a:lstStyle/>
          <a:p>
            <a:endParaRPr lang="en-US">
              <a:solidFill>
                <a:schemeClr val="accent5">
                  <a:lumMod val="50000"/>
                </a:schemeClr>
              </a:solidFill>
            </a:endParaRPr>
          </a:p>
        </p:txBody>
      </p:sp>
      <p:sp>
        <p:nvSpPr>
          <p:cNvPr id="308" name="Text Placeholder 307"/>
          <p:cNvSpPr>
            <a:spLocks noGrp="1"/>
          </p:cNvSpPr>
          <p:nvPr>
            <p:ph type="body" sz="quarter" idx="25"/>
          </p:nvPr>
        </p:nvSpPr>
        <p:spPr/>
        <p:txBody>
          <a:bodyPr/>
          <a:lstStyle/>
          <a:p>
            <a:endParaRPr lang="en-US">
              <a:solidFill>
                <a:schemeClr val="accent5">
                  <a:lumMod val="50000"/>
                </a:schemeClr>
              </a:solidFill>
            </a:endParaRPr>
          </a:p>
        </p:txBody>
      </p:sp>
      <p:sp>
        <p:nvSpPr>
          <p:cNvPr id="309" name="Text Placeholder 308"/>
          <p:cNvSpPr>
            <a:spLocks noGrp="1"/>
          </p:cNvSpPr>
          <p:nvPr>
            <p:ph type="body" sz="quarter" idx="26"/>
          </p:nvPr>
        </p:nvSpPr>
        <p:spPr/>
        <p:txBody>
          <a:bodyPr/>
          <a:lstStyle/>
          <a:p>
            <a:endParaRPr lang="en-US">
              <a:solidFill>
                <a:schemeClr val="accent5">
                  <a:lumMod val="50000"/>
                </a:schemeClr>
              </a:solidFill>
            </a:endParaRPr>
          </a:p>
        </p:txBody>
      </p:sp>
      <p:sp>
        <p:nvSpPr>
          <p:cNvPr id="310" name="Text Placeholder 309"/>
          <p:cNvSpPr>
            <a:spLocks noGrp="1"/>
          </p:cNvSpPr>
          <p:nvPr>
            <p:ph type="body" sz="quarter" idx="27"/>
          </p:nvPr>
        </p:nvSpPr>
        <p:spPr/>
        <p:txBody>
          <a:bodyPr/>
          <a:lstStyle/>
          <a:p>
            <a:endParaRPr lang="en-US">
              <a:solidFill>
                <a:schemeClr val="accent5">
                  <a:lumMod val="50000"/>
                </a:schemeClr>
              </a:solidFill>
            </a:endParaRPr>
          </a:p>
        </p:txBody>
      </p:sp>
      <p:sp>
        <p:nvSpPr>
          <p:cNvPr id="311" name="Text Placeholder 310"/>
          <p:cNvSpPr>
            <a:spLocks noGrp="1"/>
          </p:cNvSpPr>
          <p:nvPr>
            <p:ph type="body" sz="quarter" idx="28"/>
          </p:nvPr>
        </p:nvSpPr>
        <p:spPr/>
        <p:txBody>
          <a:bodyPr/>
          <a:lstStyle/>
          <a:p>
            <a:endParaRPr lang="en-US">
              <a:solidFill>
                <a:schemeClr val="accent5">
                  <a:lumMod val="50000"/>
                </a:schemeClr>
              </a:solidFill>
            </a:endParaRPr>
          </a:p>
        </p:txBody>
      </p:sp>
      <p:sp>
        <p:nvSpPr>
          <p:cNvPr id="312" name="Text Placeholder 311"/>
          <p:cNvSpPr>
            <a:spLocks noGrp="1"/>
          </p:cNvSpPr>
          <p:nvPr>
            <p:ph type="body" sz="quarter" idx="29"/>
          </p:nvPr>
        </p:nvSpPr>
        <p:spPr/>
        <p:txBody>
          <a:bodyPr/>
          <a:lstStyle/>
          <a:p>
            <a:endParaRPr lang="en-US">
              <a:solidFill>
                <a:schemeClr val="accent5">
                  <a:lumMod val="50000"/>
                </a:schemeClr>
              </a:solidFill>
            </a:endParaRPr>
          </a:p>
        </p:txBody>
      </p:sp>
      <p:sp>
        <p:nvSpPr>
          <p:cNvPr id="313" name="Text Placeholder 312"/>
          <p:cNvSpPr>
            <a:spLocks noGrp="1"/>
          </p:cNvSpPr>
          <p:nvPr>
            <p:ph type="body" sz="quarter" idx="30"/>
          </p:nvPr>
        </p:nvSpPr>
        <p:spPr/>
        <p:txBody>
          <a:bodyPr/>
          <a:lstStyle/>
          <a:p>
            <a:endParaRPr lang="en-US">
              <a:solidFill>
                <a:schemeClr val="accent5">
                  <a:lumMod val="50000"/>
                </a:schemeClr>
              </a:solidFill>
            </a:endParaRPr>
          </a:p>
        </p:txBody>
      </p:sp>
      <p:sp>
        <p:nvSpPr>
          <p:cNvPr id="351" name="Text Placeholder 350"/>
          <p:cNvSpPr>
            <a:spLocks noGrp="1"/>
          </p:cNvSpPr>
          <p:nvPr>
            <p:ph type="body" sz="quarter" idx="150"/>
          </p:nvPr>
        </p:nvSpPr>
        <p:spPr/>
        <p:txBody>
          <a:bodyPr>
            <a:normAutofit fontScale="92500" lnSpcReduction="10000"/>
          </a:bodyPr>
          <a:lstStyle/>
          <a:p>
            <a:endParaRPr lang="en-US">
              <a:solidFill>
                <a:schemeClr val="accent5">
                  <a:lumMod val="50000"/>
                </a:schemeClr>
              </a:solidFill>
            </a:endParaRPr>
          </a:p>
        </p:txBody>
      </p:sp>
      <p:sp>
        <p:nvSpPr>
          <p:cNvPr id="352" name="Text Placeholder 351"/>
          <p:cNvSpPr>
            <a:spLocks noGrp="1"/>
          </p:cNvSpPr>
          <p:nvPr>
            <p:ph type="body" sz="quarter" idx="184"/>
          </p:nvPr>
        </p:nvSpPr>
        <p:spPr/>
        <p:txBody>
          <a:bodyPr/>
          <a:lstStyle/>
          <a:p>
            <a:endParaRPr lang="en-US">
              <a:solidFill>
                <a:schemeClr val="accent5">
                  <a:lumMod val="50000"/>
                </a:schemeClr>
              </a:solidFill>
            </a:endParaRPr>
          </a:p>
        </p:txBody>
      </p:sp>
      <p:sp>
        <p:nvSpPr>
          <p:cNvPr id="353" name="Text Placeholder 352"/>
          <p:cNvSpPr>
            <a:spLocks noGrp="1"/>
          </p:cNvSpPr>
          <p:nvPr>
            <p:ph type="body" sz="quarter" idx="185"/>
          </p:nvPr>
        </p:nvSpPr>
        <p:spPr/>
        <p:txBody>
          <a:bodyPr>
            <a:normAutofit lnSpcReduction="10000"/>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1525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2012-02-06T18:46:22Z</dcterms:created>
  <dcterms:modified xsi:type="dcterms:W3CDTF">2020-08-07T22:12:32Z</dcterms:modified>
  <cp:category>Research poster templates </cp:category>
</cp:coreProperties>
</file>