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7"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4701" autoAdjust="0"/>
  </p:normalViewPr>
  <p:slideViewPr>
    <p:cSldViewPr snapToGrid="0" snapToObjects="1" showGuides="1">
      <p:cViewPr varScale="1">
        <p:scale>
          <a:sx n="38" d="100"/>
          <a:sy n="38" d="100"/>
        </p:scale>
        <p:origin x="-2736" y="-152"/>
      </p:cViewPr>
      <p:guideLst>
        <p:guide orient="horz" pos="3318"/>
        <p:guide orient="horz" pos="288"/>
        <p:guide orient="horz" pos="20160"/>
        <p:guide orient="horz"/>
        <p:guide pos="20741"/>
        <p:guide pos="27069"/>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11/8/17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11/8/17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9674"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477827"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477825"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460161"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460162"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385343"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377404"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390292"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390292"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390292"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390292"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390292"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390292"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459674"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31" name="TextBox 30"/>
          <p:cNvSpPr txBox="1"/>
          <p:nvPr userDrawn="1"/>
        </p:nvSpPr>
        <p:spPr>
          <a:xfrm>
            <a:off x="14272591" y="9899374"/>
            <a:ext cx="4134679" cy="477054"/>
          </a:xfrm>
          <a:prstGeom prst="rect">
            <a:avLst/>
          </a:prstGeom>
          <a:noFill/>
        </p:spPr>
        <p:txBody>
          <a:bodyPr wrap="square" rtlCol="0">
            <a:spAutoFit/>
          </a:bodyPr>
          <a:lstStyle/>
          <a:p>
            <a:endParaRPr lang="en-US" sz="2500" dirty="0">
              <a:solidFill>
                <a:schemeClr val="accent5">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11.bin"/><Relationship Id="rId16" Type="http://schemas.openxmlformats.org/officeDocument/2006/relationships/image" Target="../media/image1.wmf"/><Relationship Id="rId17" Type="http://schemas.openxmlformats.org/officeDocument/2006/relationships/oleObject" Target="../embeddings/oleObject12.bin"/><Relationship Id="rId18" Type="http://schemas.openxmlformats.org/officeDocument/2006/relationships/image" Target="../media/image2.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oleObject" Target="../embeddings/oleObject9.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10.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 name="Rectangle 67"/>
          <p:cNvSpPr/>
          <p:nvPr userDrawn="1"/>
        </p:nvSpPr>
        <p:spPr>
          <a:xfrm rot="10800000">
            <a:off x="0"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userDrawn="1"/>
        </p:nvSpPr>
        <p:spPr>
          <a:xfrm>
            <a:off x="446073" y="5475145"/>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11428937" y="5475142"/>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22411801" y="5475143"/>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p:cNvSpPr/>
          <p:nvPr userDrawn="1"/>
        </p:nvSpPr>
        <p:spPr>
          <a:xfrm>
            <a:off x="33394664" y="5475144"/>
            <a:ext cx="10058400"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6"/>
          <p:cNvSpPr>
            <a:spLocks noChangeArrowheads="1"/>
          </p:cNvSpPr>
          <p:nvPr/>
        </p:nvSpPr>
        <p:spPr bwMode="auto">
          <a:xfrm>
            <a:off x="0" y="0"/>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90910"/>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07"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08"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09"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10"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6" name="Rectangle 5"/>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userDrawn="1"/>
        </p:nvSpPr>
        <p:spPr>
          <a:xfrm>
            <a:off x="44487207" y="31252910"/>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400050">
              <a:lnSpc>
                <a:spcPts val="2600"/>
              </a:lnSpc>
            </a:pPr>
            <a:r>
              <a:rPr lang="en-US" sz="2400" baseline="0" dirty="0" smtClean="0">
                <a:solidFill>
                  <a:schemeClr val="bg1"/>
                </a:solidFill>
              </a:rPr>
              <a:t>	Berkeley CA </a:t>
            </a:r>
            <a:r>
              <a:rPr lang="en-US" sz="2000" baseline="0" dirty="0" smtClean="0">
                <a:solidFill>
                  <a:schemeClr val="bg1"/>
                </a:solidFill>
              </a:rPr>
              <a:t>94710</a:t>
            </a:r>
            <a:endParaRPr lang="en-US" sz="2400" baseline="0" dirty="0" smtClean="0">
              <a:solidFill>
                <a:schemeClr val="bg1"/>
              </a:solidFill>
            </a:endParaRPr>
          </a:p>
          <a:p>
            <a:pPr marL="400050" indent="-400050">
              <a:lnSpc>
                <a:spcPts val="2600"/>
              </a:lnSpc>
            </a:pPr>
            <a:r>
              <a:rPr lang="en-US" sz="2400" b="1" baseline="0" dirty="0" smtClean="0">
                <a:solidFill>
                  <a:srgbClr val="FFFF00"/>
                </a:solidFill>
              </a:rPr>
              <a:t>	posterpresenter@gmail.com</a:t>
            </a:r>
            <a:endParaRPr lang="en-US" sz="2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 name="Rectangle 39"/>
          <p:cNvSpPr/>
          <p:nvPr userDrawn="1"/>
        </p:nvSpPr>
        <p:spPr>
          <a:xfrm rot="10800000">
            <a:off x="-6419"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1484177" y="32306273"/>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31"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32"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33"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34"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9" name="Rectangle 38"/>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29382628" y="5392017"/>
            <a:ext cx="13577436" cy="26757874"/>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5156882" y="5370818"/>
            <a:ext cx="13577436" cy="2677907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931136" y="5413216"/>
            <a:ext cx="13577436"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userDrawn="1"/>
        </p:nvSpPr>
        <p:spPr>
          <a:xfrm>
            <a:off x="44483668" y="31169782"/>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400050">
              <a:lnSpc>
                <a:spcPts val="2600"/>
              </a:lnSpc>
            </a:pPr>
            <a:r>
              <a:rPr lang="en-US" sz="2400" baseline="0" dirty="0" smtClean="0">
                <a:solidFill>
                  <a:schemeClr val="bg1"/>
                </a:solidFill>
              </a:rPr>
              <a:t>	Berkeley CA </a:t>
            </a:r>
            <a:r>
              <a:rPr lang="en-US" sz="2000" baseline="0" dirty="0" smtClean="0">
                <a:solidFill>
                  <a:schemeClr val="bg1"/>
                </a:solidFill>
              </a:rPr>
              <a:t>94710</a:t>
            </a:r>
            <a:endParaRPr lang="en-US" sz="2400" baseline="0" dirty="0" smtClean="0">
              <a:solidFill>
                <a:schemeClr val="bg1"/>
              </a:solidFill>
            </a:endParaRPr>
          </a:p>
          <a:p>
            <a:pPr marL="400050" indent="-400050">
              <a:lnSpc>
                <a:spcPts val="2600"/>
              </a:lnSpc>
            </a:pPr>
            <a:r>
              <a:rPr lang="en-US" sz="2400" b="1" baseline="0" dirty="0" smtClean="0">
                <a:solidFill>
                  <a:srgbClr val="FFFF00"/>
                </a:solidFill>
              </a:rPr>
              <a:t>	posterpresenter@gmail.com</a:t>
            </a:r>
            <a:endParaRPr lang="en-US" sz="2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55"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56"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57"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58"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7" name="Rectangle 36"/>
          <p:cNvSpPr/>
          <p:nvPr userDrawn="1"/>
        </p:nvSpPr>
        <p:spPr>
          <a:xfrm rot="10800000">
            <a:off x="-6419"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userDrawn="1"/>
        </p:nvSpPr>
        <p:spPr>
          <a:xfrm>
            <a:off x="44487207" y="31298534"/>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400050">
              <a:lnSpc>
                <a:spcPts val="2600"/>
              </a:lnSpc>
            </a:pPr>
            <a:r>
              <a:rPr lang="en-US" sz="2400" baseline="0" dirty="0" smtClean="0">
                <a:solidFill>
                  <a:schemeClr val="bg1"/>
                </a:solidFill>
              </a:rPr>
              <a:t>	Berkeley CA </a:t>
            </a:r>
            <a:r>
              <a:rPr lang="en-US" sz="2000" baseline="0" dirty="0" smtClean="0">
                <a:solidFill>
                  <a:schemeClr val="bg1"/>
                </a:solidFill>
              </a:rPr>
              <a:t>94710</a:t>
            </a:r>
            <a:endParaRPr lang="en-US" sz="2400" baseline="0" dirty="0" smtClean="0">
              <a:solidFill>
                <a:schemeClr val="bg1"/>
              </a:solidFill>
            </a:endParaRPr>
          </a:p>
          <a:p>
            <a:pPr marL="400050" indent="-400050">
              <a:lnSpc>
                <a:spcPts val="2600"/>
              </a:lnSpc>
            </a:pPr>
            <a:r>
              <a:rPr lang="en-US" sz="2400" b="1" baseline="0" dirty="0" smtClean="0">
                <a:solidFill>
                  <a:srgbClr val="FFFF00"/>
                </a:solidFill>
              </a:rPr>
              <a:t>	posterpresenter@gmail.com</a:t>
            </a:r>
            <a:endParaRPr lang="en-US" sz="2800" b="1" dirty="0">
              <a:solidFill>
                <a:srgbClr val="FFFF00"/>
              </a:solidFill>
            </a:endParaRPr>
          </a:p>
        </p:txBody>
      </p:sp>
      <p:sp>
        <p:nvSpPr>
          <p:cNvPr id="40" name="Text Box 14"/>
          <p:cNvSpPr txBox="1">
            <a:spLocks noChangeArrowheads="1"/>
          </p:cNvSpPr>
          <p:nvPr userDrawn="1"/>
        </p:nvSpPr>
        <p:spPr bwMode="auto">
          <a:xfrm>
            <a:off x="1484177" y="32306273"/>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fontScale="92500" lnSpcReduction="10000"/>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783191702"/>
      </p:ext>
    </p:extLst>
  </p:cSld>
  <p:clrMapOvr>
    <a:masterClrMapping/>
  </p:clrMapOvr>
</p:sld>
</file>

<file path=ppt/theme/theme1.xml><?xml version="1.0" encoding="utf-8"?>
<a:theme xmlns:a="http://schemas.openxmlformats.org/drawingml/2006/main" name="36x48-Template-V2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766</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57</cp:revision>
  <dcterms:created xsi:type="dcterms:W3CDTF">2012-02-03T19:11:35Z</dcterms:created>
  <dcterms:modified xsi:type="dcterms:W3CDTF">2017-11-08T23:37:41Z</dcterms:modified>
</cp:coreProperties>
</file>