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843" autoAdjust="0"/>
  </p:normalViewPr>
  <p:slideViewPr>
    <p:cSldViewPr snapToGrid="0" snapToObjects="1" showGuides="1">
      <p:cViewPr varScale="1">
        <p:scale>
          <a:sx n="25" d="100"/>
          <a:sy n="25" d="100"/>
        </p:scale>
        <p:origin x="1626" y="120"/>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 name="Rectangle 37"/>
          <p:cNvSpPr/>
          <p:nvPr userDrawn="1"/>
        </p:nvSpPr>
        <p:spPr>
          <a:xfrm rot="10800000">
            <a:off x="0" y="31869601"/>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9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9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9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9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9" name="Rectangle 38"/>
          <p:cNvSpPr/>
          <p:nvPr userDrawn="1"/>
        </p:nvSpPr>
        <p:spPr>
          <a:xfrm>
            <a:off x="0" y="-55065"/>
            <a:ext cx="43891200" cy="1042617"/>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6096" y="4742487"/>
            <a:ext cx="43891200" cy="274521"/>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443257" y="5246545"/>
            <a:ext cx="10232681"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1204077" y="5246545"/>
            <a:ext cx="21400788" cy="26736675"/>
          </a:xfrm>
          <a:prstGeom prst="roundRect">
            <a:avLst>
              <a:gd name="adj" fmla="val 888"/>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33133004" y="5246545"/>
            <a:ext cx="10232681" cy="26736675"/>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userDrawn="1"/>
        </p:nvSpPr>
        <p:spPr>
          <a:xfrm>
            <a:off x="44487207" y="31169782"/>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400050" indent="-400050">
              <a:lnSpc>
                <a:spcPts val="2600"/>
              </a:lnSpc>
            </a:pPr>
            <a:r>
              <a:rPr lang="en-US" sz="2400" baseline="0" dirty="0" smtClean="0">
                <a:solidFill>
                  <a:schemeClr val="bg1"/>
                </a:solidFill>
              </a:rPr>
              <a:t>	Berkeley CA </a:t>
            </a:r>
            <a:r>
              <a:rPr lang="en-US" sz="2000" baseline="0" dirty="0" smtClean="0">
                <a:solidFill>
                  <a:schemeClr val="bg1"/>
                </a:solidFill>
              </a:rPr>
              <a:t>94710</a:t>
            </a:r>
            <a:endParaRPr lang="en-US" sz="2400" baseline="0" dirty="0" smtClean="0">
              <a:solidFill>
                <a:schemeClr val="bg1"/>
              </a:solidFill>
            </a:endParaRPr>
          </a:p>
          <a:p>
            <a:pPr marL="400050" indent="-400050">
              <a:lnSpc>
                <a:spcPts val="2600"/>
              </a:lnSpc>
            </a:pPr>
            <a:r>
              <a:rPr lang="en-US" sz="2400" b="1" baseline="0" dirty="0" smtClean="0">
                <a:solidFill>
                  <a:srgbClr val="FFFF00"/>
                </a:solidFill>
              </a:rPr>
              <a:t>	posterpresenter@gmail.com</a:t>
            </a:r>
            <a:endParaRPr lang="en-US" sz="2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p:cNvSpPr>
            <a:spLocks noGrp="1"/>
          </p:cNvSpPr>
          <p:nvPr>
            <p:ph type="body" sz="quarter" idx="10"/>
          </p:nvPr>
        </p:nvSpPr>
        <p:spPr/>
        <p:txBody>
          <a:bodyPr/>
          <a:lstStyle/>
          <a:p>
            <a:endParaRPr lang="en-US"/>
          </a:p>
        </p:txBody>
      </p:sp>
      <p:sp>
        <p:nvSpPr>
          <p:cNvPr id="37" name="Text Placeholder 36"/>
          <p:cNvSpPr>
            <a:spLocks noGrp="1"/>
          </p:cNvSpPr>
          <p:nvPr>
            <p:ph type="body" sz="quarter" idx="11"/>
          </p:nvPr>
        </p:nvSpPr>
        <p:spPr/>
        <p:txBody>
          <a:bodyPr/>
          <a:lstStyle/>
          <a:p>
            <a:endParaRPr lang="en-US"/>
          </a:p>
        </p:txBody>
      </p:sp>
      <p:sp>
        <p:nvSpPr>
          <p:cNvPr id="38" name="Text Placeholder 37"/>
          <p:cNvSpPr>
            <a:spLocks noGrp="1"/>
          </p:cNvSpPr>
          <p:nvPr>
            <p:ph type="body" sz="quarter" idx="20"/>
          </p:nvPr>
        </p:nvSpPr>
        <p:spPr/>
        <p:txBody>
          <a:bodyPr/>
          <a:lstStyle/>
          <a:p>
            <a:endParaRPr lang="en-US"/>
          </a:p>
        </p:txBody>
      </p:sp>
      <p:sp>
        <p:nvSpPr>
          <p:cNvPr id="39" name="Text Placeholder 38"/>
          <p:cNvSpPr>
            <a:spLocks noGrp="1"/>
          </p:cNvSpPr>
          <p:nvPr>
            <p:ph type="body" sz="quarter" idx="21"/>
          </p:nvPr>
        </p:nvSpPr>
        <p:spPr/>
        <p:txBody>
          <a:bodyPr/>
          <a:lstStyle/>
          <a:p>
            <a:endParaRPr lang="en-US"/>
          </a:p>
        </p:txBody>
      </p:sp>
      <p:sp>
        <p:nvSpPr>
          <p:cNvPr id="40" name="Text Placeholder 39"/>
          <p:cNvSpPr>
            <a:spLocks noGrp="1"/>
          </p:cNvSpPr>
          <p:nvPr>
            <p:ph type="body" sz="quarter" idx="22"/>
          </p:nvPr>
        </p:nvSpPr>
        <p:spPr/>
        <p:txBody>
          <a:bodyPr/>
          <a:lstStyle/>
          <a:p>
            <a:endParaRPr lang="en-US"/>
          </a:p>
        </p:txBody>
      </p:sp>
      <p:sp>
        <p:nvSpPr>
          <p:cNvPr id="41" name="Text Placeholder 40"/>
          <p:cNvSpPr>
            <a:spLocks noGrp="1"/>
          </p:cNvSpPr>
          <p:nvPr>
            <p:ph type="body" sz="quarter" idx="23"/>
          </p:nvPr>
        </p:nvSpPr>
        <p:spPr/>
        <p:txBody>
          <a:bodyPr/>
          <a:lstStyle/>
          <a:p>
            <a:endParaRPr lang="en-US"/>
          </a:p>
        </p:txBody>
      </p:sp>
      <p:sp>
        <p:nvSpPr>
          <p:cNvPr id="42" name="Text Placeholder 41"/>
          <p:cNvSpPr>
            <a:spLocks noGrp="1"/>
          </p:cNvSpPr>
          <p:nvPr>
            <p:ph type="body" sz="quarter" idx="24"/>
          </p:nvPr>
        </p:nvSpPr>
        <p:spPr/>
        <p:txBody>
          <a:bodyPr/>
          <a:lstStyle/>
          <a:p>
            <a:endParaRPr lang="en-US"/>
          </a:p>
        </p:txBody>
      </p:sp>
      <p:sp>
        <p:nvSpPr>
          <p:cNvPr id="43" name="Text Placeholder 42"/>
          <p:cNvSpPr>
            <a:spLocks noGrp="1"/>
          </p:cNvSpPr>
          <p:nvPr>
            <p:ph type="body" sz="quarter" idx="25"/>
          </p:nvPr>
        </p:nvSpPr>
        <p:spPr/>
        <p:txBody>
          <a:bodyPr/>
          <a:lstStyle/>
          <a:p>
            <a:endParaRPr lang="en-US"/>
          </a:p>
        </p:txBody>
      </p:sp>
      <p:sp>
        <p:nvSpPr>
          <p:cNvPr id="44" name="Text Placeholder 43"/>
          <p:cNvSpPr>
            <a:spLocks noGrp="1"/>
          </p:cNvSpPr>
          <p:nvPr>
            <p:ph type="body" sz="quarter" idx="26"/>
          </p:nvPr>
        </p:nvSpPr>
        <p:spPr/>
        <p:txBody>
          <a:bodyPr/>
          <a:lstStyle/>
          <a:p>
            <a:endParaRPr lang="en-US"/>
          </a:p>
        </p:txBody>
      </p:sp>
      <p:sp>
        <p:nvSpPr>
          <p:cNvPr id="45" name="Text Placeholder 44"/>
          <p:cNvSpPr>
            <a:spLocks noGrp="1"/>
          </p:cNvSpPr>
          <p:nvPr>
            <p:ph type="body" sz="quarter" idx="27"/>
          </p:nvPr>
        </p:nvSpPr>
        <p:spPr/>
        <p:txBody>
          <a:bodyPr/>
          <a:lstStyle/>
          <a:p>
            <a:endParaRPr lang="en-US"/>
          </a:p>
        </p:txBody>
      </p:sp>
      <p:sp>
        <p:nvSpPr>
          <p:cNvPr id="46" name="Text Placeholder 45"/>
          <p:cNvSpPr>
            <a:spLocks noGrp="1"/>
          </p:cNvSpPr>
          <p:nvPr>
            <p:ph type="body" sz="quarter" idx="28"/>
          </p:nvPr>
        </p:nvSpPr>
        <p:spPr/>
        <p:txBody>
          <a:bodyPr/>
          <a:lstStyle/>
          <a:p>
            <a:endParaRPr lang="en-US"/>
          </a:p>
        </p:txBody>
      </p:sp>
      <p:sp>
        <p:nvSpPr>
          <p:cNvPr id="47" name="Text Placeholder 46"/>
          <p:cNvSpPr>
            <a:spLocks noGrp="1"/>
          </p:cNvSpPr>
          <p:nvPr>
            <p:ph type="body" sz="quarter" idx="29"/>
          </p:nvPr>
        </p:nvSpPr>
        <p:spPr/>
        <p:txBody>
          <a:bodyPr/>
          <a:lstStyle/>
          <a:p>
            <a:endParaRPr lang="en-US"/>
          </a:p>
        </p:txBody>
      </p:sp>
      <p:sp>
        <p:nvSpPr>
          <p:cNvPr id="48" name="Text Placeholder 47"/>
          <p:cNvSpPr>
            <a:spLocks noGrp="1"/>
          </p:cNvSpPr>
          <p:nvPr>
            <p:ph type="body" sz="quarter" idx="30"/>
          </p:nvPr>
        </p:nvSpPr>
        <p:spPr/>
        <p:txBody>
          <a:bodyPr/>
          <a:lstStyle/>
          <a:p>
            <a:endParaRPr lang="en-US"/>
          </a:p>
        </p:txBody>
      </p:sp>
      <p:sp>
        <p:nvSpPr>
          <p:cNvPr id="49" name="Text Placeholder 48"/>
          <p:cNvSpPr>
            <a:spLocks noGrp="1"/>
          </p:cNvSpPr>
          <p:nvPr>
            <p:ph type="body" sz="quarter" idx="96"/>
          </p:nvPr>
        </p:nvSpPr>
        <p:spPr/>
        <p:txBody>
          <a:bodyPr/>
          <a:lstStyle/>
          <a:p>
            <a:endParaRPr lang="en-US"/>
          </a:p>
        </p:txBody>
      </p:sp>
      <p:sp>
        <p:nvSpPr>
          <p:cNvPr id="50" name="Text Placeholder 49"/>
          <p:cNvSpPr>
            <a:spLocks noGrp="1"/>
          </p:cNvSpPr>
          <p:nvPr>
            <p:ph type="body" sz="quarter" idx="150"/>
          </p:nvPr>
        </p:nvSpPr>
        <p:spPr/>
        <p:txBody>
          <a:bodyPr/>
          <a:lstStyle/>
          <a:p>
            <a:endParaRPr lang="en-US"/>
          </a:p>
        </p:txBody>
      </p:sp>
      <p:sp>
        <p:nvSpPr>
          <p:cNvPr id="51" name="Text Placeholder 50"/>
          <p:cNvSpPr>
            <a:spLocks noGrp="1"/>
          </p:cNvSpPr>
          <p:nvPr>
            <p:ph type="body" sz="quarter" idx="184"/>
          </p:nvPr>
        </p:nvSpPr>
        <p:spPr/>
        <p:txBody>
          <a:bodyPr/>
          <a:lstStyle/>
          <a:p>
            <a:endParaRPr lang="en-US"/>
          </a:p>
        </p:txBody>
      </p:sp>
      <p:sp>
        <p:nvSpPr>
          <p:cNvPr id="52" name="Text Placeholder 51"/>
          <p:cNvSpPr>
            <a:spLocks noGrp="1"/>
          </p:cNvSpPr>
          <p:nvPr>
            <p:ph type="body" sz="quarter" idx="185"/>
          </p:nvPr>
        </p:nvSpPr>
        <p:spPr/>
        <p:txBody>
          <a:bodyPr>
            <a:normAutofit fontScale="92500" lnSpcReduction="10000"/>
          </a:bodyPr>
          <a:lstStyle/>
          <a:p>
            <a:endParaRPr lang="en-US"/>
          </a:p>
        </p:txBody>
      </p:sp>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146</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34</cp:revision>
  <dcterms:created xsi:type="dcterms:W3CDTF">2012-02-03T23:30:52Z</dcterms:created>
  <dcterms:modified xsi:type="dcterms:W3CDTF">2015-08-10T22:42:07Z</dcterms:modified>
</cp:coreProperties>
</file>