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8"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38" d="100"/>
          <a:sy n="38" d="100"/>
        </p:scale>
        <p:origin x="-2736" y="-152"/>
      </p:cViewPr>
      <p:guideLst>
        <p:guide orient="horz" pos="3298"/>
        <p:guide orient="horz" pos="20735"/>
        <p:guide orient="horz"/>
        <p:guide pos="320"/>
        <p:guide pos="276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11/8/17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11/8/17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91425"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09578"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09576"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460161"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460162"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385343"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377404"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358541"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358541"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358541"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358541"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358541"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358541"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491425"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11.bin"/><Relationship Id="rId16" Type="http://schemas.openxmlformats.org/officeDocument/2006/relationships/image" Target="../media/image1.wmf"/><Relationship Id="rId17" Type="http://schemas.openxmlformats.org/officeDocument/2006/relationships/oleObject" Target="../embeddings/oleObject12.bin"/><Relationship Id="rId18" Type="http://schemas.openxmlformats.org/officeDocument/2006/relationships/image" Target="../media/image2.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oleObject" Target="../embeddings/oleObject9.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10.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477824" y="5475145"/>
            <a:ext cx="10058400" cy="26736675"/>
          </a:xfrm>
          <a:prstGeom prst="roundRect">
            <a:avLst>
              <a:gd name="adj" fmla="val 4178"/>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439521" y="5475145"/>
            <a:ext cx="10058400" cy="26736675"/>
          </a:xfrm>
          <a:prstGeom prst="roundRect">
            <a:avLst>
              <a:gd name="adj" fmla="val 449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401218" y="5475145"/>
            <a:ext cx="10058400" cy="26736675"/>
          </a:xfrm>
          <a:prstGeom prst="roundRect">
            <a:avLst>
              <a:gd name="adj" fmla="val 4810"/>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3362914" y="5475145"/>
            <a:ext cx="10058400" cy="26736675"/>
          </a:xfrm>
          <a:prstGeom prst="roundRect">
            <a:avLst>
              <a:gd name="adj" fmla="val 3863"/>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6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6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7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7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3524"/>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092"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093"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094"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095"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16"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17"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18"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19"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p:txBody>
          <a:bodyPr/>
          <a:lstStyle/>
          <a:p>
            <a:endParaRPr lang="en-US"/>
          </a:p>
        </p:txBody>
      </p:sp>
      <p:sp>
        <p:nvSpPr>
          <p:cNvPr id="17" name="Text Placeholder 16"/>
          <p:cNvSpPr>
            <a:spLocks noGrp="1"/>
          </p:cNvSpPr>
          <p:nvPr>
            <p:ph type="body" sz="quarter" idx="151"/>
          </p:nvPr>
        </p:nvSpPr>
        <p:spPr/>
        <p:txBody>
          <a:bodyPr>
            <a:normAutofit fontScale="92500" lnSpcReduction="10000"/>
          </a:bodyPr>
          <a:lstStyle/>
          <a:p>
            <a:endParaRPr lang="en-US"/>
          </a:p>
        </p:txBody>
      </p:sp>
      <p:sp>
        <p:nvSpPr>
          <p:cNvPr id="18" name="Text Placeholder 17"/>
          <p:cNvSpPr>
            <a:spLocks noGrp="1"/>
          </p:cNvSpPr>
          <p:nvPr>
            <p:ph type="body" sz="quarter" idx="153"/>
          </p:nvPr>
        </p:nvSpPr>
        <p:spPr/>
        <p:txBody>
          <a:bodyPr>
            <a:normAutofit fontScale="92500" lnSpcReduction="10000"/>
          </a:bodyPr>
          <a:lstStyle/>
          <a:p>
            <a:endParaRPr lang="en-US"/>
          </a:p>
        </p:txBody>
      </p:sp>
    </p:spTree>
    <p:extLst>
      <p:ext uri="{BB962C8B-B14F-4D97-AF65-F5344CB8AC3E}">
        <p14:creationId xmlns:p14="http://schemas.microsoft.com/office/powerpoint/2010/main" val="3160527046"/>
      </p:ext>
    </p:extLst>
  </p:cSld>
  <p:clrMapOvr>
    <a:masterClrMapping/>
  </p:clrMapOvr>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333</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49</cp:revision>
  <dcterms:created xsi:type="dcterms:W3CDTF">2012-02-03T19:11:35Z</dcterms:created>
  <dcterms:modified xsi:type="dcterms:W3CDTF">2017-11-08T23:46:20Z</dcterms:modified>
</cp:coreProperties>
</file>