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4"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0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3F5FA"/>
    <a:srgbClr val="CDD2DE"/>
    <a:srgbClr val="E3E9E5"/>
    <a:srgbClr val="3B7193"/>
    <a:srgbClr val="2C556E"/>
    <a:srgbClr val="E7E7E5"/>
    <a:srgbClr val="E4E7E8"/>
    <a:srgbClr val="EDE8DF"/>
    <a:srgbClr val="E0E9E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4" autoAdjust="0"/>
    <p:restoredTop sz="94394" autoAdjust="0"/>
  </p:normalViewPr>
  <p:slideViewPr>
    <p:cSldViewPr snapToGrid="0" snapToObjects="1" showGuides="1">
      <p:cViewPr varScale="1">
        <p:scale>
          <a:sx n="25" d="100"/>
          <a:sy n="25" d="100"/>
        </p:scale>
        <p:origin x="1626" y="108"/>
      </p:cViewPr>
      <p:guideLst>
        <p:guide orient="horz" pos="3318"/>
        <p:guide orient="horz" pos="288"/>
        <p:guide orient="horz" pos="20160"/>
        <p:guide orient="horz"/>
        <p:guide pos="670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8/10/2015</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119091248"/>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3497513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27049" y="5267325"/>
            <a:ext cx="10196513"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517525" y="14197507"/>
            <a:ext cx="1021079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242675" y="5267326"/>
            <a:ext cx="21431250"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252201" y="19751711"/>
            <a:ext cx="2142172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33185100" y="5267325"/>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185098" y="14257357"/>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185095" y="25679401"/>
            <a:ext cx="102012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11224245" y="1785731"/>
            <a:ext cx="21421724" cy="1280160"/>
          </a:xfrm>
          <a:prstGeom prst="rect">
            <a:avLst/>
          </a:prstGeom>
        </p:spPr>
        <p:txBody>
          <a:bodyPr>
            <a:normAutofit/>
          </a:bodyPr>
          <a:lstStyle>
            <a:lvl1pPr marL="0" indent="0" algn="ctr">
              <a:buFontTx/>
              <a:buNone/>
              <a:defRPr sz="6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47" name="Text Placeholder 76"/>
          <p:cNvSpPr>
            <a:spLocks noGrp="1"/>
          </p:cNvSpPr>
          <p:nvPr>
            <p:ph type="body" sz="quarter" idx="184" hasCustomPrompt="1"/>
          </p:nvPr>
        </p:nvSpPr>
        <p:spPr>
          <a:xfrm>
            <a:off x="11224245" y="3117452"/>
            <a:ext cx="21421724" cy="1163782"/>
          </a:xfrm>
          <a:prstGeom prst="rect">
            <a:avLst/>
          </a:prstGeom>
        </p:spPr>
        <p:txBody>
          <a:bodyPr>
            <a:normAutofit/>
          </a:bodyPr>
          <a:lstStyle>
            <a:lvl1pPr marL="0" indent="0" algn="ctr">
              <a:buFontTx/>
              <a:buNone/>
              <a:defRPr sz="54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48" name="Text Placeholder 76"/>
          <p:cNvSpPr>
            <a:spLocks noGrp="1"/>
          </p:cNvSpPr>
          <p:nvPr>
            <p:ph type="body" sz="quarter" idx="185" hasCustomPrompt="1"/>
          </p:nvPr>
        </p:nvSpPr>
        <p:spPr>
          <a:xfrm>
            <a:off x="11224245" y="417443"/>
            <a:ext cx="21421724" cy="1280160"/>
          </a:xfrm>
          <a:prstGeom prst="rect">
            <a:avLst/>
          </a:prstGeom>
        </p:spPr>
        <p:txBody>
          <a:bodyPr>
            <a:normAutofit/>
          </a:bodyPr>
          <a:lstStyle>
            <a:lvl1pPr marL="0" indent="0" algn="ctr">
              <a:buFontTx/>
              <a:buNone/>
              <a:defRPr sz="8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1"/>
            <a:ext cx="43891200" cy="4371975"/>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flipV="1">
            <a:off x="0" y="4371975"/>
            <a:ext cx="43891200" cy="433386"/>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baseline="-25000" dirty="0"/>
          </a:p>
        </p:txBody>
      </p:sp>
      <p:sp>
        <p:nvSpPr>
          <p:cNvPr id="10" name="Text Box 14"/>
          <p:cNvSpPr txBox="1">
            <a:spLocks noChangeArrowheads="1"/>
          </p:cNvSpPr>
          <p:nvPr/>
        </p:nvSpPr>
        <p:spPr bwMode="auto">
          <a:xfrm>
            <a:off x="819153"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2015</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30" name="Rounded Rectangle 29"/>
          <p:cNvSpPr/>
          <p:nvPr userDrawn="1"/>
        </p:nvSpPr>
        <p:spPr>
          <a:xfrm>
            <a:off x="506697" y="5267325"/>
            <a:ext cx="10180063"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userDrawn="1"/>
        </p:nvSpPr>
        <p:spPr>
          <a:xfrm>
            <a:off x="33164748" y="5257799"/>
            <a:ext cx="10180063"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ounded Rectangle 31"/>
          <p:cNvSpPr/>
          <p:nvPr userDrawn="1"/>
        </p:nvSpPr>
        <p:spPr>
          <a:xfrm>
            <a:off x="11233151" y="5257798"/>
            <a:ext cx="21428073" cy="26736675"/>
          </a:xfrm>
          <a:prstGeom prst="roundRect">
            <a:avLst>
              <a:gd name="adj" fmla="val 4574"/>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p:cNvGrpSpPr/>
          <p:nvPr userDrawn="1"/>
        </p:nvGrpSpPr>
        <p:grpSpPr>
          <a:xfrm>
            <a:off x="-11225189" y="-1"/>
            <a:ext cx="11018865" cy="32918401"/>
            <a:chOff x="-11225189" y="-1"/>
            <a:chExt cx="11018865" cy="32918401"/>
          </a:xfrm>
        </p:grpSpPr>
        <p:sp>
          <p:nvSpPr>
            <p:cNvPr id="48" name="Rectangle 4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endParaRPr lang="en-US" sz="3200" b="1" spc="600"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DESIGN</a:t>
              </a:r>
              <a:r>
                <a:rPr lang="en-US" sz="4000" b="1" spc="600" baseline="0" dirty="0" smtClean="0">
                  <a:solidFill>
                    <a:schemeClr val="bg1"/>
                  </a:solidFill>
                  <a:latin typeface="Trebuchet MS" pitchFamily="34" charset="0"/>
                </a:rPr>
                <a:t> </a:t>
              </a:r>
              <a:r>
                <a:rPr lang="en-US" sz="4000" b="1" spc="600" dirty="0" smtClean="0">
                  <a:solidFill>
                    <a:schemeClr val="bg1"/>
                  </a:solidFill>
                  <a:latin typeface="Trebuchet MS" pitchFamily="34" charset="0"/>
                </a:rPr>
                <a:t>GUIDE</a:t>
              </a:r>
            </a:p>
            <a:p>
              <a:pPr algn="ctr"/>
              <a:endParaRPr lang="en-US" sz="2800" b="1" dirty="0" smtClean="0">
                <a:latin typeface="Trebuchet MS" pitchFamily="34" charset="0"/>
              </a:endParaRPr>
            </a:p>
            <a:p>
              <a:pPr defTabSz="3765639"/>
              <a:r>
                <a:rPr lang="en-US" sz="2800" i="0" dirty="0" smtClean="0">
                  <a:latin typeface="Trebuchet MS" pitchFamily="34" charset="0"/>
                </a:rPr>
                <a:t>This PowerPoint</a:t>
              </a:r>
              <a:r>
                <a:rPr lang="en-US" sz="2800" i="0" baseline="0" dirty="0" smtClean="0">
                  <a:latin typeface="Trebuchet MS" pitchFamily="34" charset="0"/>
                </a:rPr>
                <a:t> </a:t>
              </a:r>
              <a:r>
                <a:rPr lang="en-US" sz="2800" i="0" dirty="0" smtClean="0">
                  <a:latin typeface="Trebuchet MS" pitchFamily="34" charset="0"/>
                </a:rPr>
                <a:t>2007 template produces</a:t>
              </a:r>
              <a:r>
                <a:rPr lang="en-US" sz="2800" i="0" baseline="0" dirty="0" smtClean="0">
                  <a:latin typeface="Trebuchet MS" pitchFamily="34" charset="0"/>
                </a:rPr>
                <a:t> </a:t>
              </a:r>
              <a:r>
                <a:rPr lang="en-US" sz="2800" i="0" dirty="0" smtClean="0">
                  <a:latin typeface="Trebuchet MS" pitchFamily="34" charset="0"/>
                </a:rPr>
                <a:t>a 36”x48” trifold presentation poster. </a:t>
              </a:r>
              <a:r>
                <a:rPr lang="en-US" sz="2800" dirty="0" smtClean="0">
                  <a:latin typeface="Trebuchet MS" pitchFamily="34" charset="0"/>
                </a:rPr>
                <a:t>You</a:t>
              </a:r>
              <a:r>
                <a:rPr lang="en-US" sz="2800" baseline="0" dirty="0" smtClean="0">
                  <a:latin typeface="Trebuchet MS" pitchFamily="34" charset="0"/>
                </a:rPr>
                <a:t> can u</a:t>
              </a:r>
              <a:r>
                <a:rPr lang="en-US" sz="2800" dirty="0" smtClean="0">
                  <a:latin typeface="Trebuchet MS" pitchFamily="34" charset="0"/>
                </a:rPr>
                <a:t>se</a:t>
              </a:r>
              <a:r>
                <a:rPr lang="en-US" sz="2800" baseline="0" dirty="0" smtClean="0">
                  <a:latin typeface="Trebuchet MS" pitchFamily="34" charset="0"/>
                </a:rPr>
                <a:t> it to create your research poster and </a:t>
              </a:r>
              <a:r>
                <a:rPr lang="en-US" sz="2800" dirty="0" smtClean="0">
                  <a:latin typeface="Trebuchet MS" pitchFamily="34" charset="0"/>
                </a:rPr>
                <a:t>save valuable time placing titles, subtitles,</a:t>
              </a:r>
              <a:r>
                <a:rPr lang="en-US" sz="2800" baseline="0" dirty="0" smtClean="0">
                  <a:latin typeface="Trebuchet MS" pitchFamily="34" charset="0"/>
                </a:rPr>
                <a:t> text, and graphics</a:t>
              </a:r>
              <a:r>
                <a:rPr lang="en-US" sz="2800" dirty="0" smtClean="0">
                  <a:latin typeface="Trebuchet MS" pitchFamily="34" charset="0"/>
                </a:rPr>
                <a:t>. </a:t>
              </a:r>
            </a:p>
            <a:p>
              <a:pPr defTabSz="3765639"/>
              <a:endParaRPr lang="en-US" sz="2800" dirty="0" smtClean="0">
                <a:latin typeface="Trebuchet MS" pitchFamily="34" charset="0"/>
              </a:endParaRPr>
            </a:p>
            <a:p>
              <a:pPr defTabSz="4389219"/>
              <a:r>
                <a:rPr lang="en-US" sz="28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2800" b="1" dirty="0" smtClean="0">
                  <a:solidFill>
                    <a:srgbClr val="FFC000"/>
                  </a:solidFill>
                  <a:latin typeface="Trebuchet MS" pitchFamily="34" charset="0"/>
                </a:rPr>
                <a:t>PosterPresentations.com</a:t>
              </a:r>
              <a:r>
                <a:rPr lang="en-US" sz="2800" b="1" dirty="0" smtClean="0">
                  <a:solidFill>
                    <a:schemeClr val="bg1"/>
                  </a:solidFill>
                  <a:latin typeface="Trebuchet MS" pitchFamily="34" charset="0"/>
                </a:rPr>
                <a:t> </a:t>
              </a:r>
              <a:r>
                <a:rPr lang="en-US" sz="2800" dirty="0" smtClean="0">
                  <a:solidFill>
                    <a:schemeClr val="bg1"/>
                  </a:solidFill>
                  <a:latin typeface="Trebuchet MS" pitchFamily="34" charset="0"/>
                </a:rPr>
                <a:t>and click on HELP DESK.</a:t>
              </a:r>
            </a:p>
            <a:p>
              <a:pPr defTabSz="4389219"/>
              <a:endParaRPr lang="en-US" sz="2800" dirty="0" smtClean="0">
                <a:latin typeface="Trebuchet MS" pitchFamily="34" charset="0"/>
              </a:endParaRPr>
            </a:p>
            <a:p>
              <a:pPr defTabSz="4389219"/>
              <a:r>
                <a:rPr lang="en-US" sz="2800" dirty="0" smtClean="0">
                  <a:solidFill>
                    <a:schemeClr val="bg1"/>
                  </a:solidFill>
                  <a:latin typeface="Trebuchet MS" pitchFamily="34" charset="0"/>
                </a:rPr>
                <a:t>When</a:t>
              </a:r>
              <a:r>
                <a:rPr lang="en-US" sz="2800" baseline="0" dirty="0" smtClean="0">
                  <a:solidFill>
                    <a:schemeClr val="bg1"/>
                  </a:solidFill>
                  <a:latin typeface="Trebuchet MS" pitchFamily="34" charset="0"/>
                </a:rPr>
                <a:t> you are ready to print your poster</a:t>
              </a:r>
              <a:r>
                <a:rPr lang="en-US" sz="2800" dirty="0" smtClean="0">
                  <a:solidFill>
                    <a:schemeClr val="bg1"/>
                  </a:solidFill>
                  <a:latin typeface="Trebuchet MS" pitchFamily="34" charset="0"/>
                </a:rPr>
                <a:t>,</a:t>
              </a:r>
              <a:r>
                <a:rPr lang="en-US" sz="2800" baseline="0" dirty="0" smtClean="0">
                  <a:solidFill>
                    <a:schemeClr val="bg1"/>
                  </a:solidFill>
                  <a:latin typeface="Trebuchet MS" pitchFamily="34" charset="0"/>
                </a:rPr>
                <a:t> go online to </a:t>
              </a:r>
              <a:r>
                <a:rPr lang="en-US" sz="2800" b="0" dirty="0" smtClean="0">
                  <a:solidFill>
                    <a:schemeClr val="bg1"/>
                  </a:solidFill>
                  <a:latin typeface="Trebuchet MS" pitchFamily="34" charset="0"/>
                </a:rPr>
                <a:t>PosterPresentations.com</a:t>
              </a:r>
              <a:r>
                <a:rPr lang="en-US" sz="2800" dirty="0" smtClean="0">
                  <a:solidFill>
                    <a:schemeClr val="bg1"/>
                  </a:solidFill>
                  <a:latin typeface="Trebuchet MS" pitchFamily="34" charset="0"/>
                </a:rPr>
                <a:t/>
              </a:r>
              <a:br>
                <a:rPr lang="en-US" sz="2800" dirty="0" smtClean="0">
                  <a:solidFill>
                    <a:schemeClr val="bg1"/>
                  </a:solidFill>
                  <a:latin typeface="Trebuchet MS" pitchFamily="34" charset="0"/>
                </a:rPr>
              </a:br>
              <a:endParaRPr lang="en-US" sz="2800" dirty="0" smtClean="0">
                <a:solidFill>
                  <a:schemeClr val="bg1"/>
                </a:solidFill>
                <a:latin typeface="Trebuchet MS" pitchFamily="34" charset="0"/>
              </a:endParaRPr>
            </a:p>
            <a:p>
              <a:pPr algn="l" defTabSz="3765639"/>
              <a:r>
                <a:rPr lang="en-US" sz="2800" b="0" dirty="0" smtClean="0">
                  <a:solidFill>
                    <a:schemeClr val="bg1"/>
                  </a:solidFill>
                  <a:latin typeface="Trebuchet MS" pitchFamily="34" charset="0"/>
                </a:rPr>
                <a:t>Need</a:t>
              </a:r>
              <a:r>
                <a:rPr lang="en-US" sz="2800" b="0" baseline="0" dirty="0" smtClean="0">
                  <a:solidFill>
                    <a:schemeClr val="bg1"/>
                  </a:solidFill>
                  <a:latin typeface="Trebuchet MS" pitchFamily="34" charset="0"/>
                </a:rPr>
                <a:t> assistance? Call us at </a:t>
              </a:r>
              <a:r>
                <a:rPr lang="en-US" sz="2800" b="0" dirty="0" smtClean="0">
                  <a:solidFill>
                    <a:srgbClr val="FFC000"/>
                  </a:solidFill>
                  <a:latin typeface="Trebuchet MS" pitchFamily="34" charset="0"/>
                </a:rPr>
                <a:t>1.510.649.3001</a:t>
              </a:r>
            </a:p>
            <a:p>
              <a:pPr algn="l" defTabSz="3765639"/>
              <a:endParaRPr lang="en-US" sz="3600" b="1" dirty="0" smtClean="0">
                <a:solidFill>
                  <a:srgbClr val="FFFF00"/>
                </a:solidFill>
                <a:latin typeface="Trebuchet MS" pitchFamily="34" charset="0"/>
              </a:endParaRPr>
            </a:p>
            <a:p>
              <a:pPr algn="ctr"/>
              <a:endParaRPr lang="en-US" sz="2400" b="1" dirty="0" smtClean="0">
                <a:solidFill>
                  <a:schemeClr val="bg1"/>
                </a:solidFill>
                <a:latin typeface="Trebuchet MS" pitchFamily="34" charset="0"/>
              </a:endParaRPr>
            </a:p>
            <a:p>
              <a:pPr algn="ctr"/>
              <a:r>
                <a:rPr lang="en-US" sz="4000" b="1" spc="600" dirty="0" smtClean="0">
                  <a:solidFill>
                    <a:schemeClr val="bg1"/>
                  </a:solidFill>
                  <a:latin typeface="Trebuchet MS" pitchFamily="34" charset="0"/>
                </a:rPr>
                <a:t>QUICK START</a:t>
              </a:r>
            </a:p>
            <a:p>
              <a:pPr algn="ctr"/>
              <a:endParaRPr lang="en-US" sz="32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Zoom in and out</a:t>
              </a:r>
            </a:p>
            <a:p>
              <a:pPr marL="1892300" indent="-1892300" algn="l" defTabSz="850900"/>
              <a:r>
                <a:rPr lang="en-US" sz="2400" b="0" baseline="0" dirty="0" smtClean="0">
                  <a:solidFill>
                    <a:schemeClr val="bg1"/>
                  </a:solidFill>
                  <a:latin typeface="Trebuchet MS" pitchFamily="34" charset="0"/>
                </a:rPr>
                <a:t>	</a:t>
              </a:r>
              <a:r>
                <a:rPr lang="en-US" sz="2400" b="0" baseline="0" dirty="0" smtClean="0">
                  <a:solidFill>
                    <a:schemeClr val="bg1">
                      <a:lumMod val="75000"/>
                    </a:schemeClr>
                  </a:solidFill>
                  <a:latin typeface="Trebuchet MS" pitchFamily="34" charset="0"/>
                </a:rPr>
                <a:t>As you work on your poster zoom in and out to the level that is more comfortable to you. </a:t>
              </a:r>
            </a:p>
            <a:p>
              <a:pPr marL="1892300" indent="-1892300" algn="l" defTabSz="850900"/>
              <a:r>
                <a:rPr lang="en-US" sz="2400" b="1" baseline="0" dirty="0" smtClean="0">
                  <a:solidFill>
                    <a:schemeClr val="bg1">
                      <a:lumMod val="75000"/>
                    </a:schemeClr>
                  </a:solidFill>
                  <a:latin typeface="Trebuchet MS" pitchFamily="34" charset="0"/>
                </a:rPr>
                <a:t>	</a:t>
              </a:r>
              <a:r>
                <a:rPr lang="en-US" sz="2400" b="0" baseline="0" dirty="0" smtClean="0">
                  <a:solidFill>
                    <a:schemeClr val="bg1">
                      <a:lumMod val="75000"/>
                    </a:schemeClr>
                  </a:solidFill>
                  <a:latin typeface="Trebuchet MS" pitchFamily="34" charset="0"/>
                </a:rPr>
                <a:t>Go to VIEW &gt; ZOOM.</a:t>
              </a:r>
            </a:p>
            <a:p>
              <a:pPr algn="l"/>
              <a:endParaRPr lang="en-US" sz="2800" b="0"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Title, Authors, and Affiliations</a:t>
              </a:r>
            </a:p>
            <a:p>
              <a:pPr algn="l"/>
              <a:r>
                <a:rPr lang="en-US" sz="2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400" b="0" spc="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2800" b="1" baseline="0" dirty="0" smtClean="0">
                  <a:solidFill>
                    <a:schemeClr val="bg1"/>
                  </a:solidFill>
                  <a:latin typeface="Trebuchet MS" pitchFamily="34" charset="0"/>
                </a:rPr>
                <a:t/>
              </a:r>
              <a:br>
                <a:rPr lang="en-US" sz="2800" b="1" baseline="0" dirty="0" smtClean="0">
                  <a:solidFill>
                    <a:schemeClr val="bg1"/>
                  </a:solidFill>
                  <a:latin typeface="Trebuchet MS" pitchFamily="34" charset="0"/>
                </a:rPr>
              </a:br>
              <a:endParaRPr lang="en-US" sz="2800" b="1" dirty="0" smtClean="0">
                <a:solidFill>
                  <a:schemeClr val="bg1"/>
                </a:solidFill>
                <a:latin typeface="Trebuchet MS" pitchFamily="34" charset="0"/>
              </a:endParaRPr>
            </a:p>
            <a:p>
              <a:pPr algn="ctr"/>
              <a:endParaRPr lang="en-US" sz="2800" b="1" dirty="0" smtClean="0">
                <a:solidFill>
                  <a:srgbClr val="FFC000"/>
                </a:solidFill>
                <a:latin typeface="Trebuchet MS" pitchFamily="34" charset="0"/>
              </a:endParaRPr>
            </a:p>
            <a:p>
              <a:pPr algn="ctr"/>
              <a:endParaRPr lang="en-US" sz="2800" b="1" dirty="0" smtClean="0">
                <a:solidFill>
                  <a:srgbClr val="FFC000"/>
                </a:solidFill>
                <a:latin typeface="Trebuchet MS" pitchFamily="34" charset="0"/>
              </a:endParaRPr>
            </a:p>
            <a:p>
              <a:pPr algn="ctr"/>
              <a:r>
                <a:rPr lang="en-US" sz="3200" b="1" dirty="0" smtClean="0">
                  <a:solidFill>
                    <a:srgbClr val="FFC000"/>
                  </a:solidFill>
                  <a:latin typeface="Trebuchet MS" pitchFamily="34" charset="0"/>
                </a:rPr>
                <a:t>Adding Logos</a:t>
              </a:r>
              <a:r>
                <a:rPr lang="en-US" sz="3200" b="1" baseline="0" dirty="0" smtClean="0">
                  <a:solidFill>
                    <a:srgbClr val="FFC000"/>
                  </a:solidFill>
                  <a:latin typeface="Trebuchet MS" pitchFamily="34" charset="0"/>
                </a:rPr>
                <a:t> / Seals</a:t>
              </a:r>
            </a:p>
            <a:p>
              <a:pPr algn="l"/>
              <a:r>
                <a:rPr lang="en-US" sz="2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400" b="0" spc="300" baseline="0" dirty="0" smtClean="0">
                <a:solidFill>
                  <a:schemeClr val="bg1">
                    <a:lumMod val="75000"/>
                  </a:schemeClr>
                </a:solidFill>
                <a:latin typeface="Trebuchet MS" pitchFamily="34" charset="0"/>
              </a:endParaRPr>
            </a:p>
            <a:p>
              <a:pPr algn="l"/>
              <a:r>
                <a:rPr lang="en-US" sz="2400" b="1" spc="300" baseline="0" dirty="0" smtClean="0">
                  <a:solidFill>
                    <a:srgbClr val="FFC000"/>
                  </a:solidFill>
                  <a:latin typeface="Trebuchet MS" pitchFamily="34" charset="0"/>
                </a:rPr>
                <a:t>TIP:</a:t>
              </a:r>
              <a:r>
                <a:rPr lang="en-US" sz="2400" b="1" spc="0" baseline="0" dirty="0" smtClean="0">
                  <a:solidFill>
                    <a:srgbClr val="FFC000"/>
                  </a:solidFill>
                  <a:latin typeface="Trebuchet MS" pitchFamily="34" charset="0"/>
                </a:rPr>
                <a:t> </a:t>
              </a:r>
              <a:r>
                <a:rPr lang="en-US" sz="2400" b="0" baseline="0" dirty="0" smtClean="0">
                  <a:solidFill>
                    <a:schemeClr val="bg1">
                      <a:lumMod val="75000"/>
                    </a:schemeClr>
                  </a:solidFill>
                  <a:latin typeface="Trebuchet MS" pitchFamily="34" charset="0"/>
                </a:rPr>
                <a:t>See if your school’s logo is available on our free poster templates page.</a:t>
              </a:r>
            </a:p>
            <a:p>
              <a:pPr algn="l"/>
              <a:endParaRPr lang="en-US" sz="2400" b="0" baseline="0" dirty="0" smtClean="0">
                <a:latin typeface="Trebuchet MS" pitchFamily="34" charset="0"/>
              </a:endParaRPr>
            </a:p>
            <a:p>
              <a:pPr algn="ctr"/>
              <a:r>
                <a:rPr lang="en-US" sz="3200" b="1" baseline="0" dirty="0" smtClean="0">
                  <a:solidFill>
                    <a:srgbClr val="FFC000"/>
                  </a:solidFill>
                  <a:latin typeface="Trebuchet MS" pitchFamily="34" charset="0"/>
                </a:rPr>
                <a:t>Photographs / Graphics</a:t>
              </a:r>
            </a:p>
            <a:p>
              <a:pPr algn="l" defTabSz="977900"/>
              <a:r>
                <a:rPr lang="en-US" sz="2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400" b="0" spc="0" baseline="0" dirty="0" smtClean="0">
                  <a:solidFill>
                    <a:schemeClr val="bg1">
                      <a:lumMod val="75000"/>
                    </a:schemeClr>
                  </a:solidFill>
                  <a:latin typeface="Trebuchet MS" pitchFamily="34" charset="0"/>
                </a:rPr>
                <a:t>disproportionally.</a:t>
              </a:r>
            </a:p>
            <a:p>
              <a:pPr algn="l" defTabSz="977900"/>
              <a:endParaRPr lang="en-US" sz="2400" b="0" baseline="0" dirty="0" smtClean="0">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endParaRPr lang="en-US" sz="2800" b="1" baseline="0" dirty="0" smtClean="0">
                <a:solidFill>
                  <a:srgbClr val="FFC000"/>
                </a:solidFill>
                <a:latin typeface="Trebuchet MS" pitchFamily="34" charset="0"/>
              </a:endParaRPr>
            </a:p>
            <a:p>
              <a:pPr algn="ctr"/>
              <a:r>
                <a:rPr lang="en-US" sz="3200" b="1" baseline="0" dirty="0" smtClean="0">
                  <a:solidFill>
                    <a:srgbClr val="FFC000"/>
                  </a:solidFill>
                  <a:latin typeface="Trebuchet MS" pitchFamily="34" charset="0"/>
                </a:rPr>
                <a:t>Image Quality Check</a:t>
              </a:r>
            </a:p>
            <a:p>
              <a:pPr lvl="0" algn="l" defTabSz="977900"/>
              <a:r>
                <a:rPr lang="en-US" sz="2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2800" b="0" dirty="0" smtClean="0">
                <a:latin typeface="Trebuchet MS" pitchFamily="34" charset="0"/>
              </a:endParaRPr>
            </a:p>
          </p:txBody>
        </p:sp>
        <p:cxnSp>
          <p:nvCxnSpPr>
            <p:cNvPr id="49" name="Straight Connector 48"/>
            <p:cNvCxnSpPr/>
            <p:nvPr/>
          </p:nvCxnSpPr>
          <p:spPr>
            <a:xfrm>
              <a:off x="-11225189" y="8422500"/>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4"/>
            <a:stretch>
              <a:fillRect/>
            </a:stretch>
          </p:blipFill>
          <p:spPr>
            <a:xfrm>
              <a:off x="-10740740" y="10261718"/>
              <a:ext cx="1597666" cy="1201935"/>
            </a:xfrm>
            <a:prstGeom prst="rect">
              <a:avLst/>
            </a:prstGeom>
          </p:spPr>
        </p:pic>
        <p:pic>
          <p:nvPicPr>
            <p:cNvPr id="51" name="Picture 50"/>
            <p:cNvPicPr>
              <a:picLocks noChangeAspect="1"/>
            </p:cNvPicPr>
            <p:nvPr userDrawn="1"/>
          </p:nvPicPr>
          <p:blipFill>
            <a:blip r:embed="rId5"/>
            <a:stretch>
              <a:fillRect/>
            </a:stretch>
          </p:blipFill>
          <p:spPr>
            <a:xfrm>
              <a:off x="-10732765" y="15696927"/>
              <a:ext cx="9986808" cy="1053596"/>
            </a:xfrm>
            <a:prstGeom prst="rect">
              <a:avLst/>
            </a:prstGeom>
          </p:spPr>
        </p:pic>
        <p:grpSp>
          <p:nvGrpSpPr>
            <p:cNvPr id="52" name="Group 51"/>
            <p:cNvGrpSpPr/>
            <p:nvPr userDrawn="1"/>
          </p:nvGrpSpPr>
          <p:grpSpPr>
            <a:xfrm>
              <a:off x="-9744993" y="23540957"/>
              <a:ext cx="7531182" cy="2120439"/>
              <a:chOff x="-4470427" y="11016658"/>
              <a:chExt cx="3470785" cy="974220"/>
            </a:xfrm>
          </p:grpSpPr>
          <p:grpSp>
            <p:nvGrpSpPr>
              <p:cNvPr id="58" name="Group 57"/>
              <p:cNvGrpSpPr/>
              <p:nvPr userDrawn="1"/>
            </p:nvGrpSpPr>
            <p:grpSpPr>
              <a:xfrm>
                <a:off x="-2783495" y="11060886"/>
                <a:ext cx="624431" cy="893535"/>
                <a:chOff x="-3958697" y="11117435"/>
                <a:chExt cx="779338" cy="1280430"/>
              </a:xfrm>
            </p:grpSpPr>
            <p:pic>
              <p:nvPicPr>
                <p:cNvPr id="64" name="Picture 63"/>
                <p:cNvPicPr>
                  <a:picLocks noChangeAspect="1"/>
                </p:cNvPicPr>
                <p:nvPr userDrawn="1"/>
              </p:nvPicPr>
              <p:blipFill>
                <a:blip r:embed="rId6"/>
                <a:stretch>
                  <a:fillRect/>
                </a:stretch>
              </p:blipFill>
              <p:spPr>
                <a:xfrm>
                  <a:off x="-3948160" y="11117435"/>
                  <a:ext cx="768801" cy="1090857"/>
                </a:xfrm>
                <a:prstGeom prst="rect">
                  <a:avLst/>
                </a:prstGeom>
              </p:spPr>
            </p:pic>
            <p:sp>
              <p:nvSpPr>
                <p:cNvPr id="65" name="TextBox 64"/>
                <p:cNvSpPr txBox="1"/>
                <p:nvPr userDrawn="1"/>
              </p:nvSpPr>
              <p:spPr>
                <a:xfrm>
                  <a:off x="-3958697" y="12114178"/>
                  <a:ext cx="779337" cy="283687"/>
                </a:xfrm>
                <a:prstGeom prst="rect">
                  <a:avLst/>
                </a:prstGeom>
                <a:solidFill>
                  <a:schemeClr val="accent1"/>
                </a:solidFill>
                <a:ln>
                  <a:noFill/>
                </a:ln>
              </p:spPr>
              <p:txBody>
                <a:bodyPr wrap="square" lIns="91440" tIns="91440" rIns="91440" bIns="91440" rtlCol="0">
                  <a:spAutoFit/>
                </a:bodyPr>
                <a:lstStyle/>
                <a:p>
                  <a:pPr algn="ctr"/>
                  <a:r>
                    <a:rPr lang="en-US" sz="1600" b="1" dirty="0" smtClean="0">
                      <a:solidFill>
                        <a:schemeClr val="tx1"/>
                      </a:solidFill>
                    </a:rPr>
                    <a:t>ORIGINAL</a:t>
                  </a:r>
                  <a:endParaRPr lang="en-US" sz="1600" b="1" dirty="0">
                    <a:solidFill>
                      <a:schemeClr val="tx1"/>
                    </a:solidFill>
                  </a:endParaRPr>
                </a:p>
              </p:txBody>
            </p:sp>
          </p:grpSp>
          <p:grpSp>
            <p:nvGrpSpPr>
              <p:cNvPr id="59" name="Group 58"/>
              <p:cNvGrpSpPr/>
              <p:nvPr userDrawn="1"/>
            </p:nvGrpSpPr>
            <p:grpSpPr>
              <a:xfrm>
                <a:off x="-2033159" y="11060889"/>
                <a:ext cx="1033517" cy="893529"/>
                <a:chOff x="-2921738" y="11200127"/>
                <a:chExt cx="1420279" cy="1227904"/>
              </a:xfrm>
            </p:grpSpPr>
            <p:pic>
              <p:nvPicPr>
                <p:cNvPr id="62" name="Picture 61"/>
                <p:cNvPicPr>
                  <a:picLocks noChangeAspect="1"/>
                </p:cNvPicPr>
                <p:nvPr userDrawn="1"/>
              </p:nvPicPr>
              <p:blipFill>
                <a:blip r:embed="rId6"/>
                <a:stretch>
                  <a:fillRect/>
                </a:stretch>
              </p:blipFill>
              <p:spPr>
                <a:xfrm>
                  <a:off x="-2921738" y="11200127"/>
                  <a:ext cx="1420279" cy="1029694"/>
                </a:xfrm>
                <a:prstGeom prst="rect">
                  <a:avLst/>
                </a:prstGeom>
              </p:spPr>
            </p:pic>
            <p:sp>
              <p:nvSpPr>
                <p:cNvPr id="63" name="TextBox 62"/>
                <p:cNvSpPr txBox="1"/>
                <p:nvPr userDrawn="1"/>
              </p:nvSpPr>
              <p:spPr>
                <a:xfrm>
                  <a:off x="-2918991" y="12175418"/>
                  <a:ext cx="1417532" cy="252613"/>
                </a:xfrm>
                <a:prstGeom prst="rect">
                  <a:avLst/>
                </a:prstGeom>
                <a:solidFill>
                  <a:srgbClr val="FF0000"/>
                </a:solidFill>
              </p:spPr>
              <p:txBody>
                <a:bodyPr wrap="square" lIns="457200" tIns="91440" rIns="457200" bIns="9144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60" name="Picture 59"/>
              <p:cNvPicPr>
                <a:picLocks noChangeAspect="1"/>
              </p:cNvPicPr>
              <p:nvPr userDrawn="1"/>
            </p:nvPicPr>
            <p:blipFill>
              <a:blip r:embed="rId7"/>
              <a:stretch>
                <a:fillRect/>
              </a:stretch>
            </p:blipFill>
            <p:spPr>
              <a:xfrm>
                <a:off x="-4470427" y="11016658"/>
                <a:ext cx="1098742" cy="847761"/>
              </a:xfrm>
              <a:prstGeom prst="rect">
                <a:avLst/>
              </a:prstGeom>
            </p:spPr>
          </p:pic>
          <p:sp>
            <p:nvSpPr>
              <p:cNvPr id="61" name="TextBox 60"/>
              <p:cNvSpPr txBox="1"/>
              <p:nvPr userDrawn="1"/>
            </p:nvSpPr>
            <p:spPr>
              <a:xfrm>
                <a:off x="-4440600" y="11665645"/>
                <a:ext cx="1035685" cy="325233"/>
              </a:xfrm>
              <a:prstGeom prst="rect">
                <a:avLst/>
              </a:prstGeom>
              <a:noFill/>
            </p:spPr>
            <p:txBody>
              <a:bodyPr wrap="square" lIns="457200" tIns="457200" rIns="457200" bIns="0" rtlCol="0">
                <a:spAutoFit/>
              </a:bodyPr>
              <a:lstStyle/>
              <a:p>
                <a:pPr algn="ctr"/>
                <a:r>
                  <a:rPr lang="en-US" sz="1600" dirty="0" smtClean="0">
                    <a:solidFill>
                      <a:schemeClr val="bg1"/>
                    </a:solidFill>
                  </a:rPr>
                  <a:t>Corner</a:t>
                </a:r>
                <a:r>
                  <a:rPr lang="en-US" sz="1600" baseline="0" dirty="0" smtClean="0">
                    <a:solidFill>
                      <a:schemeClr val="bg1"/>
                    </a:solidFill>
                  </a:rPr>
                  <a:t> handles</a:t>
                </a:r>
                <a:endParaRPr lang="en-US" sz="1600" dirty="0">
                  <a:solidFill>
                    <a:schemeClr val="bg1"/>
                  </a:solidFill>
                </a:endParaRPr>
              </a:p>
            </p:txBody>
          </p:sp>
        </p:grpSp>
        <p:grpSp>
          <p:nvGrpSpPr>
            <p:cNvPr id="53" name="Group 52"/>
            <p:cNvGrpSpPr/>
            <p:nvPr userDrawn="1"/>
          </p:nvGrpSpPr>
          <p:grpSpPr>
            <a:xfrm>
              <a:off x="-10398793" y="27751410"/>
              <a:ext cx="9323012" cy="2453251"/>
              <a:chOff x="-4754996" y="12734136"/>
              <a:chExt cx="4296559" cy="1127128"/>
            </a:xfrm>
          </p:grpSpPr>
          <p:graphicFrame>
            <p:nvGraphicFramePr>
              <p:cNvPr id="54" name="Object 53"/>
              <p:cNvGraphicFramePr>
                <a:graphicFrameLocks noChangeAspect="1"/>
              </p:cNvGraphicFramePr>
              <p:nvPr userDrawn="1">
                <p:extLst>
                  <p:ext uri="{D42A27DB-BD31-4B8C-83A1-F6EECF244321}">
                    <p14:modId xmlns:p14="http://schemas.microsoft.com/office/powerpoint/2010/main" val="2583320257"/>
                  </p:ext>
                </p:extLst>
              </p:nvPr>
            </p:nvGraphicFramePr>
            <p:xfrm>
              <a:off x="-4533347" y="12734142"/>
              <a:ext cx="1828800" cy="1117600"/>
            </p:xfrm>
            <a:graphic>
              <a:graphicData uri="http://schemas.openxmlformats.org/presentationml/2006/ole">
                <mc:AlternateContent xmlns:mc="http://schemas.openxmlformats.org/markup-compatibility/2006">
                  <mc:Choice xmlns:v="urn:schemas-microsoft-com:vml" Requires="v">
                    <p:oleObj spid="_x0000_s1038"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2734142"/>
                            <a:ext cx="1828800" cy="1117600"/>
                          </a:xfrm>
                          <a:prstGeom prst="rect">
                            <a:avLst/>
                          </a:prstGeom>
                        </p:spPr>
                      </p:pic>
                    </p:oleObj>
                  </mc:Fallback>
                </mc:AlternateContent>
              </a:graphicData>
            </a:graphic>
          </p:graphicFrame>
          <p:graphicFrame>
            <p:nvGraphicFramePr>
              <p:cNvPr id="55" name="Object 54"/>
              <p:cNvGraphicFramePr>
                <a:graphicFrameLocks noChangeAspect="1"/>
              </p:cNvGraphicFramePr>
              <p:nvPr userDrawn="1">
                <p:extLst>
                  <p:ext uri="{D42A27DB-BD31-4B8C-83A1-F6EECF244321}">
                    <p14:modId xmlns:p14="http://schemas.microsoft.com/office/powerpoint/2010/main" val="3111605449"/>
                  </p:ext>
                </p:extLst>
              </p:nvPr>
            </p:nvGraphicFramePr>
            <p:xfrm>
              <a:off x="-2456641" y="12737835"/>
              <a:ext cx="1828800" cy="1117600"/>
            </p:xfrm>
            <a:graphic>
              <a:graphicData uri="http://schemas.openxmlformats.org/presentationml/2006/ole">
                <mc:AlternateContent xmlns:mc="http://schemas.openxmlformats.org/markup-compatibility/2006">
                  <mc:Choice xmlns:v="urn:schemas-microsoft-com:vml" Requires="v">
                    <p:oleObj spid="_x0000_s1039"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2737835"/>
                            <a:ext cx="1828800" cy="1117600"/>
                          </a:xfrm>
                          <a:prstGeom prst="rect">
                            <a:avLst/>
                          </a:prstGeom>
                        </p:spPr>
                      </p:pic>
                    </p:oleObj>
                  </mc:Fallback>
                </mc:AlternateContent>
              </a:graphicData>
            </a:graphic>
          </p:graphicFrame>
          <p:sp>
            <p:nvSpPr>
              <p:cNvPr id="56" name="TextBox 55"/>
              <p:cNvSpPr txBox="1"/>
              <p:nvPr userDrawn="1"/>
            </p:nvSpPr>
            <p:spPr>
              <a:xfrm rot="16200000">
                <a:off x="-5235785" y="13214925"/>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57" name="TextBox 56"/>
              <p:cNvSpPr txBox="1"/>
              <p:nvPr userDrawn="1"/>
            </p:nvSpPr>
            <p:spPr>
              <a:xfrm rot="16200000">
                <a:off x="-1095250" y="13224452"/>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66" name="Group 65"/>
          <p:cNvGrpSpPr/>
          <p:nvPr userDrawn="1"/>
        </p:nvGrpSpPr>
        <p:grpSpPr>
          <a:xfrm>
            <a:off x="44157839" y="-55065"/>
            <a:ext cx="11062139" cy="32973465"/>
            <a:chOff x="44157839" y="-55065"/>
            <a:chExt cx="11062139" cy="32973465"/>
          </a:xfrm>
        </p:grpSpPr>
        <p:sp>
          <p:nvSpPr>
            <p:cNvPr id="67" name="Rectangle 66"/>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bg1"/>
                  </a:solidFill>
                  <a:latin typeface="Trebuchet MS" pitchFamily="34" charset="0"/>
                </a:rPr>
                <a:t>QUICK START (cont.)</a:t>
              </a:r>
            </a:p>
            <a:p>
              <a:pPr algn="ctr"/>
              <a:endParaRPr lang="en-US" sz="3600" b="1" baseline="0" dirty="0" smtClean="0">
                <a:solidFill>
                  <a:schemeClr val="bg1"/>
                </a:solidFill>
                <a:latin typeface="Trebuchet MS" pitchFamily="34" charset="0"/>
              </a:endParaRPr>
            </a:p>
            <a:p>
              <a:pPr algn="ctr"/>
              <a:r>
                <a:rPr lang="en-US" sz="32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endParaRPr lang="en-US" sz="2400" b="0" baseline="0" dirty="0" smtClean="0">
                <a:solidFill>
                  <a:schemeClr val="bg1">
                    <a:lumMod val="75000"/>
                  </a:schemeClr>
                </a:solidFill>
                <a:latin typeface="Trebuchet MS" pitchFamily="34" charset="0"/>
              </a:endParaRPr>
            </a:p>
            <a:p>
              <a:pPr marL="0" indent="0" algn="l" defTabSz="114300"/>
              <a:r>
                <a:rPr lang="en-US" sz="2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Text</a:t>
              </a:r>
            </a:p>
            <a:p>
              <a:pPr marL="3265488" lvl="2" indent="0" algn="l" defTabSz="114300"/>
              <a:r>
                <a:rPr lang="en-US" sz="2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bg1">
                      <a:lumMod val="75000"/>
                    </a:schemeClr>
                  </a:solidFill>
                  <a:latin typeface="Trebuchet MS" pitchFamily="34" charset="0"/>
                </a:rPr>
                <a:t> </a:t>
              </a:r>
              <a:r>
                <a:rPr kumimoji="0" lang="en-US" sz="32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400" b="0" baseline="0" dirty="0" smtClean="0">
                <a:solidFill>
                  <a:schemeClr val="bg1">
                    <a:lumMod val="75000"/>
                  </a:schemeClr>
                </a:solidFill>
                <a:latin typeface="Trebuchet MS" pitchFamily="34" charset="0"/>
              </a:endParaRPr>
            </a:p>
            <a:p>
              <a:pPr marL="1518341" lvl="2" indent="0" algn="l" defTabSz="114300"/>
              <a:endParaRPr lang="en-US" sz="2400" b="0" baseline="0" dirty="0" smtClean="0">
                <a:solidFill>
                  <a:schemeClr val="bg1">
                    <a:lumMod val="75000"/>
                  </a:schemeClr>
                </a:solidFill>
                <a:latin typeface="Trebuchet MS" pitchFamily="34" charset="0"/>
              </a:endParaRPr>
            </a:p>
            <a:p>
              <a:pPr algn="ctr"/>
              <a:r>
                <a:rPr lang="en-US" sz="3200" b="1" baseline="0" dirty="0" smtClean="0">
                  <a:solidFill>
                    <a:srgbClr val="FFC000"/>
                  </a:solidFill>
                  <a:latin typeface="Trebuchet MS" pitchFamily="34" charset="0"/>
                </a:rPr>
                <a:t>How to add Tables</a:t>
              </a:r>
            </a:p>
            <a:p>
              <a:pPr marL="1730375" lvl="1" indent="0" algn="l" defTabSz="114300"/>
              <a:r>
                <a:rPr lang="en-US" sz="2400" b="0" baseline="0" dirty="0" smtClean="0">
                  <a:solidFill>
                    <a:schemeClr val="bg1">
                      <a:lumMod val="75000"/>
                    </a:schemeClr>
                  </a:solidFill>
                  <a:latin typeface="Trebuchet MS" pitchFamily="34" charset="0"/>
                </a:rPr>
                <a:t>To add a table from scratch go to the INSERT menu and </a:t>
              </a:r>
              <a:br>
                <a:rPr lang="en-US" sz="2400" b="0" baseline="0" dirty="0" smtClean="0">
                  <a:solidFill>
                    <a:schemeClr val="bg1">
                      <a:lumMod val="75000"/>
                    </a:schemeClr>
                  </a:solidFill>
                  <a:latin typeface="Trebuchet MS" pitchFamily="34" charset="0"/>
                </a:rPr>
              </a:br>
              <a:r>
                <a:rPr lang="en-US" sz="2400" b="0" baseline="0" dirty="0" smtClean="0">
                  <a:solidFill>
                    <a:schemeClr val="bg1">
                      <a:lumMod val="75000"/>
                    </a:schemeClr>
                  </a:solidFill>
                  <a:latin typeface="Trebuchet MS" pitchFamily="34" charset="0"/>
                </a:rPr>
                <a:t>click on TABLE. A drop-down box will help you select rows and columns. </a:t>
              </a:r>
            </a:p>
            <a:p>
              <a:pPr marL="0" lvl="0" indent="0" algn="l" defTabSz="114300"/>
              <a:r>
                <a:rPr lang="en-US" sz="2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a:t>
              </a: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PowerPoint or “Print-quality” PDF.</a:t>
              </a:r>
              <a:endPar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8" name="Object 67"/>
            <p:cNvGraphicFramePr>
              <a:graphicFrameLocks noChangeAspect="1"/>
            </p:cNvGraphicFramePr>
            <p:nvPr userDrawn="1">
              <p:extLst>
                <p:ext uri="{D42A27DB-BD31-4B8C-83A1-F6EECF244321}">
                  <p14:modId xmlns:p14="http://schemas.microsoft.com/office/powerpoint/2010/main" val="2989431727"/>
                </p:ext>
              </p:extLst>
            </p:nvPr>
          </p:nvGraphicFramePr>
          <p:xfrm>
            <a:off x="46915679" y="3349444"/>
            <a:ext cx="5586150" cy="2063772"/>
          </p:xfrm>
          <a:graphic>
            <a:graphicData uri="http://schemas.openxmlformats.org/presentationml/2006/ole">
              <mc:AlternateContent xmlns:mc="http://schemas.openxmlformats.org/markup-compatibility/2006">
                <mc:Choice xmlns:v="urn:schemas-microsoft-com:vml" Requires="v">
                  <p:oleObj spid="_x0000_s1040"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349444"/>
                          <a:ext cx="5586150" cy="2063772"/>
                        </a:xfrm>
                        <a:prstGeom prst="rect">
                          <a:avLst/>
                        </a:prstGeom>
                      </p:spPr>
                    </p:pic>
                  </p:oleObj>
                </mc:Fallback>
              </mc:AlternateContent>
            </a:graphicData>
          </a:graphic>
        </p:graphicFrame>
        <p:pic>
          <p:nvPicPr>
            <p:cNvPr id="69" name="Picture 68"/>
            <p:cNvPicPr>
              <a:picLocks noChangeAspect="1"/>
            </p:cNvPicPr>
            <p:nvPr userDrawn="1"/>
          </p:nvPicPr>
          <p:blipFill>
            <a:blip r:embed="rId14"/>
            <a:stretch>
              <a:fillRect/>
            </a:stretch>
          </p:blipFill>
          <p:spPr>
            <a:xfrm>
              <a:off x="44621819" y="7740040"/>
              <a:ext cx="2969584" cy="1370577"/>
            </a:xfrm>
            <a:prstGeom prst="rect">
              <a:avLst/>
            </a:prstGeom>
            <a:ln>
              <a:noFill/>
            </a:ln>
          </p:spPr>
        </p:pic>
        <p:graphicFrame>
          <p:nvGraphicFramePr>
            <p:cNvPr id="70" name="Object 69"/>
            <p:cNvGraphicFramePr>
              <a:graphicFrameLocks noChangeAspect="1"/>
            </p:cNvGraphicFramePr>
            <p:nvPr userDrawn="1">
              <p:extLst>
                <p:ext uri="{D42A27DB-BD31-4B8C-83A1-F6EECF244321}">
                  <p14:modId xmlns:p14="http://schemas.microsoft.com/office/powerpoint/2010/main" val="2574947463"/>
                </p:ext>
              </p:extLst>
            </p:nvPr>
          </p:nvGraphicFramePr>
          <p:xfrm>
            <a:off x="44629619" y="12347263"/>
            <a:ext cx="1482266" cy="992162"/>
          </p:xfrm>
          <a:graphic>
            <a:graphicData uri="http://schemas.openxmlformats.org/presentationml/2006/ole">
              <mc:AlternateContent xmlns:mc="http://schemas.openxmlformats.org/markup-compatibility/2006">
                <mc:Choice xmlns:v="urn:schemas-microsoft-com:vml" Requires="v">
                  <p:oleObj spid="_x0000_s1041"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629619" y="12347263"/>
                          <a:ext cx="1482266" cy="992162"/>
                        </a:xfrm>
                        <a:prstGeom prst="rect">
                          <a:avLst/>
                        </a:prstGeom>
                      </p:spPr>
                    </p:pic>
                  </p:oleObj>
                </mc:Fallback>
              </mc:AlternateContent>
            </a:graphicData>
          </a:graphic>
        </p:graphicFrame>
        <p:grpSp>
          <p:nvGrpSpPr>
            <p:cNvPr id="71" name="Group 70"/>
            <p:cNvGrpSpPr/>
            <p:nvPr userDrawn="1"/>
          </p:nvGrpSpPr>
          <p:grpSpPr>
            <a:xfrm>
              <a:off x="44487207" y="29414560"/>
              <a:ext cx="10354213" cy="1265612"/>
              <a:chOff x="44200453" y="28362386"/>
              <a:chExt cx="9771399" cy="1090622"/>
            </a:xfrm>
          </p:grpSpPr>
          <p:sp>
            <p:nvSpPr>
              <p:cNvPr id="73" name="Rounded Rectangle 72"/>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4"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75" name="TextBox 74"/>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72" name="TextBox 71"/>
            <p:cNvSpPr txBox="1"/>
            <p:nvPr userDrawn="1"/>
          </p:nvSpPr>
          <p:spPr>
            <a:xfrm>
              <a:off x="44262808" y="31169782"/>
              <a:ext cx="6870215" cy="1399638"/>
            </a:xfrm>
            <a:prstGeom prst="rect">
              <a:avLst/>
            </a:prstGeom>
            <a:noFill/>
          </p:spPr>
          <p:txBody>
            <a:bodyPr wrap="square" lIns="65304" tIns="32651" rIns="65304" bIns="32651" rtlCol="0">
              <a:spAutoFit/>
            </a:bodyPr>
            <a:lstStyle/>
            <a:p>
              <a:pPr marL="344488" indent="-344488">
                <a:lnSpc>
                  <a:spcPts val="2600"/>
                </a:lnSpc>
              </a:pPr>
              <a:r>
                <a:rPr lang="en-US" sz="2800" dirty="0" smtClean="0">
                  <a:solidFill>
                    <a:schemeClr val="bg1"/>
                  </a:solidFill>
                </a:rPr>
                <a:t>©2015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        </a:t>
              </a:r>
            </a:p>
            <a:p>
              <a:pPr marL="344488"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dirty="0"/>
          </a:p>
        </p:txBody>
      </p:sp>
      <p:sp>
        <p:nvSpPr>
          <p:cNvPr id="6" name="Text Placeholder 5"/>
          <p:cNvSpPr>
            <a:spLocks noGrp="1"/>
          </p:cNvSpPr>
          <p:nvPr>
            <p:ph type="body" sz="quarter" idx="20"/>
          </p:nvPr>
        </p:nvSpPr>
        <p:spPr/>
        <p:txBody>
          <a:bodyPr/>
          <a:lstStyle/>
          <a:p>
            <a:endParaRPr lang="en-US"/>
          </a:p>
        </p:txBody>
      </p:sp>
      <p:sp>
        <p:nvSpPr>
          <p:cNvPr id="7" name="Text Placeholder 6"/>
          <p:cNvSpPr>
            <a:spLocks noGrp="1"/>
          </p:cNvSpPr>
          <p:nvPr>
            <p:ph type="body" sz="quarter" idx="21"/>
          </p:nvPr>
        </p:nvSpPr>
        <p:spPr/>
        <p:txBody>
          <a:bodyPr/>
          <a:lstStyle/>
          <a:p>
            <a:endParaRPr lang="en-US"/>
          </a:p>
        </p:txBody>
      </p:sp>
      <p:sp>
        <p:nvSpPr>
          <p:cNvPr id="8" name="Text Placeholder 7"/>
          <p:cNvSpPr>
            <a:spLocks noGrp="1"/>
          </p:cNvSpPr>
          <p:nvPr>
            <p:ph type="body" sz="quarter" idx="22"/>
          </p:nvPr>
        </p:nvSpPr>
        <p:spPr/>
        <p:txBody>
          <a:bodyPr/>
          <a:lstStyle/>
          <a:p>
            <a:endParaRPr lang="en-US"/>
          </a:p>
        </p:txBody>
      </p:sp>
      <p:sp>
        <p:nvSpPr>
          <p:cNvPr id="9" name="Text Placeholder 8"/>
          <p:cNvSpPr>
            <a:spLocks noGrp="1"/>
          </p:cNvSpPr>
          <p:nvPr>
            <p:ph type="body" sz="quarter" idx="23"/>
          </p:nvPr>
        </p:nvSpPr>
        <p:spPr/>
        <p:txBody>
          <a:bodyPr/>
          <a:lstStyle/>
          <a:p>
            <a:endParaRPr lang="en-US"/>
          </a:p>
        </p:txBody>
      </p:sp>
      <p:sp>
        <p:nvSpPr>
          <p:cNvPr id="10" name="Text Placeholder 9"/>
          <p:cNvSpPr>
            <a:spLocks noGrp="1"/>
          </p:cNvSpPr>
          <p:nvPr>
            <p:ph type="body" sz="quarter" idx="24"/>
          </p:nvPr>
        </p:nvSpPr>
        <p:spPr/>
        <p:txBody>
          <a:bodyPr/>
          <a:lstStyle/>
          <a:p>
            <a:endParaRPr lang="en-US"/>
          </a:p>
        </p:txBody>
      </p:sp>
      <p:sp>
        <p:nvSpPr>
          <p:cNvPr id="11" name="Text Placeholder 10"/>
          <p:cNvSpPr>
            <a:spLocks noGrp="1"/>
          </p:cNvSpPr>
          <p:nvPr>
            <p:ph type="body" sz="quarter" idx="25"/>
          </p:nvPr>
        </p:nvSpPr>
        <p:spPr/>
        <p:txBody>
          <a:bodyPr/>
          <a:lstStyle/>
          <a:p>
            <a:endParaRPr lang="en-US"/>
          </a:p>
        </p:txBody>
      </p:sp>
      <p:sp>
        <p:nvSpPr>
          <p:cNvPr id="12" name="Text Placeholder 11"/>
          <p:cNvSpPr>
            <a:spLocks noGrp="1"/>
          </p:cNvSpPr>
          <p:nvPr>
            <p:ph type="body" sz="quarter" idx="26"/>
          </p:nvPr>
        </p:nvSpPr>
        <p:spPr/>
        <p:txBody>
          <a:bodyPr/>
          <a:lstStyle/>
          <a:p>
            <a:endParaRPr lang="en-US"/>
          </a:p>
        </p:txBody>
      </p:sp>
      <p:sp>
        <p:nvSpPr>
          <p:cNvPr id="13" name="Text Placeholder 12"/>
          <p:cNvSpPr>
            <a:spLocks noGrp="1"/>
          </p:cNvSpPr>
          <p:nvPr>
            <p:ph type="body" sz="quarter" idx="27"/>
          </p:nvPr>
        </p:nvSpPr>
        <p:spPr/>
        <p:txBody>
          <a:bodyPr/>
          <a:lstStyle/>
          <a:p>
            <a:endParaRPr lang="en-US"/>
          </a:p>
        </p:txBody>
      </p:sp>
      <p:sp>
        <p:nvSpPr>
          <p:cNvPr id="14" name="Text Placeholder 13"/>
          <p:cNvSpPr>
            <a:spLocks noGrp="1"/>
          </p:cNvSpPr>
          <p:nvPr>
            <p:ph type="body" sz="quarter" idx="28"/>
          </p:nvPr>
        </p:nvSpPr>
        <p:spPr/>
        <p:txBody>
          <a:bodyPr/>
          <a:lstStyle/>
          <a:p>
            <a:endParaRPr lang="en-US"/>
          </a:p>
        </p:txBody>
      </p:sp>
      <p:sp>
        <p:nvSpPr>
          <p:cNvPr id="15" name="Text Placeholder 14"/>
          <p:cNvSpPr>
            <a:spLocks noGrp="1"/>
          </p:cNvSpPr>
          <p:nvPr>
            <p:ph type="body" sz="quarter" idx="29"/>
          </p:nvPr>
        </p:nvSpPr>
        <p:spPr/>
        <p:txBody>
          <a:bodyPr/>
          <a:lstStyle/>
          <a:p>
            <a:endParaRPr lang="en-US"/>
          </a:p>
        </p:txBody>
      </p:sp>
      <p:sp>
        <p:nvSpPr>
          <p:cNvPr id="16" name="Text Placeholder 15"/>
          <p:cNvSpPr>
            <a:spLocks noGrp="1"/>
          </p:cNvSpPr>
          <p:nvPr>
            <p:ph type="body" sz="quarter" idx="30"/>
          </p:nvPr>
        </p:nvSpPr>
        <p:spPr/>
        <p:txBody>
          <a:bodyPr/>
          <a:lstStyle/>
          <a:p>
            <a:endParaRPr lang="en-US"/>
          </a:p>
        </p:txBody>
      </p:sp>
      <p:sp>
        <p:nvSpPr>
          <p:cNvPr id="17" name="Text Placeholder 16"/>
          <p:cNvSpPr>
            <a:spLocks noGrp="1"/>
          </p:cNvSpPr>
          <p:nvPr>
            <p:ph type="body" sz="quarter" idx="96"/>
          </p:nvPr>
        </p:nvSpPr>
        <p:spPr/>
        <p:txBody>
          <a:bodyPr/>
          <a:lstStyle/>
          <a:p>
            <a:endParaRPr lang="en-US" dirty="0"/>
          </a:p>
        </p:txBody>
      </p:sp>
      <p:sp>
        <p:nvSpPr>
          <p:cNvPr id="19" name="Text Placeholder 18"/>
          <p:cNvSpPr>
            <a:spLocks noGrp="1"/>
          </p:cNvSpPr>
          <p:nvPr>
            <p:ph type="body" sz="quarter" idx="150"/>
          </p:nvPr>
        </p:nvSpPr>
        <p:spPr/>
        <p:txBody>
          <a:bodyPr/>
          <a:lstStyle/>
          <a:p>
            <a:endParaRPr lang="en-US" dirty="0"/>
          </a:p>
        </p:txBody>
      </p:sp>
      <p:sp>
        <p:nvSpPr>
          <p:cNvPr id="43" name="Text Placeholder 42"/>
          <p:cNvSpPr>
            <a:spLocks noGrp="1"/>
          </p:cNvSpPr>
          <p:nvPr>
            <p:ph type="body" sz="quarter" idx="184"/>
          </p:nvPr>
        </p:nvSpPr>
        <p:spPr/>
        <p:txBody>
          <a:bodyPr/>
          <a:lstStyle/>
          <a:p>
            <a:endParaRPr lang="en-US"/>
          </a:p>
        </p:txBody>
      </p:sp>
      <p:sp>
        <p:nvSpPr>
          <p:cNvPr id="44" name="Text Placeholder 43"/>
          <p:cNvSpPr>
            <a:spLocks noGrp="1"/>
          </p:cNvSpPr>
          <p:nvPr>
            <p:ph type="body" sz="quarter" idx="185"/>
          </p:nvPr>
        </p:nvSpPr>
        <p:spPr/>
        <p:txBody>
          <a:bodyPr>
            <a:normAutofit fontScale="92500" lnSpcReduction="10000"/>
          </a:bodyPr>
          <a:lstStyle/>
          <a:p>
            <a:endParaRPr lang="en-US" dirty="0"/>
          </a:p>
        </p:txBody>
      </p:sp>
    </p:spTree>
    <p:extLst>
      <p:ext uri="{BB962C8B-B14F-4D97-AF65-F5344CB8AC3E}">
        <p14:creationId xmlns:p14="http://schemas.microsoft.com/office/powerpoint/2010/main" val="2852536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48_Trifold_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5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PosterPresentations.com-36x48_Trifold_Template-V3</Template>
  <TotalTime>98</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Times New Roman</vt:lpstr>
      <vt:lpstr>Trebuchet MS</vt:lpstr>
      <vt:lpstr>PosterPresentations.com-36x48_Trifold_Template-V3</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23</cp:revision>
  <dcterms:created xsi:type="dcterms:W3CDTF">2012-02-03T23:30:52Z</dcterms:created>
  <dcterms:modified xsi:type="dcterms:W3CDTF">2015-08-10T22:54:39Z</dcterms:modified>
</cp:coreProperties>
</file>