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653" r:id="rId2"/>
  </p:sldMasterIdLst>
  <p:notesMasterIdLst>
    <p:notesMasterId r:id="rId4"/>
  </p:notesMasterIdLst>
  <p:sldIdLst>
    <p:sldId id="256" r:id="rId3"/>
  </p:sldIdLst>
  <p:sldSz cx="32918400" cy="19202400"/>
  <p:notesSz cx="6858000" cy="9144000"/>
  <p:defaultTextStyle>
    <a:defPPr>
      <a:defRPr lang="en-US"/>
    </a:defPPr>
    <a:lvl1pPr marL="0" algn="l" defTabSz="3134552" rtl="0" eaLnBrk="1" latinLnBrk="0" hangingPunct="1">
      <a:defRPr sz="6100" kern="1200">
        <a:solidFill>
          <a:schemeClr val="tx1"/>
        </a:solidFill>
        <a:latin typeface="+mn-lt"/>
        <a:ea typeface="+mn-ea"/>
        <a:cs typeface="+mn-cs"/>
      </a:defRPr>
    </a:lvl1pPr>
    <a:lvl2pPr marL="1567277" algn="l" defTabSz="3134552" rtl="0" eaLnBrk="1" latinLnBrk="0" hangingPunct="1">
      <a:defRPr sz="6100" kern="1200">
        <a:solidFill>
          <a:schemeClr val="tx1"/>
        </a:solidFill>
        <a:latin typeface="+mn-lt"/>
        <a:ea typeface="+mn-ea"/>
        <a:cs typeface="+mn-cs"/>
      </a:defRPr>
    </a:lvl2pPr>
    <a:lvl3pPr marL="3134552" algn="l" defTabSz="3134552" rtl="0" eaLnBrk="1" latinLnBrk="0" hangingPunct="1">
      <a:defRPr sz="6100" kern="1200">
        <a:solidFill>
          <a:schemeClr val="tx1"/>
        </a:solidFill>
        <a:latin typeface="+mn-lt"/>
        <a:ea typeface="+mn-ea"/>
        <a:cs typeface="+mn-cs"/>
      </a:defRPr>
    </a:lvl3pPr>
    <a:lvl4pPr marL="4701829" algn="l" defTabSz="3134552" rtl="0" eaLnBrk="1" latinLnBrk="0" hangingPunct="1">
      <a:defRPr sz="6100" kern="1200">
        <a:solidFill>
          <a:schemeClr val="tx1"/>
        </a:solidFill>
        <a:latin typeface="+mn-lt"/>
        <a:ea typeface="+mn-ea"/>
        <a:cs typeface="+mn-cs"/>
      </a:defRPr>
    </a:lvl4pPr>
    <a:lvl5pPr marL="6269105" algn="l" defTabSz="3134552" rtl="0" eaLnBrk="1" latinLnBrk="0" hangingPunct="1">
      <a:defRPr sz="6100" kern="1200">
        <a:solidFill>
          <a:schemeClr val="tx1"/>
        </a:solidFill>
        <a:latin typeface="+mn-lt"/>
        <a:ea typeface="+mn-ea"/>
        <a:cs typeface="+mn-cs"/>
      </a:defRPr>
    </a:lvl5pPr>
    <a:lvl6pPr marL="7836382" algn="l" defTabSz="3134552" rtl="0" eaLnBrk="1" latinLnBrk="0" hangingPunct="1">
      <a:defRPr sz="6100" kern="1200">
        <a:solidFill>
          <a:schemeClr val="tx1"/>
        </a:solidFill>
        <a:latin typeface="+mn-lt"/>
        <a:ea typeface="+mn-ea"/>
        <a:cs typeface="+mn-cs"/>
      </a:defRPr>
    </a:lvl6pPr>
    <a:lvl7pPr marL="9403659" algn="l" defTabSz="3134552" rtl="0" eaLnBrk="1" latinLnBrk="0" hangingPunct="1">
      <a:defRPr sz="6100" kern="1200">
        <a:solidFill>
          <a:schemeClr val="tx1"/>
        </a:solidFill>
        <a:latin typeface="+mn-lt"/>
        <a:ea typeface="+mn-ea"/>
        <a:cs typeface="+mn-cs"/>
      </a:defRPr>
    </a:lvl7pPr>
    <a:lvl8pPr marL="10970935" algn="l" defTabSz="3134552" rtl="0" eaLnBrk="1" latinLnBrk="0" hangingPunct="1">
      <a:defRPr sz="6100" kern="1200">
        <a:solidFill>
          <a:schemeClr val="tx1"/>
        </a:solidFill>
        <a:latin typeface="+mn-lt"/>
        <a:ea typeface="+mn-ea"/>
        <a:cs typeface="+mn-cs"/>
      </a:defRPr>
    </a:lvl8pPr>
    <a:lvl9pPr marL="12538212" algn="l" defTabSz="3134552" rtl="0" eaLnBrk="1" latinLnBrk="0" hangingPunct="1">
      <a:defRPr sz="6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36">
          <p15:clr>
            <a:srgbClr val="A4A3A4"/>
          </p15:clr>
        </p15:guide>
        <p15:guide id="2" orient="horz" pos="168">
          <p15:clr>
            <a:srgbClr val="A4A3A4"/>
          </p15:clr>
        </p15:guide>
        <p15:guide id="3" orient="horz" pos="11760">
          <p15:clr>
            <a:srgbClr val="A4A3A4"/>
          </p15:clr>
        </p15:guide>
        <p15:guide id="4" orient="horz">
          <p15:clr>
            <a:srgbClr val="A4A3A4"/>
          </p15:clr>
        </p15:guide>
        <p15:guide id="5" pos="436">
          <p15:clr>
            <a:srgbClr val="A4A3A4"/>
          </p15:clr>
        </p15:guide>
        <p15:guide id="6" pos="2030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3F5FA"/>
    <a:srgbClr val="CDD2DE"/>
    <a:srgbClr val="E3E9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228" autoAdjust="0"/>
    <p:restoredTop sz="94675" autoAdjust="0"/>
  </p:normalViewPr>
  <p:slideViewPr>
    <p:cSldViewPr snapToGrid="0" snapToObjects="1" showGuides="1">
      <p:cViewPr varScale="1">
        <p:scale>
          <a:sx n="44" d="100"/>
          <a:sy n="44" d="100"/>
        </p:scale>
        <p:origin x="720" y="60"/>
      </p:cViewPr>
      <p:guideLst>
        <p:guide orient="horz" pos="1936"/>
        <p:guide orient="horz" pos="168"/>
        <p:guide orient="horz" pos="11760"/>
        <p:guide orient="horz"/>
        <p:guide pos="436"/>
        <p:guide pos="2030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77" d="100"/>
          <a:sy n="77" d="100"/>
        </p:scale>
        <p:origin x="-313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8/10/2015</a:t>
            </a:fld>
            <a:endParaRPr lang="en-US" dirty="0"/>
          </a:p>
        </p:txBody>
      </p:sp>
      <p:sp>
        <p:nvSpPr>
          <p:cNvPr id="4" name="Slide Image Placeholder 3"/>
          <p:cNvSpPr>
            <a:spLocks noGrp="1" noRot="1" noChangeAspect="1"/>
          </p:cNvSpPr>
          <p:nvPr>
            <p:ph type="sldImg" idx="2"/>
          </p:nvPr>
        </p:nvSpPr>
        <p:spPr>
          <a:xfrm>
            <a:off x="490538" y="685800"/>
            <a:ext cx="5876925"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404021828"/>
      </p:ext>
    </p:extLst>
  </p:cSld>
  <p:clrMap bg1="lt1" tx1="dk1" bg2="lt2" tx2="dk2" accent1="accent1" accent2="accent2" accent3="accent3" accent4="accent4" accent5="accent5" accent6="accent6" hlink="hlink" folHlink="folHlink"/>
  <p:notesStyle>
    <a:lvl1pPr marL="0" algn="l" defTabSz="3134552" rtl="0" eaLnBrk="1" latinLnBrk="0" hangingPunct="1">
      <a:defRPr sz="4100" kern="1200">
        <a:solidFill>
          <a:schemeClr val="tx1"/>
        </a:solidFill>
        <a:latin typeface="+mn-lt"/>
        <a:ea typeface="+mn-ea"/>
        <a:cs typeface="+mn-cs"/>
      </a:defRPr>
    </a:lvl1pPr>
    <a:lvl2pPr marL="1567277" algn="l" defTabSz="3134552" rtl="0" eaLnBrk="1" latinLnBrk="0" hangingPunct="1">
      <a:defRPr sz="4100" kern="1200">
        <a:solidFill>
          <a:schemeClr val="tx1"/>
        </a:solidFill>
        <a:latin typeface="+mn-lt"/>
        <a:ea typeface="+mn-ea"/>
        <a:cs typeface="+mn-cs"/>
      </a:defRPr>
    </a:lvl2pPr>
    <a:lvl3pPr marL="3134552" algn="l" defTabSz="3134552" rtl="0" eaLnBrk="1" latinLnBrk="0" hangingPunct="1">
      <a:defRPr sz="4100" kern="1200">
        <a:solidFill>
          <a:schemeClr val="tx1"/>
        </a:solidFill>
        <a:latin typeface="+mn-lt"/>
        <a:ea typeface="+mn-ea"/>
        <a:cs typeface="+mn-cs"/>
      </a:defRPr>
    </a:lvl3pPr>
    <a:lvl4pPr marL="4701829" algn="l" defTabSz="3134552" rtl="0" eaLnBrk="1" latinLnBrk="0" hangingPunct="1">
      <a:defRPr sz="4100" kern="1200">
        <a:solidFill>
          <a:schemeClr val="tx1"/>
        </a:solidFill>
        <a:latin typeface="+mn-lt"/>
        <a:ea typeface="+mn-ea"/>
        <a:cs typeface="+mn-cs"/>
      </a:defRPr>
    </a:lvl4pPr>
    <a:lvl5pPr marL="6269105" algn="l" defTabSz="3134552" rtl="0" eaLnBrk="1" latinLnBrk="0" hangingPunct="1">
      <a:defRPr sz="4100" kern="1200">
        <a:solidFill>
          <a:schemeClr val="tx1"/>
        </a:solidFill>
        <a:latin typeface="+mn-lt"/>
        <a:ea typeface="+mn-ea"/>
        <a:cs typeface="+mn-cs"/>
      </a:defRPr>
    </a:lvl5pPr>
    <a:lvl6pPr marL="7836382" algn="l" defTabSz="3134552" rtl="0" eaLnBrk="1" latinLnBrk="0" hangingPunct="1">
      <a:defRPr sz="4100" kern="1200">
        <a:solidFill>
          <a:schemeClr val="tx1"/>
        </a:solidFill>
        <a:latin typeface="+mn-lt"/>
        <a:ea typeface="+mn-ea"/>
        <a:cs typeface="+mn-cs"/>
      </a:defRPr>
    </a:lvl6pPr>
    <a:lvl7pPr marL="9403659" algn="l" defTabSz="3134552" rtl="0" eaLnBrk="1" latinLnBrk="0" hangingPunct="1">
      <a:defRPr sz="4100" kern="1200">
        <a:solidFill>
          <a:schemeClr val="tx1"/>
        </a:solidFill>
        <a:latin typeface="+mn-lt"/>
        <a:ea typeface="+mn-ea"/>
        <a:cs typeface="+mn-cs"/>
      </a:defRPr>
    </a:lvl7pPr>
    <a:lvl8pPr marL="10970935" algn="l" defTabSz="3134552" rtl="0" eaLnBrk="1" latinLnBrk="0" hangingPunct="1">
      <a:defRPr sz="4100" kern="1200">
        <a:solidFill>
          <a:schemeClr val="tx1"/>
        </a:solidFill>
        <a:latin typeface="+mn-lt"/>
        <a:ea typeface="+mn-ea"/>
        <a:cs typeface="+mn-cs"/>
      </a:defRPr>
    </a:lvl8pPr>
    <a:lvl9pPr marL="12538212" algn="l" defTabSz="3134552" rtl="0" eaLnBrk="1" latinLnBrk="0" hangingPunct="1">
      <a:defRPr sz="4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36770150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678140" y="3574759"/>
            <a:ext cx="10193458" cy="545148"/>
          </a:xfrm>
          <a:prstGeom prst="rect">
            <a:avLst/>
          </a:prstGeom>
        </p:spPr>
        <p:txBody>
          <a:bodyPr wrap="square" lIns="163258" tIns="163258" rIns="163258" bIns="163258">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691754" y="3110154"/>
            <a:ext cx="10179845" cy="455049"/>
          </a:xfrm>
          <a:prstGeom prst="rect">
            <a:avLst/>
          </a:prstGeom>
          <a:noFill/>
        </p:spPr>
        <p:txBody>
          <a:bodyPr wrap="square" lIns="65304" tIns="65304" rIns="65304" bIns="65304"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691754" y="10573497"/>
            <a:ext cx="10194648" cy="545148"/>
          </a:xfrm>
          <a:prstGeom prst="rect">
            <a:avLst/>
          </a:prstGeom>
        </p:spPr>
        <p:txBody>
          <a:bodyPr wrap="square" lIns="163258" tIns="163258" rIns="163258" bIns="163258">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Type in or paste your text here</a:t>
            </a:r>
            <a:endParaRPr lang="en-US" dirty="0"/>
          </a:p>
        </p:txBody>
      </p:sp>
      <p:sp>
        <p:nvSpPr>
          <p:cNvPr id="20" name="Text Placeholder 5"/>
          <p:cNvSpPr>
            <a:spLocks noGrp="1"/>
          </p:cNvSpPr>
          <p:nvPr>
            <p:ph type="body" sz="quarter" idx="20" hasCustomPrompt="1"/>
          </p:nvPr>
        </p:nvSpPr>
        <p:spPr>
          <a:xfrm>
            <a:off x="706560" y="10096874"/>
            <a:ext cx="10179844" cy="455049"/>
          </a:xfrm>
          <a:prstGeom prst="rect">
            <a:avLst/>
          </a:prstGeom>
          <a:noFill/>
        </p:spPr>
        <p:txBody>
          <a:bodyPr wrap="square" lIns="65304" tIns="65304" rIns="65304" bIns="65304"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11365708" y="12530349"/>
            <a:ext cx="10178651" cy="545148"/>
          </a:xfrm>
          <a:prstGeom prst="rect">
            <a:avLst/>
          </a:prstGeom>
        </p:spPr>
        <p:txBody>
          <a:bodyPr wrap="square" lIns="163258" tIns="163258" rIns="163258" bIns="163258">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11365708" y="12039627"/>
            <a:ext cx="10178651" cy="455049"/>
          </a:xfrm>
          <a:prstGeom prst="rect">
            <a:avLst/>
          </a:prstGeom>
          <a:noFill/>
        </p:spPr>
        <p:txBody>
          <a:bodyPr wrap="square" lIns="65304" tIns="65304" rIns="65304" bIns="65304"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MATERIALS &amp; METHODS</a:t>
            </a:r>
            <a:endParaRPr lang="en-US" dirty="0"/>
          </a:p>
        </p:txBody>
      </p:sp>
      <p:sp>
        <p:nvSpPr>
          <p:cNvPr id="23" name="Text Placeholder 3"/>
          <p:cNvSpPr>
            <a:spLocks noGrp="1"/>
          </p:cNvSpPr>
          <p:nvPr>
            <p:ph type="body" sz="quarter" idx="23" hasCustomPrompt="1"/>
          </p:nvPr>
        </p:nvSpPr>
        <p:spPr>
          <a:xfrm>
            <a:off x="11371662" y="3579389"/>
            <a:ext cx="10178651" cy="545148"/>
          </a:xfrm>
          <a:prstGeom prst="rect">
            <a:avLst/>
          </a:prstGeom>
        </p:spPr>
        <p:txBody>
          <a:bodyPr wrap="square" lIns="163258" tIns="163258" rIns="163258" bIns="163258">
            <a:spAutoFit/>
          </a:bodyPr>
          <a:lstStyle>
            <a:lvl1pPr marL="0" indent="0">
              <a:buNone/>
              <a:tabLst/>
              <a:defRPr sz="1400">
                <a:solidFill>
                  <a:schemeClr val="accent5">
                    <a:lumMod val="50000"/>
                  </a:schemeClr>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11365708" y="3110154"/>
            <a:ext cx="10184606" cy="455049"/>
          </a:xfrm>
          <a:prstGeom prst="rect">
            <a:avLst/>
          </a:prstGeom>
          <a:noFill/>
        </p:spPr>
        <p:txBody>
          <a:bodyPr wrap="square" lIns="65304" tIns="65304" rIns="65304" bIns="65304"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22046806" y="3110154"/>
            <a:ext cx="10182022" cy="455049"/>
          </a:xfrm>
          <a:prstGeom prst="rect">
            <a:avLst/>
          </a:prstGeom>
          <a:noFill/>
        </p:spPr>
        <p:txBody>
          <a:bodyPr wrap="square" lIns="65304" tIns="65304" rIns="65304" bIns="65304"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22046806" y="3574759"/>
            <a:ext cx="10182022" cy="545148"/>
          </a:xfrm>
          <a:prstGeom prst="rect">
            <a:avLst/>
          </a:prstGeom>
        </p:spPr>
        <p:txBody>
          <a:bodyPr wrap="square" lIns="163258" tIns="163258" rIns="163258" bIns="163258">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22046806" y="10078145"/>
            <a:ext cx="10182022" cy="455049"/>
          </a:xfrm>
          <a:prstGeom prst="rect">
            <a:avLst/>
          </a:prstGeom>
          <a:noFill/>
        </p:spPr>
        <p:txBody>
          <a:bodyPr wrap="square" lIns="65304" tIns="65304" rIns="65304" bIns="65304"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22043033" y="10598897"/>
            <a:ext cx="10185796" cy="545148"/>
          </a:xfrm>
          <a:prstGeom prst="rect">
            <a:avLst/>
          </a:prstGeom>
        </p:spPr>
        <p:txBody>
          <a:bodyPr wrap="square" lIns="163258" tIns="163258" rIns="163258" bIns="163258">
            <a:spAutoFit/>
          </a:bodyPr>
          <a:lstStyle>
            <a:lvl1pPr marL="0" indent="0">
              <a:buNone/>
              <a:tabLst/>
              <a:defRPr sz="1400">
                <a:solidFill>
                  <a:schemeClr val="accent5">
                    <a:lumMod val="50000"/>
                  </a:schemeClr>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22046806" y="15018123"/>
            <a:ext cx="10182022" cy="455049"/>
          </a:xfrm>
          <a:prstGeom prst="rect">
            <a:avLst/>
          </a:prstGeom>
          <a:noFill/>
        </p:spPr>
        <p:txBody>
          <a:bodyPr wrap="square" lIns="65304" tIns="65304" rIns="65304" bIns="65304"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22046807" y="15513476"/>
            <a:ext cx="10185796" cy="545148"/>
          </a:xfrm>
          <a:prstGeom prst="rect">
            <a:avLst/>
          </a:prstGeom>
        </p:spPr>
        <p:txBody>
          <a:bodyPr wrap="square" lIns="163258" tIns="163258" rIns="163258" bIns="163258">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Type in or paste your text here</a:t>
            </a:r>
            <a:endParaRPr lang="en-US" dirty="0"/>
          </a:p>
        </p:txBody>
      </p:sp>
      <p:sp>
        <p:nvSpPr>
          <p:cNvPr id="63" name="Text Placeholder 76"/>
          <p:cNvSpPr>
            <a:spLocks noGrp="1"/>
          </p:cNvSpPr>
          <p:nvPr>
            <p:ph type="body" sz="quarter" idx="161" hasCustomPrompt="1"/>
          </p:nvPr>
        </p:nvSpPr>
        <p:spPr>
          <a:xfrm>
            <a:off x="4406950" y="1366762"/>
            <a:ext cx="24109797" cy="766837"/>
          </a:xfrm>
          <a:prstGeom prst="rect">
            <a:avLst/>
          </a:prstGeom>
        </p:spPr>
        <p:txBody>
          <a:bodyPr>
            <a:normAutofit/>
          </a:bodyPr>
          <a:lstStyle>
            <a:lvl1pPr marL="0" indent="0" algn="ctr">
              <a:buFontTx/>
              <a:buNone/>
              <a:defRPr sz="44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64" name="Text Placeholder 76"/>
          <p:cNvSpPr>
            <a:spLocks noGrp="1"/>
          </p:cNvSpPr>
          <p:nvPr>
            <p:ph type="body" sz="quarter" idx="195" hasCustomPrompt="1"/>
          </p:nvPr>
        </p:nvSpPr>
        <p:spPr>
          <a:xfrm>
            <a:off x="4406950" y="2137990"/>
            <a:ext cx="24109797" cy="634555"/>
          </a:xfrm>
          <a:prstGeom prst="rect">
            <a:avLst/>
          </a:prstGeom>
        </p:spPr>
        <p:txBody>
          <a:bodyPr>
            <a:normAutofit/>
          </a:bodyPr>
          <a:lstStyle>
            <a:lvl1pPr marL="0" indent="0" algn="ctr">
              <a:buFontTx/>
              <a:buNone/>
              <a:defRPr sz="36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65" name="Text Placeholder 76"/>
          <p:cNvSpPr>
            <a:spLocks noGrp="1"/>
          </p:cNvSpPr>
          <p:nvPr>
            <p:ph type="body" sz="quarter" idx="196" hasCustomPrompt="1"/>
          </p:nvPr>
        </p:nvSpPr>
        <p:spPr>
          <a:xfrm>
            <a:off x="4406950" y="273839"/>
            <a:ext cx="24109797" cy="1092924"/>
          </a:xfrm>
          <a:prstGeom prst="rect">
            <a:avLst/>
          </a:prstGeom>
        </p:spPr>
        <p:txBody>
          <a:bodyPr>
            <a:normAutofit/>
          </a:bodyPr>
          <a:lstStyle>
            <a:lvl1pPr marL="0" indent="0" algn="ctr">
              <a:buFontTx/>
              <a:buNone/>
              <a:defRPr sz="6000" b="1">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678141" y="3550696"/>
            <a:ext cx="7542610" cy="545148"/>
          </a:xfrm>
          <a:prstGeom prst="rect">
            <a:avLst/>
          </a:prstGeom>
        </p:spPr>
        <p:txBody>
          <a:bodyPr wrap="square" lIns="163258" tIns="163258" rIns="163258" bIns="163258">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Enter your text here</a:t>
            </a:r>
            <a:endParaRPr lang="en-US" dirty="0"/>
          </a:p>
        </p:txBody>
      </p:sp>
      <p:sp>
        <p:nvSpPr>
          <p:cNvPr id="6" name="Text Placeholder 5"/>
          <p:cNvSpPr>
            <a:spLocks noGrp="1"/>
          </p:cNvSpPr>
          <p:nvPr>
            <p:ph type="body" sz="quarter" idx="11" hasCustomPrompt="1"/>
          </p:nvPr>
        </p:nvSpPr>
        <p:spPr>
          <a:xfrm>
            <a:off x="691756" y="3110154"/>
            <a:ext cx="7536656" cy="455049"/>
          </a:xfrm>
          <a:prstGeom prst="rect">
            <a:avLst/>
          </a:prstGeom>
          <a:noFill/>
        </p:spPr>
        <p:txBody>
          <a:bodyPr lIns="65304" tIns="65304" rIns="65304" bIns="65304"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676949" y="8825780"/>
            <a:ext cx="7543800" cy="545148"/>
          </a:xfrm>
          <a:prstGeom prst="rect">
            <a:avLst/>
          </a:prstGeom>
        </p:spPr>
        <p:txBody>
          <a:bodyPr wrap="square" lIns="163258" tIns="163258" rIns="163258" bIns="163258">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Enter your text here</a:t>
            </a:r>
            <a:endParaRPr lang="en-US" dirty="0"/>
          </a:p>
        </p:txBody>
      </p:sp>
      <p:sp>
        <p:nvSpPr>
          <p:cNvPr id="20" name="Text Placeholder 5"/>
          <p:cNvSpPr>
            <a:spLocks noGrp="1"/>
          </p:cNvSpPr>
          <p:nvPr>
            <p:ph type="body" sz="quarter" idx="20" hasCustomPrompt="1"/>
          </p:nvPr>
        </p:nvSpPr>
        <p:spPr>
          <a:xfrm>
            <a:off x="691755" y="8329105"/>
            <a:ext cx="7537847" cy="455049"/>
          </a:xfrm>
          <a:prstGeom prst="rect">
            <a:avLst/>
          </a:prstGeom>
          <a:noFill/>
        </p:spPr>
        <p:txBody>
          <a:bodyPr wrap="square" lIns="65304" tIns="65304" rIns="65304" bIns="65304"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8696188" y="3570128"/>
            <a:ext cx="15540036" cy="545148"/>
          </a:xfrm>
          <a:prstGeom prst="rect">
            <a:avLst/>
          </a:prstGeom>
        </p:spPr>
        <p:txBody>
          <a:bodyPr wrap="square" lIns="163258" tIns="163258" rIns="163258" bIns="163258">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Enter your text here</a:t>
            </a:r>
            <a:endParaRPr lang="en-US" dirty="0"/>
          </a:p>
        </p:txBody>
      </p:sp>
      <p:sp>
        <p:nvSpPr>
          <p:cNvPr id="22" name="Text Placeholder 5"/>
          <p:cNvSpPr>
            <a:spLocks noGrp="1"/>
          </p:cNvSpPr>
          <p:nvPr>
            <p:ph type="body" sz="quarter" idx="22" hasCustomPrompt="1"/>
          </p:nvPr>
        </p:nvSpPr>
        <p:spPr>
          <a:xfrm>
            <a:off x="8696187" y="3110154"/>
            <a:ext cx="15540038" cy="455049"/>
          </a:xfrm>
          <a:prstGeom prst="rect">
            <a:avLst/>
          </a:prstGeom>
          <a:noFill/>
        </p:spPr>
        <p:txBody>
          <a:bodyPr wrap="square" lIns="65304" tIns="65304" rIns="65304" bIns="65304" anchor="ctr" anchorCtr="0">
            <a:spAutoFit/>
          </a:bodyPr>
          <a:lstStyle>
            <a:lvl1pPr marL="0" indent="0" algn="ctr">
              <a:buNone/>
              <a:defRPr sz="2100" b="1" u="sng" baseline="0">
                <a:solidFill>
                  <a:schemeClr val="accent5">
                    <a:lumMod val="50000"/>
                  </a:schemeClr>
                </a:solidFill>
              </a:defRPr>
            </a:lvl1pPr>
          </a:lstStyle>
          <a:p>
            <a:pPr lvl="0"/>
            <a:r>
              <a:rPr lang="en-US" dirty="0" smtClean="0"/>
              <a:t>(header)  MATERIALS &amp; METHODS</a:t>
            </a:r>
            <a:endParaRPr lang="en-US" dirty="0"/>
          </a:p>
        </p:txBody>
      </p:sp>
      <p:sp>
        <p:nvSpPr>
          <p:cNvPr id="23" name="Text Placeholder 3"/>
          <p:cNvSpPr>
            <a:spLocks noGrp="1"/>
          </p:cNvSpPr>
          <p:nvPr>
            <p:ph type="body" sz="quarter" idx="23" hasCustomPrompt="1"/>
          </p:nvPr>
        </p:nvSpPr>
        <p:spPr>
          <a:xfrm>
            <a:off x="8696187" y="12796679"/>
            <a:ext cx="15540038" cy="545148"/>
          </a:xfrm>
          <a:prstGeom prst="rect">
            <a:avLst/>
          </a:prstGeom>
        </p:spPr>
        <p:txBody>
          <a:bodyPr wrap="square" lIns="163258" tIns="163258" rIns="163258" bIns="163258">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Enter your text here</a:t>
            </a:r>
            <a:endParaRPr lang="en-US" dirty="0"/>
          </a:p>
        </p:txBody>
      </p:sp>
      <p:sp>
        <p:nvSpPr>
          <p:cNvPr id="24" name="Text Placeholder 5"/>
          <p:cNvSpPr>
            <a:spLocks noGrp="1"/>
          </p:cNvSpPr>
          <p:nvPr>
            <p:ph type="body" sz="quarter" idx="24" hasCustomPrompt="1"/>
          </p:nvPr>
        </p:nvSpPr>
        <p:spPr>
          <a:xfrm>
            <a:off x="8696187" y="12332075"/>
            <a:ext cx="15540038" cy="455049"/>
          </a:xfrm>
          <a:prstGeom prst="rect">
            <a:avLst/>
          </a:prstGeom>
          <a:noFill/>
        </p:spPr>
        <p:txBody>
          <a:bodyPr wrap="square" lIns="65304" tIns="65304" rIns="65304" bIns="65304"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24715629" y="3110154"/>
            <a:ext cx="7535264" cy="455049"/>
          </a:xfrm>
          <a:prstGeom prst="rect">
            <a:avLst/>
          </a:prstGeom>
          <a:noFill/>
        </p:spPr>
        <p:txBody>
          <a:bodyPr wrap="square" lIns="65304" tIns="65304" rIns="65304" bIns="65304"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24715629" y="3574759"/>
            <a:ext cx="7535264" cy="545148"/>
          </a:xfrm>
          <a:prstGeom prst="rect">
            <a:avLst/>
          </a:prstGeom>
        </p:spPr>
        <p:txBody>
          <a:bodyPr wrap="square" lIns="163258" tIns="163258" rIns="163258" bIns="163258">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Enter your text here</a:t>
            </a:r>
            <a:endParaRPr lang="en-US" dirty="0"/>
          </a:p>
        </p:txBody>
      </p:sp>
      <p:sp>
        <p:nvSpPr>
          <p:cNvPr id="27" name="Text Placeholder 5"/>
          <p:cNvSpPr>
            <a:spLocks noGrp="1"/>
          </p:cNvSpPr>
          <p:nvPr>
            <p:ph type="body" sz="quarter" idx="27" hasCustomPrompt="1"/>
          </p:nvPr>
        </p:nvSpPr>
        <p:spPr>
          <a:xfrm>
            <a:off x="24715629" y="8364237"/>
            <a:ext cx="7535264" cy="455049"/>
          </a:xfrm>
          <a:prstGeom prst="rect">
            <a:avLst/>
          </a:prstGeom>
          <a:noFill/>
        </p:spPr>
        <p:txBody>
          <a:bodyPr wrap="square" lIns="65304" tIns="65304" rIns="65304" bIns="65304"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24713742" y="8828841"/>
            <a:ext cx="7539038" cy="545148"/>
          </a:xfrm>
          <a:prstGeom prst="rect">
            <a:avLst/>
          </a:prstGeom>
        </p:spPr>
        <p:txBody>
          <a:bodyPr wrap="square" lIns="163258" tIns="163258" rIns="163258" bIns="163258">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Enter your text here</a:t>
            </a:r>
            <a:endParaRPr lang="en-US" dirty="0"/>
          </a:p>
        </p:txBody>
      </p:sp>
      <p:sp>
        <p:nvSpPr>
          <p:cNvPr id="29" name="Text Placeholder 5"/>
          <p:cNvSpPr>
            <a:spLocks noGrp="1"/>
          </p:cNvSpPr>
          <p:nvPr>
            <p:ph type="body" sz="quarter" idx="29" hasCustomPrompt="1"/>
          </p:nvPr>
        </p:nvSpPr>
        <p:spPr>
          <a:xfrm>
            <a:off x="24715629" y="15018123"/>
            <a:ext cx="7535264" cy="455049"/>
          </a:xfrm>
          <a:prstGeom prst="rect">
            <a:avLst/>
          </a:prstGeom>
          <a:noFill/>
        </p:spPr>
        <p:txBody>
          <a:bodyPr wrap="square" lIns="65304" tIns="65304" rIns="65304" bIns="65304"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24713742" y="15486960"/>
            <a:ext cx="7539038" cy="545148"/>
          </a:xfrm>
          <a:prstGeom prst="rect">
            <a:avLst/>
          </a:prstGeom>
        </p:spPr>
        <p:txBody>
          <a:bodyPr wrap="square" lIns="163258" tIns="163258" rIns="163258" bIns="163258">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Enter your text here</a:t>
            </a:r>
            <a:endParaRPr lang="en-US" dirty="0"/>
          </a:p>
        </p:txBody>
      </p:sp>
      <p:sp>
        <p:nvSpPr>
          <p:cNvPr id="73" name="Text Placeholder 76"/>
          <p:cNvSpPr>
            <a:spLocks noGrp="1"/>
          </p:cNvSpPr>
          <p:nvPr>
            <p:ph type="body" sz="quarter" idx="161" hasCustomPrompt="1"/>
          </p:nvPr>
        </p:nvSpPr>
        <p:spPr>
          <a:xfrm>
            <a:off x="4406950" y="1366762"/>
            <a:ext cx="24109797" cy="766837"/>
          </a:xfrm>
          <a:prstGeom prst="rect">
            <a:avLst/>
          </a:prstGeom>
        </p:spPr>
        <p:txBody>
          <a:bodyPr>
            <a:normAutofit/>
          </a:bodyPr>
          <a:lstStyle>
            <a:lvl1pPr marL="0" indent="0" algn="ctr">
              <a:buFontTx/>
              <a:buNone/>
              <a:defRPr sz="44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74" name="Text Placeholder 76"/>
          <p:cNvSpPr>
            <a:spLocks noGrp="1"/>
          </p:cNvSpPr>
          <p:nvPr>
            <p:ph type="body" sz="quarter" idx="195" hasCustomPrompt="1"/>
          </p:nvPr>
        </p:nvSpPr>
        <p:spPr>
          <a:xfrm>
            <a:off x="4406950" y="2137990"/>
            <a:ext cx="24109797" cy="634555"/>
          </a:xfrm>
          <a:prstGeom prst="rect">
            <a:avLst/>
          </a:prstGeom>
        </p:spPr>
        <p:txBody>
          <a:bodyPr>
            <a:normAutofit/>
          </a:bodyPr>
          <a:lstStyle>
            <a:lvl1pPr marL="0" indent="0" algn="ctr">
              <a:buFontTx/>
              <a:buNone/>
              <a:defRPr sz="36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5" name="Text Placeholder 76"/>
          <p:cNvSpPr>
            <a:spLocks noGrp="1"/>
          </p:cNvSpPr>
          <p:nvPr>
            <p:ph type="body" sz="quarter" idx="196" hasCustomPrompt="1"/>
          </p:nvPr>
        </p:nvSpPr>
        <p:spPr>
          <a:xfrm>
            <a:off x="4406950" y="273839"/>
            <a:ext cx="24109797" cy="1092924"/>
          </a:xfrm>
          <a:prstGeom prst="rect">
            <a:avLst/>
          </a:prstGeom>
        </p:spPr>
        <p:txBody>
          <a:bodyPr>
            <a:normAutofit/>
          </a:bodyPr>
          <a:lstStyle>
            <a:lvl1pPr marL="0" indent="0" algn="ctr">
              <a:buFontTx/>
              <a:buNone/>
              <a:defRPr sz="6000" b="1">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6.wmf"/><Relationship Id="rId13" Type="http://schemas.openxmlformats.org/officeDocument/2006/relationships/image" Target="../media/image10.jpeg"/><Relationship Id="rId3" Type="http://schemas.openxmlformats.org/officeDocument/2006/relationships/image" Target="../media/image1.png"/><Relationship Id="rId7" Type="http://schemas.openxmlformats.org/officeDocument/2006/relationships/image" Target="../media/image5.wmf"/><Relationship Id="rId12" Type="http://schemas.openxmlformats.org/officeDocument/2006/relationships/hyperlink" Target="http://www.facebook.com/pages/PosterPresentationscom/217914411419?v=app_4949752878&amp;ref=ts" TargetMode="External"/><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wmf"/><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wmf"/></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6.wmf"/><Relationship Id="rId13" Type="http://schemas.openxmlformats.org/officeDocument/2006/relationships/image" Target="../media/image10.jpeg"/><Relationship Id="rId3" Type="http://schemas.openxmlformats.org/officeDocument/2006/relationships/image" Target="../media/image1.png"/><Relationship Id="rId7" Type="http://schemas.openxmlformats.org/officeDocument/2006/relationships/image" Target="../media/image5.wmf"/><Relationship Id="rId12" Type="http://schemas.openxmlformats.org/officeDocument/2006/relationships/hyperlink" Target="http://www.facebook.com/pages/PosterPresentationscom/217914411419?v=app_4949752878&amp;ref=ts" TargetMode="External"/><Relationship Id="rId2" Type="http://schemas.openxmlformats.org/officeDocument/2006/relationships/theme" Target="../theme/theme2.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9.wmf"/><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w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32918400" cy="2800350"/>
          </a:xfrm>
          <a:prstGeom prst="rect">
            <a:avLst/>
          </a:prstGeom>
          <a:solidFill>
            <a:schemeClr val="accent5">
              <a:lumMod val="75000"/>
            </a:schemeClr>
          </a:solidFill>
          <a:ln w="9525">
            <a:solidFill>
              <a:schemeClr val="tx1"/>
            </a:solidFill>
            <a:miter lim="800000"/>
            <a:headEnd/>
            <a:tailEnd/>
          </a:ln>
          <a:effectLst/>
        </p:spPr>
        <p:txBody>
          <a:bodyPr wrap="none" lIns="65304" tIns="32651" rIns="65304" bIns="32651" anchor="ctr"/>
          <a:lstStyle/>
          <a:p>
            <a:pPr>
              <a:defRPr/>
            </a:pPr>
            <a:endParaRPr lang="en-US" dirty="0"/>
          </a:p>
        </p:txBody>
      </p:sp>
      <p:sp>
        <p:nvSpPr>
          <p:cNvPr id="9" name="Rectangle 9"/>
          <p:cNvSpPr>
            <a:spLocks noChangeArrowheads="1"/>
          </p:cNvSpPr>
          <p:nvPr/>
        </p:nvSpPr>
        <p:spPr bwMode="auto">
          <a:xfrm>
            <a:off x="0" y="2803128"/>
            <a:ext cx="32918400" cy="88900"/>
          </a:xfrm>
          <a:prstGeom prst="rect">
            <a:avLst/>
          </a:prstGeom>
          <a:solidFill>
            <a:schemeClr val="accent5">
              <a:lumMod val="50000"/>
            </a:schemeClr>
          </a:solidFill>
          <a:ln w="152400">
            <a:noFill/>
            <a:miter lim="800000"/>
            <a:headEnd/>
            <a:tailEnd/>
          </a:ln>
          <a:effectLst/>
        </p:spPr>
        <p:txBody>
          <a:bodyPr wrap="none" lIns="65304" tIns="32651" rIns="65304" bIns="32651" anchor="ctr"/>
          <a:lstStyle/>
          <a:p>
            <a:pPr>
              <a:defRPr/>
            </a:pPr>
            <a:endParaRPr lang="en-US" dirty="0"/>
          </a:p>
        </p:txBody>
      </p:sp>
      <p:sp>
        <p:nvSpPr>
          <p:cNvPr id="8" name="Rectangle 33"/>
          <p:cNvSpPr>
            <a:spLocks noChangeArrowheads="1"/>
          </p:cNvSpPr>
          <p:nvPr/>
        </p:nvSpPr>
        <p:spPr bwMode="auto">
          <a:xfrm>
            <a:off x="699421" y="3067050"/>
            <a:ext cx="10189028" cy="15601950"/>
          </a:xfrm>
          <a:prstGeom prst="roundRect">
            <a:avLst>
              <a:gd name="adj" fmla="val 2733"/>
            </a:avLst>
          </a:prstGeom>
          <a:gradFill>
            <a:gsLst>
              <a:gs pos="0">
                <a:schemeClr val="accent1">
                  <a:tint val="66000"/>
                  <a:satMod val="160000"/>
                </a:schemeClr>
              </a:gs>
              <a:gs pos="0">
                <a:srgbClr val="CDD2DE"/>
              </a:gs>
              <a:gs pos="100000">
                <a:srgbClr val="F3F5FA"/>
              </a:gs>
            </a:gsLst>
            <a:lin ang="16200000" scaled="1"/>
          </a:gradFill>
          <a:ln w="9525">
            <a:solidFill>
              <a:schemeClr val="tx2"/>
            </a:solidFill>
            <a:miter lim="800000"/>
            <a:headEnd/>
            <a:tailEnd/>
          </a:ln>
          <a:effectLst/>
        </p:spPr>
        <p:txBody>
          <a:bodyPr wrap="none" lIns="65304" tIns="32651" rIns="65304" bIns="32651" anchor="ctr"/>
          <a:lstStyle/>
          <a:p>
            <a:pPr>
              <a:defRPr/>
            </a:pPr>
            <a:endParaRPr lang="en-US" dirty="0"/>
          </a:p>
        </p:txBody>
      </p:sp>
      <p:sp>
        <p:nvSpPr>
          <p:cNvPr id="21" name="Rectangle 33"/>
          <p:cNvSpPr>
            <a:spLocks noChangeArrowheads="1"/>
          </p:cNvSpPr>
          <p:nvPr userDrawn="1"/>
        </p:nvSpPr>
        <p:spPr bwMode="auto">
          <a:xfrm>
            <a:off x="11364687" y="3067050"/>
            <a:ext cx="10189028" cy="15601950"/>
          </a:xfrm>
          <a:prstGeom prst="roundRect">
            <a:avLst>
              <a:gd name="adj" fmla="val 2733"/>
            </a:avLst>
          </a:prstGeom>
          <a:gradFill>
            <a:gsLst>
              <a:gs pos="0">
                <a:schemeClr val="accent1">
                  <a:tint val="66000"/>
                  <a:satMod val="160000"/>
                </a:schemeClr>
              </a:gs>
              <a:gs pos="0">
                <a:srgbClr val="CDD2DE"/>
              </a:gs>
              <a:gs pos="100000">
                <a:srgbClr val="F3F5FA"/>
              </a:gs>
            </a:gsLst>
            <a:lin ang="16200000" scaled="1"/>
          </a:gradFill>
          <a:ln w="9525">
            <a:solidFill>
              <a:schemeClr val="tx2"/>
            </a:solidFill>
            <a:miter lim="800000"/>
            <a:headEnd/>
            <a:tailEnd/>
          </a:ln>
          <a:effectLst/>
        </p:spPr>
        <p:txBody>
          <a:bodyPr wrap="none" lIns="65304" tIns="32651" rIns="65304" bIns="32651" anchor="ctr"/>
          <a:lstStyle/>
          <a:p>
            <a:pPr>
              <a:defRPr/>
            </a:pPr>
            <a:endParaRPr lang="en-US" dirty="0"/>
          </a:p>
        </p:txBody>
      </p:sp>
      <p:sp>
        <p:nvSpPr>
          <p:cNvPr id="22" name="Rectangle 33"/>
          <p:cNvSpPr>
            <a:spLocks noChangeArrowheads="1"/>
          </p:cNvSpPr>
          <p:nvPr userDrawn="1"/>
        </p:nvSpPr>
        <p:spPr bwMode="auto">
          <a:xfrm>
            <a:off x="22029952" y="3067050"/>
            <a:ext cx="10189028" cy="15601950"/>
          </a:xfrm>
          <a:prstGeom prst="roundRect">
            <a:avLst>
              <a:gd name="adj" fmla="val 2733"/>
            </a:avLst>
          </a:prstGeom>
          <a:gradFill>
            <a:gsLst>
              <a:gs pos="0">
                <a:schemeClr val="accent1">
                  <a:tint val="66000"/>
                  <a:satMod val="160000"/>
                </a:schemeClr>
              </a:gs>
              <a:gs pos="0">
                <a:srgbClr val="CDD2DE"/>
              </a:gs>
              <a:gs pos="100000">
                <a:srgbClr val="F3F5FA"/>
              </a:gs>
            </a:gsLst>
            <a:lin ang="16200000" scaled="1"/>
          </a:gradFill>
          <a:ln w="9525">
            <a:solidFill>
              <a:schemeClr val="tx2"/>
            </a:solidFill>
            <a:miter lim="800000"/>
            <a:headEnd/>
            <a:tailEnd/>
          </a:ln>
          <a:effectLst/>
        </p:spPr>
        <p:txBody>
          <a:bodyPr wrap="none" lIns="65304" tIns="32651" rIns="65304" bIns="32651" anchor="ctr"/>
          <a:lstStyle/>
          <a:p>
            <a:pPr>
              <a:defRPr/>
            </a:pPr>
            <a:endParaRPr lang="en-US" dirty="0"/>
          </a:p>
        </p:txBody>
      </p:sp>
      <p:grpSp>
        <p:nvGrpSpPr>
          <p:cNvPr id="23" name="Group 22"/>
          <p:cNvGrpSpPr>
            <a:grpSpLocks noChangeAspect="1"/>
          </p:cNvGrpSpPr>
          <p:nvPr userDrawn="1"/>
        </p:nvGrpSpPr>
        <p:grpSpPr>
          <a:xfrm>
            <a:off x="-6886463" y="2"/>
            <a:ext cx="6608534" cy="19202398"/>
            <a:chOff x="-11220549" y="-1"/>
            <a:chExt cx="11014225" cy="27432000"/>
          </a:xfrm>
        </p:grpSpPr>
        <p:sp>
          <p:nvSpPr>
            <p:cNvPr id="24" name="Rectangle 23"/>
            <p:cNvSpPr/>
            <p:nvPr userDrawn="1"/>
          </p:nvSpPr>
          <p:spPr>
            <a:xfrm>
              <a:off x="-11216136" y="-1"/>
              <a:ext cx="11009812"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Ins="182880" bIns="182880" rtlCol="0" anchor="t" anchorCtr="0"/>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1800" b="1" spc="0" dirty="0" smtClean="0">
                  <a:solidFill>
                    <a:srgbClr val="FF0000"/>
                  </a:solidFill>
                  <a:latin typeface="Trebuchet MS" pitchFamily="34" charset="0"/>
                </a:rPr>
                <a:t>(—THIS SIDEBAR DOES NOT PRINT—)</a:t>
              </a:r>
              <a:endParaRPr lang="en-US" sz="1800" b="1" spc="600" dirty="0" smtClean="0">
                <a:solidFill>
                  <a:schemeClr val="bg1"/>
                </a:solidFill>
                <a:latin typeface="Trebuchet MS" pitchFamily="34" charset="0"/>
              </a:endParaRPr>
            </a:p>
            <a:p>
              <a:pPr algn="ctr"/>
              <a:r>
                <a:rPr lang="en-US" sz="2400" b="1" spc="600" dirty="0" smtClean="0">
                  <a:solidFill>
                    <a:schemeClr val="bg1"/>
                  </a:solidFill>
                  <a:latin typeface="Trebuchet MS" pitchFamily="34" charset="0"/>
                </a:rPr>
                <a:t>DESIGN</a:t>
              </a:r>
              <a:r>
                <a:rPr lang="en-US" sz="2400" b="1" spc="600" baseline="0" dirty="0" smtClean="0">
                  <a:solidFill>
                    <a:schemeClr val="bg1"/>
                  </a:solidFill>
                  <a:latin typeface="Trebuchet MS" pitchFamily="34" charset="0"/>
                </a:rPr>
                <a:t> </a:t>
              </a:r>
              <a:r>
                <a:rPr lang="en-US" sz="2400" b="1" spc="600" dirty="0" smtClean="0">
                  <a:solidFill>
                    <a:schemeClr val="bg1"/>
                  </a:solidFill>
                  <a:latin typeface="Trebuchet MS" pitchFamily="34" charset="0"/>
                </a:rPr>
                <a:t>GUIDE</a:t>
              </a:r>
            </a:p>
            <a:p>
              <a:pPr algn="ctr"/>
              <a:r>
                <a:rPr lang="en-US" sz="1000" b="1" dirty="0" smtClean="0">
                  <a:latin typeface="Trebuchet MS" pitchFamily="34" charset="0"/>
                </a:rPr>
                <a:t> </a:t>
              </a:r>
            </a:p>
            <a:p>
              <a:pPr defTabSz="3765639"/>
              <a:r>
                <a:rPr lang="en-US" sz="1600" i="0" dirty="0" smtClean="0">
                  <a:latin typeface="Trebuchet MS" pitchFamily="34" charset="0"/>
                </a:rPr>
                <a:t>This PowerPoint</a:t>
              </a:r>
              <a:r>
                <a:rPr lang="en-US" sz="1600" i="0" baseline="0" dirty="0" smtClean="0">
                  <a:latin typeface="Trebuchet MS" pitchFamily="34" charset="0"/>
                </a:rPr>
                <a:t> </a:t>
              </a:r>
              <a:r>
                <a:rPr lang="en-US" sz="1600" i="0" dirty="0" smtClean="0">
                  <a:latin typeface="Trebuchet MS" pitchFamily="34" charset="0"/>
                </a:rPr>
                <a:t>2007 template produces</a:t>
              </a:r>
              <a:r>
                <a:rPr lang="en-US" sz="1600" i="0" baseline="0" dirty="0" smtClean="0">
                  <a:latin typeface="Trebuchet MS" pitchFamily="34" charset="0"/>
                </a:rPr>
                <a:t> </a:t>
              </a:r>
              <a:r>
                <a:rPr lang="en-US" sz="1600" i="0" dirty="0" smtClean="0">
                  <a:latin typeface="Trebuchet MS" pitchFamily="34" charset="0"/>
                </a:rPr>
                <a:t>a 42”x72” presentation poster. </a:t>
              </a:r>
              <a:r>
                <a:rPr lang="en-US" sz="1600" dirty="0" smtClean="0">
                  <a:latin typeface="Trebuchet MS" pitchFamily="34" charset="0"/>
                </a:rPr>
                <a:t>You</a:t>
              </a:r>
              <a:r>
                <a:rPr lang="en-US" sz="1600" baseline="0" dirty="0" smtClean="0">
                  <a:latin typeface="Trebuchet MS" pitchFamily="34" charset="0"/>
                </a:rPr>
                <a:t> can u</a:t>
              </a:r>
              <a:r>
                <a:rPr lang="en-US" sz="1600" dirty="0" smtClean="0">
                  <a:latin typeface="Trebuchet MS" pitchFamily="34" charset="0"/>
                </a:rPr>
                <a:t>se</a:t>
              </a:r>
              <a:r>
                <a:rPr lang="en-US" sz="1600" baseline="0" dirty="0" smtClean="0">
                  <a:latin typeface="Trebuchet MS" pitchFamily="34" charset="0"/>
                </a:rPr>
                <a:t> it to create your research poster and </a:t>
              </a:r>
              <a:r>
                <a:rPr lang="en-US" sz="1600" dirty="0" smtClean="0">
                  <a:latin typeface="Trebuchet MS" pitchFamily="34" charset="0"/>
                </a:rPr>
                <a:t>save valuable time placing titles, subtitles,</a:t>
              </a:r>
              <a:r>
                <a:rPr lang="en-US" sz="1600" baseline="0" dirty="0" smtClean="0">
                  <a:latin typeface="Trebuchet MS" pitchFamily="34" charset="0"/>
                </a:rPr>
                <a:t> text, and graphics</a:t>
              </a:r>
              <a:r>
                <a:rPr lang="en-US" sz="1600" dirty="0" smtClean="0">
                  <a:latin typeface="Trebuchet MS" pitchFamily="34" charset="0"/>
                </a:rPr>
                <a:t>. </a:t>
              </a:r>
            </a:p>
            <a:p>
              <a:pPr defTabSz="3765639"/>
              <a:r>
                <a:rPr lang="en-US" sz="1000" dirty="0" smtClean="0">
                  <a:latin typeface="Trebuchet MS" pitchFamily="34" charset="0"/>
                </a:rPr>
                <a:t> </a:t>
              </a:r>
            </a:p>
            <a:p>
              <a:pPr defTabSz="4389219"/>
              <a:r>
                <a:rPr lang="en-US" sz="1600" dirty="0" smtClean="0">
                  <a:latin typeface="Trebuchet MS" pitchFamily="34" charset="0"/>
                </a:rPr>
                <a:t>We provide a series of online answer your poster production questions. To view our template tutorials, go online to </a:t>
              </a:r>
              <a:r>
                <a:rPr lang="en-US" sz="1600" b="1" dirty="0" smtClean="0">
                  <a:solidFill>
                    <a:srgbClr val="FFC000"/>
                  </a:solidFill>
                  <a:latin typeface="Trebuchet MS" pitchFamily="34" charset="0"/>
                </a:rPr>
                <a:t>PosterPresentations.com</a:t>
              </a:r>
              <a:r>
                <a:rPr lang="en-US" sz="1600" b="1" dirty="0" smtClean="0">
                  <a:solidFill>
                    <a:schemeClr val="bg1"/>
                  </a:solidFill>
                  <a:latin typeface="Trebuchet MS" pitchFamily="34" charset="0"/>
                </a:rPr>
                <a:t> </a:t>
              </a:r>
              <a:r>
                <a:rPr lang="en-US" sz="1600" dirty="0" smtClean="0">
                  <a:solidFill>
                    <a:schemeClr val="bg1"/>
                  </a:solidFill>
                  <a:latin typeface="Trebuchet MS" pitchFamily="34" charset="0"/>
                </a:rPr>
                <a:t>and click on HELP DESK.</a:t>
              </a:r>
            </a:p>
            <a:p>
              <a:pPr defTabSz="4389219"/>
              <a:r>
                <a:rPr lang="en-US" sz="1000" dirty="0" smtClean="0">
                  <a:latin typeface="Trebuchet MS" pitchFamily="34" charset="0"/>
                </a:rPr>
                <a:t> </a:t>
              </a:r>
            </a:p>
            <a:p>
              <a:pPr defTabSz="4389219"/>
              <a:r>
                <a:rPr lang="en-US" sz="1600" dirty="0" smtClean="0">
                  <a:solidFill>
                    <a:schemeClr val="bg1"/>
                  </a:solidFill>
                  <a:latin typeface="Trebuchet MS" pitchFamily="34" charset="0"/>
                </a:rPr>
                <a:t>When</a:t>
              </a:r>
              <a:r>
                <a:rPr lang="en-US" sz="1600" baseline="0" dirty="0" smtClean="0">
                  <a:solidFill>
                    <a:schemeClr val="bg1"/>
                  </a:solidFill>
                  <a:latin typeface="Trebuchet MS" pitchFamily="34" charset="0"/>
                </a:rPr>
                <a:t> you are ready to</a:t>
              </a:r>
              <a:r>
                <a:rPr lang="en-US" sz="1600" dirty="0" smtClean="0">
                  <a:solidFill>
                    <a:schemeClr val="bg1"/>
                  </a:solidFill>
                  <a:latin typeface="Trebuchet MS" pitchFamily="34" charset="0"/>
                </a:rPr>
                <a:t> </a:t>
              </a:r>
              <a:r>
                <a:rPr lang="en-US" sz="1600" baseline="0" dirty="0" smtClean="0">
                  <a:solidFill>
                    <a:schemeClr val="bg1"/>
                  </a:solidFill>
                  <a:latin typeface="Trebuchet MS" pitchFamily="34" charset="0"/>
                </a:rPr>
                <a:t> print your poster</a:t>
              </a:r>
              <a:r>
                <a:rPr lang="en-US" sz="1600" dirty="0" smtClean="0">
                  <a:solidFill>
                    <a:schemeClr val="bg1"/>
                  </a:solidFill>
                  <a:latin typeface="Trebuchet MS" pitchFamily="34" charset="0"/>
                </a:rPr>
                <a:t>,</a:t>
              </a:r>
              <a:r>
                <a:rPr lang="en-US" sz="1600" baseline="0" dirty="0" smtClean="0">
                  <a:solidFill>
                    <a:schemeClr val="bg1"/>
                  </a:solidFill>
                  <a:latin typeface="Trebuchet MS" pitchFamily="34" charset="0"/>
                </a:rPr>
                <a:t> go online to </a:t>
              </a:r>
              <a:r>
                <a:rPr lang="en-US" sz="1600" b="0" dirty="0" smtClean="0">
                  <a:solidFill>
                    <a:schemeClr val="bg1"/>
                  </a:solidFill>
                  <a:latin typeface="Trebuchet MS" pitchFamily="34" charset="0"/>
                </a:rPr>
                <a:t>PosterPresentations.com</a:t>
              </a:r>
              <a:r>
                <a:rPr lang="en-US" sz="1600" dirty="0" smtClean="0">
                  <a:solidFill>
                    <a:schemeClr val="bg1"/>
                  </a:solidFill>
                  <a:latin typeface="Trebuchet MS" pitchFamily="34" charset="0"/>
                </a:rPr>
                <a:t/>
              </a:r>
              <a:br>
                <a:rPr lang="en-US" sz="1600" dirty="0" smtClean="0">
                  <a:solidFill>
                    <a:schemeClr val="bg1"/>
                  </a:solidFill>
                  <a:latin typeface="Trebuchet MS" pitchFamily="34" charset="0"/>
                </a:rPr>
              </a:br>
              <a:r>
                <a:rPr lang="en-US" sz="1000" dirty="0" smtClean="0">
                  <a:solidFill>
                    <a:schemeClr val="bg1"/>
                  </a:solidFill>
                  <a:latin typeface="Trebuchet MS" pitchFamily="34" charset="0"/>
                </a:rPr>
                <a:t> </a:t>
              </a:r>
            </a:p>
            <a:p>
              <a:pPr algn="l" defTabSz="3765639"/>
              <a:r>
                <a:rPr lang="en-US" sz="1600" b="0" dirty="0" smtClean="0">
                  <a:solidFill>
                    <a:schemeClr val="bg1"/>
                  </a:solidFill>
                  <a:latin typeface="Trebuchet MS" pitchFamily="34" charset="0"/>
                </a:rPr>
                <a:t>Need</a:t>
              </a:r>
              <a:r>
                <a:rPr lang="en-US" sz="1600" b="0" baseline="0" dirty="0" smtClean="0">
                  <a:solidFill>
                    <a:schemeClr val="bg1"/>
                  </a:solidFill>
                  <a:latin typeface="Trebuchet MS" pitchFamily="34" charset="0"/>
                </a:rPr>
                <a:t> assistance? Call us at </a:t>
              </a:r>
              <a:r>
                <a:rPr lang="en-US" sz="1600" b="0" dirty="0" smtClean="0">
                  <a:solidFill>
                    <a:srgbClr val="FFC000"/>
                  </a:solidFill>
                  <a:latin typeface="Trebuchet MS" pitchFamily="34" charset="0"/>
                </a:rPr>
                <a:t>1.510.649.3001</a:t>
              </a:r>
            </a:p>
            <a:p>
              <a:pPr algn="l" defTabSz="3765639"/>
              <a:endParaRPr lang="en-US" sz="1600" b="0" dirty="0" smtClean="0">
                <a:solidFill>
                  <a:srgbClr val="FFC000"/>
                </a:solidFill>
                <a:latin typeface="Trebuchet MS" pitchFamily="34" charset="0"/>
              </a:endParaRPr>
            </a:p>
            <a:p>
              <a:pPr algn="l" defTabSz="3765639"/>
              <a:endParaRPr lang="en-US" sz="1600" b="0" dirty="0" smtClean="0">
                <a:solidFill>
                  <a:srgbClr val="FFC000"/>
                </a:solidFill>
                <a:latin typeface="Trebuchet MS" pitchFamily="34" charset="0"/>
              </a:endParaRPr>
            </a:p>
            <a:p>
              <a:pPr algn="l" defTabSz="3765639"/>
              <a:r>
                <a:rPr lang="en-US" sz="1000" b="1" dirty="0" smtClean="0">
                  <a:solidFill>
                    <a:srgbClr val="FFFF00"/>
                  </a:solidFill>
                  <a:latin typeface="Trebuchet MS" pitchFamily="34" charset="0"/>
                </a:rPr>
                <a:t> </a:t>
              </a:r>
              <a:endParaRPr lang="en-US" sz="1600" b="1" dirty="0" smtClean="0">
                <a:solidFill>
                  <a:schemeClr val="bg1"/>
                </a:solidFill>
                <a:latin typeface="Trebuchet MS" pitchFamily="34" charset="0"/>
              </a:endParaRPr>
            </a:p>
            <a:p>
              <a:pPr algn="ctr"/>
              <a:r>
                <a:rPr lang="en-US" sz="2400" b="1" spc="600" dirty="0" smtClean="0">
                  <a:solidFill>
                    <a:schemeClr val="bg1"/>
                  </a:solidFill>
                  <a:latin typeface="Trebuchet MS" pitchFamily="34" charset="0"/>
                </a:rPr>
                <a:t>QUICK START</a:t>
              </a:r>
            </a:p>
            <a:p>
              <a:pPr algn="ctr"/>
              <a:r>
                <a:rPr lang="en-US" sz="1000" b="1" baseline="0" dirty="0" smtClean="0">
                  <a:solidFill>
                    <a:schemeClr val="bg1"/>
                  </a:solidFill>
                  <a:latin typeface="Trebuchet MS" pitchFamily="34" charset="0"/>
                </a:rPr>
                <a:t> </a:t>
              </a:r>
            </a:p>
            <a:p>
              <a:pPr algn="ctr"/>
              <a:r>
                <a:rPr lang="en-US" sz="1800" b="1" baseline="0" dirty="0" smtClean="0">
                  <a:solidFill>
                    <a:srgbClr val="FFC000"/>
                  </a:solidFill>
                  <a:latin typeface="Trebuchet MS" pitchFamily="34" charset="0"/>
                </a:rPr>
                <a:t>Zoom in and out</a:t>
              </a:r>
            </a:p>
            <a:p>
              <a:pPr marL="1203325" indent="0" algn="l" defTabSz="850900"/>
              <a:r>
                <a:rPr lang="en-US" sz="1400" b="0" baseline="0" dirty="0" smtClean="0">
                  <a:solidFill>
                    <a:schemeClr val="bg1">
                      <a:lumMod val="75000"/>
                    </a:schemeClr>
                  </a:solidFill>
                  <a:latin typeface="Trebuchet MS" pitchFamily="34" charset="0"/>
                </a:rPr>
                <a:t>As you work on your poster zoom in and out to the level that is more comfortable to you. Go to VIEW &gt; ZOOM.</a:t>
              </a:r>
            </a:p>
            <a:p>
              <a:pPr algn="l"/>
              <a:endParaRPr lang="en-US" sz="1600" b="0" baseline="0" dirty="0" smtClean="0">
                <a:solidFill>
                  <a:schemeClr val="bg1"/>
                </a:solidFill>
                <a:latin typeface="Trebuchet MS" pitchFamily="34" charset="0"/>
              </a:endParaRPr>
            </a:p>
            <a:p>
              <a:pPr algn="ctr"/>
              <a:r>
                <a:rPr lang="en-US" sz="1800" b="1" baseline="0" dirty="0" smtClean="0">
                  <a:solidFill>
                    <a:srgbClr val="FFC000"/>
                  </a:solidFill>
                  <a:latin typeface="Trebuchet MS" pitchFamily="34" charset="0"/>
                </a:rPr>
                <a:t>Title, Authors, and Affiliations</a:t>
              </a:r>
            </a:p>
            <a:p>
              <a:pPr algn="l"/>
              <a:r>
                <a:rPr lang="en-US" sz="14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14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r>
                <a:rPr lang="en-US" sz="1000" b="0" spc="0" baseline="0" dirty="0" smtClean="0">
                  <a:solidFill>
                    <a:schemeClr val="bg1">
                      <a:lumMod val="75000"/>
                    </a:schemeClr>
                  </a:solidFill>
                  <a:latin typeface="Trebuchet MS" pitchFamily="34" charset="0"/>
                </a:rPr>
                <a:t> </a:t>
              </a:r>
            </a:p>
            <a:p>
              <a:pPr algn="l"/>
              <a:r>
                <a:rPr lang="en-US" sz="1400" b="1" spc="300" baseline="0" dirty="0" smtClean="0">
                  <a:solidFill>
                    <a:srgbClr val="FFC000"/>
                  </a:solidFill>
                  <a:latin typeface="Trebuchet MS" pitchFamily="34" charset="0"/>
                </a:rPr>
                <a:t>TIP</a:t>
              </a:r>
              <a:r>
                <a:rPr lang="en-US" sz="1400" b="1" baseline="0" dirty="0" smtClean="0">
                  <a:solidFill>
                    <a:srgbClr val="FFC000"/>
                  </a:solidFill>
                  <a:latin typeface="Trebuchet MS" pitchFamily="34" charset="0"/>
                </a:rPr>
                <a:t>: </a:t>
              </a:r>
              <a:r>
                <a:rPr lang="en-US" sz="1400" b="0" baseline="0" dirty="0" smtClean="0">
                  <a:solidFill>
                    <a:schemeClr val="bg1">
                      <a:lumMod val="75000"/>
                    </a:schemeClr>
                  </a:solidFill>
                  <a:latin typeface="Trebuchet MS" pitchFamily="34" charset="0"/>
                </a:rPr>
                <a:t>The font size of your title should be bigger than your name(s) and institution name(s).</a:t>
              </a:r>
            </a:p>
            <a:p>
              <a:pPr algn="l"/>
              <a:endParaRPr lang="en-US" sz="1600" b="1" baseline="0" dirty="0" smtClean="0">
                <a:solidFill>
                  <a:schemeClr val="bg1"/>
                </a:solidFill>
                <a:latin typeface="Trebuchet MS" pitchFamily="34" charset="0"/>
              </a:endParaRPr>
            </a:p>
            <a:p>
              <a:pPr algn="l"/>
              <a:r>
                <a:rPr lang="en-US" sz="1600" b="1" baseline="0" dirty="0" smtClean="0">
                  <a:solidFill>
                    <a:schemeClr val="bg1"/>
                  </a:solidFill>
                  <a:latin typeface="Trebuchet MS" pitchFamily="34" charset="0"/>
                </a:rPr>
                <a:t/>
              </a:r>
              <a:br>
                <a:rPr lang="en-US" sz="1600" b="1" baseline="0" dirty="0" smtClean="0">
                  <a:solidFill>
                    <a:schemeClr val="bg1"/>
                  </a:solidFill>
                  <a:latin typeface="Trebuchet MS" pitchFamily="34" charset="0"/>
                </a:rPr>
              </a:br>
              <a:endParaRPr lang="en-US" sz="1600" b="1" dirty="0" smtClean="0">
                <a:solidFill>
                  <a:schemeClr val="bg1"/>
                </a:solidFill>
                <a:latin typeface="Trebuchet MS" pitchFamily="34" charset="0"/>
              </a:endParaRPr>
            </a:p>
            <a:p>
              <a:pPr algn="ctr"/>
              <a:endParaRPr lang="en-US" sz="1600" b="1" dirty="0" smtClean="0">
                <a:solidFill>
                  <a:srgbClr val="FFC000"/>
                </a:solidFill>
                <a:latin typeface="Trebuchet MS" pitchFamily="34" charset="0"/>
              </a:endParaRPr>
            </a:p>
            <a:p>
              <a:pPr algn="ctr"/>
              <a:endParaRPr lang="en-US" sz="1600" b="1" dirty="0" smtClean="0">
                <a:solidFill>
                  <a:srgbClr val="FFC000"/>
                </a:solidFill>
                <a:latin typeface="Trebuchet MS" pitchFamily="34" charset="0"/>
              </a:endParaRPr>
            </a:p>
            <a:p>
              <a:pPr algn="ctr"/>
              <a:r>
                <a:rPr lang="en-US" sz="1800" b="1" dirty="0" smtClean="0">
                  <a:solidFill>
                    <a:srgbClr val="FFC000"/>
                  </a:solidFill>
                  <a:latin typeface="Trebuchet MS" pitchFamily="34" charset="0"/>
                </a:rPr>
                <a:t>Adding Logos</a:t>
              </a:r>
              <a:r>
                <a:rPr lang="en-US" sz="1800" b="1" baseline="0" dirty="0" smtClean="0">
                  <a:solidFill>
                    <a:srgbClr val="FFC000"/>
                  </a:solidFill>
                  <a:latin typeface="Trebuchet MS" pitchFamily="34" charset="0"/>
                </a:rPr>
                <a:t> / Seals</a:t>
              </a:r>
            </a:p>
            <a:p>
              <a:pPr algn="l"/>
              <a:r>
                <a:rPr lang="en-US" sz="14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1000" b="0" spc="300" baseline="0" dirty="0" smtClean="0">
                <a:solidFill>
                  <a:schemeClr val="bg1">
                    <a:lumMod val="75000"/>
                  </a:schemeClr>
                </a:solidFill>
                <a:latin typeface="Trebuchet MS" pitchFamily="34" charset="0"/>
              </a:endParaRPr>
            </a:p>
            <a:p>
              <a:pPr algn="l"/>
              <a:r>
                <a:rPr lang="en-US" sz="1400" b="1" spc="300" baseline="0" dirty="0" smtClean="0">
                  <a:solidFill>
                    <a:srgbClr val="FFC000"/>
                  </a:solidFill>
                  <a:latin typeface="Trebuchet MS" pitchFamily="34" charset="0"/>
                </a:rPr>
                <a:t>TIP:</a:t>
              </a:r>
              <a:r>
                <a:rPr lang="en-US" sz="1400" b="1" spc="0" baseline="0" dirty="0" smtClean="0">
                  <a:solidFill>
                    <a:srgbClr val="FFC000"/>
                  </a:solidFill>
                  <a:latin typeface="Trebuchet MS" pitchFamily="34" charset="0"/>
                </a:rPr>
                <a:t> </a:t>
              </a:r>
              <a:r>
                <a:rPr lang="en-US" sz="1400" b="0" baseline="0" dirty="0" smtClean="0">
                  <a:solidFill>
                    <a:schemeClr val="bg1">
                      <a:lumMod val="75000"/>
                    </a:schemeClr>
                  </a:solidFill>
                  <a:latin typeface="Trebuchet MS" pitchFamily="34" charset="0"/>
                </a:rPr>
                <a:t>See if your company’s logo is available on our free poster templates page.</a:t>
              </a:r>
            </a:p>
            <a:p>
              <a:pPr algn="l"/>
              <a:endParaRPr lang="en-US" sz="1400" b="0" baseline="0" dirty="0" smtClean="0">
                <a:latin typeface="Trebuchet MS" pitchFamily="34" charset="0"/>
              </a:endParaRPr>
            </a:p>
            <a:p>
              <a:pPr algn="ctr"/>
              <a:r>
                <a:rPr lang="en-US" sz="1800" b="1" baseline="0" dirty="0" smtClean="0">
                  <a:solidFill>
                    <a:srgbClr val="FFC000"/>
                  </a:solidFill>
                  <a:latin typeface="Trebuchet MS" pitchFamily="34" charset="0"/>
                </a:rPr>
                <a:t>Photographs / Graphics</a:t>
              </a:r>
            </a:p>
            <a:p>
              <a:pPr algn="l" defTabSz="977900"/>
              <a:r>
                <a:rPr lang="en-US" sz="14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1400" b="0" spc="0" baseline="0" dirty="0" smtClean="0">
                  <a:solidFill>
                    <a:schemeClr val="bg1">
                      <a:lumMod val="75000"/>
                    </a:schemeClr>
                  </a:solidFill>
                  <a:latin typeface="Trebuchet MS" pitchFamily="34" charset="0"/>
                </a:rPr>
                <a:t>disproportionally.</a:t>
              </a:r>
            </a:p>
            <a:p>
              <a:pPr algn="l" defTabSz="977900"/>
              <a:endParaRPr lang="en-US" sz="1400" b="0" baseline="0" dirty="0" smtClean="0">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r>
                <a:rPr lang="en-US" sz="1800" b="1" baseline="0" dirty="0" smtClean="0">
                  <a:solidFill>
                    <a:srgbClr val="FFC000"/>
                  </a:solidFill>
                  <a:latin typeface="Trebuchet MS" pitchFamily="34" charset="0"/>
                </a:rPr>
                <a:t>Image Quality Check</a:t>
              </a:r>
            </a:p>
            <a:p>
              <a:pPr lvl="0" algn="l" defTabSz="977900"/>
              <a:r>
                <a:rPr lang="en-US" sz="14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1600" b="0" dirty="0" smtClean="0">
                <a:latin typeface="Trebuchet MS" pitchFamily="34" charset="0"/>
              </a:endParaRPr>
            </a:p>
          </p:txBody>
        </p:sp>
        <p:cxnSp>
          <p:nvCxnSpPr>
            <p:cNvPr id="33" name="Straight Connector 32"/>
            <p:cNvCxnSpPr/>
            <p:nvPr userDrawn="1"/>
          </p:nvCxnSpPr>
          <p:spPr>
            <a:xfrm>
              <a:off x="-11220549" y="5663750"/>
              <a:ext cx="10999745" cy="2783"/>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34" name="Picture 33"/>
            <p:cNvPicPr>
              <a:picLocks noChangeAspect="1"/>
            </p:cNvPicPr>
            <p:nvPr userDrawn="1"/>
          </p:nvPicPr>
          <p:blipFill>
            <a:blip r:embed="rId3"/>
            <a:stretch>
              <a:fillRect/>
            </a:stretch>
          </p:blipFill>
          <p:spPr>
            <a:xfrm>
              <a:off x="-10736022" y="7070058"/>
              <a:ext cx="1597665" cy="1001614"/>
            </a:xfrm>
            <a:prstGeom prst="rect">
              <a:avLst/>
            </a:prstGeom>
          </p:spPr>
        </p:pic>
        <p:pic>
          <p:nvPicPr>
            <p:cNvPr id="35" name="Picture 34"/>
            <p:cNvPicPr>
              <a:picLocks noChangeAspect="1"/>
            </p:cNvPicPr>
            <p:nvPr userDrawn="1"/>
          </p:nvPicPr>
          <p:blipFill>
            <a:blip r:embed="rId4"/>
            <a:stretch>
              <a:fillRect/>
            </a:stretch>
          </p:blipFill>
          <p:spPr>
            <a:xfrm>
              <a:off x="-10736022" y="11080322"/>
              <a:ext cx="9986807" cy="877997"/>
            </a:xfrm>
            <a:prstGeom prst="rect">
              <a:avLst/>
            </a:prstGeom>
          </p:spPr>
        </p:pic>
        <p:grpSp>
          <p:nvGrpSpPr>
            <p:cNvPr id="36" name="Group 35"/>
            <p:cNvGrpSpPr/>
            <p:nvPr userDrawn="1"/>
          </p:nvGrpSpPr>
          <p:grpSpPr>
            <a:xfrm>
              <a:off x="-9844889" y="17817181"/>
              <a:ext cx="7631078" cy="1987425"/>
              <a:chOff x="-4516464" y="10195245"/>
              <a:chExt cx="3516822" cy="1095727"/>
            </a:xfrm>
          </p:grpSpPr>
          <p:grpSp>
            <p:nvGrpSpPr>
              <p:cNvPr id="42" name="Group 41"/>
              <p:cNvGrpSpPr/>
              <p:nvPr userDrawn="1"/>
            </p:nvGrpSpPr>
            <p:grpSpPr>
              <a:xfrm>
                <a:off x="-2783494" y="10195289"/>
                <a:ext cx="624373" cy="894736"/>
                <a:chOff x="-3958698" y="9877015"/>
                <a:chExt cx="779266" cy="1282147"/>
              </a:xfrm>
            </p:grpSpPr>
            <p:pic>
              <p:nvPicPr>
                <p:cNvPr id="54" name="Picture 53"/>
                <p:cNvPicPr>
                  <a:picLocks noChangeAspect="1"/>
                </p:cNvPicPr>
                <p:nvPr userDrawn="1"/>
              </p:nvPicPr>
              <p:blipFill>
                <a:blip r:embed="rId5"/>
                <a:stretch>
                  <a:fillRect/>
                </a:stretch>
              </p:blipFill>
              <p:spPr>
                <a:xfrm>
                  <a:off x="-3948160" y="9877015"/>
                  <a:ext cx="768728" cy="1090752"/>
                </a:xfrm>
                <a:prstGeom prst="rect">
                  <a:avLst/>
                </a:prstGeom>
              </p:spPr>
            </p:pic>
            <p:sp>
              <p:nvSpPr>
                <p:cNvPr id="55" name="TextBox 56"/>
                <p:cNvSpPr txBox="1"/>
                <p:nvPr userDrawn="1"/>
              </p:nvSpPr>
              <p:spPr>
                <a:xfrm>
                  <a:off x="-3958698" y="10916003"/>
                  <a:ext cx="779263" cy="243159"/>
                </a:xfrm>
                <a:prstGeom prst="rect">
                  <a:avLst/>
                </a:prstGeom>
                <a:solidFill>
                  <a:schemeClr val="accent1"/>
                </a:solidFill>
                <a:ln>
                  <a:noFill/>
                </a:ln>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200" b="1" dirty="0" smtClean="0">
                      <a:solidFill>
                        <a:schemeClr val="tx1"/>
                      </a:solidFill>
                    </a:rPr>
                    <a:t>ORIGINAL</a:t>
                  </a:r>
                  <a:endParaRPr lang="en-US" sz="1200" b="1" dirty="0">
                    <a:solidFill>
                      <a:schemeClr val="tx1"/>
                    </a:solidFill>
                  </a:endParaRPr>
                </a:p>
              </p:txBody>
            </p:sp>
          </p:grpSp>
          <p:grpSp>
            <p:nvGrpSpPr>
              <p:cNvPr id="43" name="Group 42"/>
              <p:cNvGrpSpPr/>
              <p:nvPr userDrawn="1"/>
            </p:nvGrpSpPr>
            <p:grpSpPr>
              <a:xfrm>
                <a:off x="-2033159" y="10195245"/>
                <a:ext cx="1033517" cy="907667"/>
                <a:chOff x="-2921738" y="10010570"/>
                <a:chExt cx="1420279" cy="1247337"/>
              </a:xfrm>
            </p:grpSpPr>
            <p:pic>
              <p:nvPicPr>
                <p:cNvPr id="52" name="Picture 51"/>
                <p:cNvPicPr>
                  <a:picLocks noChangeAspect="1"/>
                </p:cNvPicPr>
                <p:nvPr userDrawn="1"/>
              </p:nvPicPr>
              <p:blipFill>
                <a:blip r:embed="rId5"/>
                <a:stretch>
                  <a:fillRect/>
                </a:stretch>
              </p:blipFill>
              <p:spPr>
                <a:xfrm>
                  <a:off x="-2921738" y="10010570"/>
                  <a:ext cx="1420279" cy="1029695"/>
                </a:xfrm>
                <a:prstGeom prst="rect">
                  <a:avLst/>
                </a:prstGeom>
              </p:spPr>
            </p:pic>
            <p:sp>
              <p:nvSpPr>
                <p:cNvPr id="53" name="TextBox 54"/>
                <p:cNvSpPr txBox="1"/>
                <p:nvPr userDrawn="1"/>
              </p:nvSpPr>
              <p:spPr>
                <a:xfrm>
                  <a:off x="-2918992" y="10985853"/>
                  <a:ext cx="1417533" cy="272054"/>
                </a:xfrm>
                <a:prstGeom prst="rect">
                  <a:avLst/>
                </a:prstGeom>
                <a:solidFill>
                  <a:srgbClr val="FF0000"/>
                </a:solid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400" b="1" dirty="0" smtClean="0">
                      <a:solidFill>
                        <a:schemeClr val="bg1"/>
                      </a:solidFill>
                    </a:rPr>
                    <a:t>DISTORTED</a:t>
                  </a:r>
                  <a:endParaRPr lang="en-US" sz="700" b="1" dirty="0">
                    <a:solidFill>
                      <a:schemeClr val="bg1"/>
                    </a:solidFill>
                  </a:endParaRPr>
                </a:p>
              </p:txBody>
            </p:sp>
          </p:grpSp>
          <p:pic>
            <p:nvPicPr>
              <p:cNvPr id="44" name="Picture 43"/>
              <p:cNvPicPr>
                <a:picLocks noChangeAspect="1"/>
              </p:cNvPicPr>
              <p:nvPr userDrawn="1"/>
            </p:nvPicPr>
            <p:blipFill>
              <a:blip r:embed="rId6"/>
              <a:stretch>
                <a:fillRect/>
              </a:stretch>
            </p:blipFill>
            <p:spPr>
              <a:xfrm>
                <a:off x="-4516464" y="10195268"/>
                <a:ext cx="1098742" cy="847761"/>
              </a:xfrm>
              <a:prstGeom prst="rect">
                <a:avLst/>
              </a:prstGeom>
            </p:spPr>
          </p:pic>
          <p:sp>
            <p:nvSpPr>
              <p:cNvPr id="51" name="TextBox 52"/>
              <p:cNvSpPr txBox="1"/>
              <p:nvPr userDrawn="1"/>
            </p:nvSpPr>
            <p:spPr>
              <a:xfrm>
                <a:off x="-4471893" y="11093004"/>
                <a:ext cx="1035685" cy="197968"/>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400" dirty="0" smtClean="0">
                    <a:solidFill>
                      <a:schemeClr val="bg1"/>
                    </a:solidFill>
                  </a:rPr>
                  <a:t>Corner</a:t>
                </a:r>
                <a:r>
                  <a:rPr lang="en-US" sz="1400" baseline="0" dirty="0" smtClean="0">
                    <a:solidFill>
                      <a:schemeClr val="bg1"/>
                    </a:solidFill>
                  </a:rPr>
                  <a:t> handles</a:t>
                </a:r>
                <a:endParaRPr lang="en-US" sz="1400" dirty="0">
                  <a:solidFill>
                    <a:schemeClr val="bg1"/>
                  </a:solidFill>
                </a:endParaRPr>
              </a:p>
            </p:txBody>
          </p:sp>
        </p:grpSp>
        <p:grpSp>
          <p:nvGrpSpPr>
            <p:cNvPr id="37" name="Group 36"/>
            <p:cNvGrpSpPr/>
            <p:nvPr userDrawn="1"/>
          </p:nvGrpSpPr>
          <p:grpSpPr>
            <a:xfrm>
              <a:off x="-9604625" y="22201807"/>
              <a:ext cx="7832477" cy="2027097"/>
              <a:chOff x="-4427461" y="12587745"/>
              <a:chExt cx="3609638" cy="1117601"/>
            </a:xfrm>
          </p:grpSpPr>
          <p:pic>
            <p:nvPicPr>
              <p:cNvPr id="38" name="Picture 37"/>
              <p:cNvPicPr/>
              <p:nvPr userDrawn="1"/>
            </p:nvPicPr>
            <p:blipFill>
              <a:blip r:embed="rId7"/>
              <a:stretch>
                <a:fillRect/>
              </a:stretch>
            </p:blipFill>
            <p:spPr>
              <a:xfrm>
                <a:off x="-4179101" y="12737786"/>
                <a:ext cx="1512652" cy="772700"/>
              </a:xfrm>
              <a:prstGeom prst="rect">
                <a:avLst/>
              </a:prstGeom>
            </p:spPr>
          </p:pic>
          <p:pic>
            <p:nvPicPr>
              <p:cNvPr id="39" name="Picture 38"/>
              <p:cNvPicPr/>
              <p:nvPr userDrawn="1"/>
            </p:nvPicPr>
            <p:blipFill>
              <a:blip r:embed="rId8"/>
              <a:stretch>
                <a:fillRect/>
              </a:stretch>
            </p:blipFill>
            <p:spPr>
              <a:xfrm>
                <a:off x="-2596264" y="12737785"/>
                <a:ext cx="1512652" cy="772700"/>
              </a:xfrm>
              <a:prstGeom prst="rect">
                <a:avLst/>
              </a:prstGeom>
            </p:spPr>
          </p:pic>
          <p:sp>
            <p:nvSpPr>
              <p:cNvPr id="40" name="TextBox 47"/>
              <p:cNvSpPr txBox="1"/>
              <p:nvPr userDrawn="1"/>
            </p:nvSpPr>
            <p:spPr>
              <a:xfrm rot="16200000">
                <a:off x="-4921252" y="13081536"/>
                <a:ext cx="1117601" cy="130020"/>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100" dirty="0" smtClean="0">
                    <a:solidFill>
                      <a:srgbClr val="92D050"/>
                    </a:solidFill>
                  </a:rPr>
                  <a:t>Good</a:t>
                </a:r>
                <a:r>
                  <a:rPr lang="en-US" sz="1100" baseline="0" dirty="0" smtClean="0">
                    <a:solidFill>
                      <a:srgbClr val="92D050"/>
                    </a:solidFill>
                  </a:rPr>
                  <a:t> </a:t>
                </a:r>
                <a:r>
                  <a:rPr lang="en-US" sz="1100" baseline="0" dirty="0" smtClean="0">
                    <a:solidFill>
                      <a:schemeClr val="bg1"/>
                    </a:solidFill>
                  </a:rPr>
                  <a:t>printing quality</a:t>
                </a:r>
                <a:endParaRPr lang="en-US" sz="1100" dirty="0">
                  <a:solidFill>
                    <a:schemeClr val="bg1"/>
                  </a:solidFill>
                </a:endParaRPr>
              </a:p>
            </p:txBody>
          </p:sp>
          <p:sp>
            <p:nvSpPr>
              <p:cNvPr id="41" name="TextBox 48"/>
              <p:cNvSpPr txBox="1"/>
              <p:nvPr userDrawn="1"/>
            </p:nvSpPr>
            <p:spPr>
              <a:xfrm rot="16200000">
                <a:off x="-1447544" y="13075625"/>
                <a:ext cx="1117601" cy="141841"/>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200" dirty="0" smtClean="0">
                    <a:solidFill>
                      <a:srgbClr val="FF0000"/>
                    </a:solidFill>
                  </a:rPr>
                  <a:t>Bad </a:t>
                </a:r>
                <a:r>
                  <a:rPr lang="en-US" sz="1200" dirty="0" smtClean="0">
                    <a:solidFill>
                      <a:schemeClr val="bg1"/>
                    </a:solidFill>
                  </a:rPr>
                  <a:t>printing quality</a:t>
                </a:r>
                <a:endParaRPr lang="en-US" sz="1200" dirty="0">
                  <a:solidFill>
                    <a:schemeClr val="bg1"/>
                  </a:solidFill>
                </a:endParaRPr>
              </a:p>
            </p:txBody>
          </p:sp>
        </p:grpSp>
      </p:grpSp>
      <p:grpSp>
        <p:nvGrpSpPr>
          <p:cNvPr id="56" name="Group 55"/>
          <p:cNvGrpSpPr>
            <a:grpSpLocks noChangeAspect="1"/>
          </p:cNvGrpSpPr>
          <p:nvPr userDrawn="1"/>
        </p:nvGrpSpPr>
        <p:grpSpPr>
          <a:xfrm>
            <a:off x="33196329" y="11217"/>
            <a:ext cx="6632760" cy="19191183"/>
            <a:chOff x="36782324" y="0"/>
            <a:chExt cx="11062139" cy="27432000"/>
          </a:xfrm>
        </p:grpSpPr>
        <p:sp>
          <p:nvSpPr>
            <p:cNvPr id="57" name="Rectangle 56"/>
            <p:cNvSpPr/>
            <p:nvPr userDrawn="1"/>
          </p:nvSpPr>
          <p:spPr>
            <a:xfrm>
              <a:off x="36782324" y="0"/>
              <a:ext cx="11062139"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algn="ctr"/>
              <a:r>
                <a:rPr lang="en-US" sz="2800" b="1" spc="600" dirty="0" smtClean="0">
                  <a:solidFill>
                    <a:schemeClr val="bg1"/>
                  </a:solidFill>
                  <a:latin typeface="Trebuchet MS" pitchFamily="34" charset="0"/>
                </a:rPr>
                <a:t>QUICK START (cont.)</a:t>
              </a:r>
            </a:p>
            <a:p>
              <a:pPr algn="ctr"/>
              <a:endParaRPr lang="en-US" sz="2400" b="1" baseline="0" dirty="0" smtClean="0">
                <a:solidFill>
                  <a:schemeClr val="bg1"/>
                </a:solidFill>
                <a:latin typeface="Trebuchet MS" pitchFamily="34" charset="0"/>
              </a:endParaRPr>
            </a:p>
            <a:p>
              <a:pPr algn="ctr"/>
              <a:r>
                <a:rPr lang="en-US" sz="18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14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14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r>
                <a:rPr lang="en-US" sz="14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1400" b="0" baseline="0" dirty="0" smtClean="0">
                <a:solidFill>
                  <a:schemeClr val="bg1">
                    <a:lumMod val="75000"/>
                  </a:schemeClr>
                </a:solidFill>
                <a:latin typeface="Trebuchet MS" pitchFamily="34" charset="0"/>
              </a:endParaRPr>
            </a:p>
            <a:p>
              <a:pPr algn="ctr"/>
              <a:r>
                <a:rPr lang="en-US" sz="1800" b="1" baseline="0" dirty="0" smtClean="0">
                  <a:solidFill>
                    <a:srgbClr val="FFC000"/>
                  </a:solidFill>
                  <a:latin typeface="Trebuchet MS" pitchFamily="34" charset="0"/>
                </a:rPr>
                <a:t>How to add Text</a:t>
              </a:r>
            </a:p>
            <a:p>
              <a:pPr marL="1730375" lvl="2" indent="0" algn="l" defTabSz="114300"/>
              <a:r>
                <a:rPr lang="en-US" sz="14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1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1400" b="0" baseline="0" dirty="0" smtClean="0">
                  <a:solidFill>
                    <a:schemeClr val="bg1">
                      <a:lumMod val="75000"/>
                    </a:schemeClr>
                  </a:solidFill>
                  <a:latin typeface="Trebuchet MS" pitchFamily="34" charset="0"/>
                </a:rPr>
                <a:t> </a:t>
              </a:r>
              <a:r>
                <a:rPr kumimoji="0" lang="en-US" sz="18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1400" b="0" baseline="0" dirty="0" smtClean="0">
                <a:solidFill>
                  <a:schemeClr val="bg1">
                    <a:lumMod val="75000"/>
                  </a:schemeClr>
                </a:solidFill>
                <a:latin typeface="Trebuchet MS" pitchFamily="34" charset="0"/>
              </a:endParaRPr>
            </a:p>
            <a:p>
              <a:pPr marL="1518341" lvl="2" indent="0" algn="l" defTabSz="114300"/>
              <a:endParaRPr lang="en-US" sz="1400" b="0" baseline="0" dirty="0" smtClean="0">
                <a:solidFill>
                  <a:schemeClr val="bg1">
                    <a:lumMod val="75000"/>
                  </a:schemeClr>
                </a:solidFill>
                <a:latin typeface="Trebuchet MS" pitchFamily="34" charset="0"/>
              </a:endParaRPr>
            </a:p>
            <a:p>
              <a:pPr algn="ctr"/>
              <a:r>
                <a:rPr lang="en-US" sz="1800" b="1" baseline="0" dirty="0" smtClean="0">
                  <a:solidFill>
                    <a:srgbClr val="FFC000"/>
                  </a:solidFill>
                  <a:latin typeface="Trebuchet MS" pitchFamily="34" charset="0"/>
                </a:rPr>
                <a:t>How to add Tables</a:t>
              </a:r>
            </a:p>
            <a:p>
              <a:pPr marL="971550" lvl="1" indent="0" algn="l" defTabSz="114300"/>
              <a:r>
                <a:rPr lang="en-US" sz="1400" b="0" baseline="0" dirty="0" smtClean="0">
                  <a:solidFill>
                    <a:schemeClr val="bg1">
                      <a:lumMod val="75000"/>
                    </a:schemeClr>
                  </a:solidFill>
                  <a:latin typeface="Trebuchet MS" pitchFamily="34" charset="0"/>
                </a:rPr>
                <a:t>To add a table from scratch go to the INSERT menu and click on TABLE. A drop-down box will help you select rows and columns. </a:t>
              </a:r>
            </a:p>
            <a:p>
              <a:pPr marL="0" lvl="0" indent="0" algn="l" defTabSz="114300"/>
              <a:r>
                <a:rPr lang="en-US" sz="14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1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a:t>
              </a: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PowerPoint or “Print-quality” PDF.</a:t>
              </a:r>
              <a:endPar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1400" b="0" baseline="0" dirty="0" smtClean="0">
                <a:solidFill>
                  <a:schemeClr val="bg1">
                    <a:lumMod val="75000"/>
                  </a:schemeClr>
                </a:solidFill>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pic>
          <p:nvPicPr>
            <p:cNvPr id="58" name="Picture 57"/>
            <p:cNvPicPr/>
            <p:nvPr userDrawn="1"/>
          </p:nvPicPr>
          <p:blipFill>
            <a:blip r:embed="rId9"/>
            <a:stretch>
              <a:fillRect/>
            </a:stretch>
          </p:blipFill>
          <p:spPr>
            <a:xfrm>
              <a:off x="39540164" y="3399421"/>
              <a:ext cx="5586150" cy="1716939"/>
            </a:xfrm>
            <a:prstGeom prst="rect">
              <a:avLst/>
            </a:prstGeom>
          </p:spPr>
        </p:pic>
        <p:pic>
          <p:nvPicPr>
            <p:cNvPr id="59" name="Picture 58"/>
            <p:cNvPicPr>
              <a:picLocks noChangeAspect="1"/>
            </p:cNvPicPr>
            <p:nvPr userDrawn="1"/>
          </p:nvPicPr>
          <p:blipFill>
            <a:blip r:embed="rId10"/>
            <a:stretch>
              <a:fillRect/>
            </a:stretch>
          </p:blipFill>
          <p:spPr>
            <a:xfrm>
              <a:off x="37296876" y="7200202"/>
              <a:ext cx="2969584" cy="1140240"/>
            </a:xfrm>
            <a:prstGeom prst="rect">
              <a:avLst/>
            </a:prstGeom>
            <a:ln>
              <a:noFill/>
            </a:ln>
          </p:spPr>
        </p:pic>
        <p:pic>
          <p:nvPicPr>
            <p:cNvPr id="60" name="Picture 59"/>
            <p:cNvPicPr/>
            <p:nvPr userDrawn="1"/>
          </p:nvPicPr>
          <p:blipFill>
            <a:blip r:embed="rId11"/>
            <a:stretch>
              <a:fillRect/>
            </a:stretch>
          </p:blipFill>
          <p:spPr>
            <a:xfrm>
              <a:off x="37524683" y="10986709"/>
              <a:ext cx="1482265" cy="825421"/>
            </a:xfrm>
            <a:prstGeom prst="rect">
              <a:avLst/>
            </a:prstGeom>
          </p:spPr>
        </p:pic>
        <p:grpSp>
          <p:nvGrpSpPr>
            <p:cNvPr id="61" name="Group 60"/>
            <p:cNvGrpSpPr/>
            <p:nvPr userDrawn="1"/>
          </p:nvGrpSpPr>
          <p:grpSpPr>
            <a:xfrm>
              <a:off x="37163426" y="23152352"/>
              <a:ext cx="10354213" cy="1052915"/>
              <a:chOff x="31687960" y="29635357"/>
              <a:chExt cx="9771399" cy="1090622"/>
            </a:xfrm>
          </p:grpSpPr>
          <p:sp>
            <p:nvSpPr>
              <p:cNvPr id="63" name="Rounded Rectangle 62"/>
              <p:cNvSpPr/>
              <p:nvPr userDrawn="1"/>
            </p:nvSpPr>
            <p:spPr>
              <a:xfrm>
                <a:off x="31687960" y="29635357"/>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algn="ctr"/>
                <a:endParaRPr lang="en-US"/>
              </a:p>
            </p:txBody>
          </p:sp>
          <p:pic>
            <p:nvPicPr>
              <p:cNvPr id="64" name="Picture 63" descr="http://t2.gstatic.com/images?q=tbn:ANd9GcR4APHC6TT9w54M2zn_pvCiBxUNcspYPoVxirLRphBoJabfSvu7zw">
                <a:hlinkClick r:id="rId12"/>
              </p:cNvPr>
              <p:cNvPicPr>
                <a:picLocks noChangeAspect="1" noChangeArrowheads="1"/>
              </p:cNvPicPr>
              <p:nvPr userDrawn="1"/>
            </p:nvPicPr>
            <p:blipFill>
              <a:blip r:embed="rId13" cstate="print"/>
              <a:srcRect/>
              <a:stretch>
                <a:fillRect/>
              </a:stretch>
            </p:blipFill>
            <p:spPr bwMode="auto">
              <a:xfrm>
                <a:off x="31813900" y="29733687"/>
                <a:ext cx="914401" cy="914399"/>
              </a:xfrm>
              <a:prstGeom prst="rect">
                <a:avLst/>
              </a:prstGeom>
              <a:noFill/>
              <a:ln>
                <a:noFill/>
              </a:ln>
            </p:spPr>
          </p:pic>
          <p:sp>
            <p:nvSpPr>
              <p:cNvPr id="65" name="TextBox 66"/>
              <p:cNvSpPr txBox="1"/>
              <p:nvPr userDrawn="1"/>
            </p:nvSpPr>
            <p:spPr>
              <a:xfrm>
                <a:off x="32788169" y="29700257"/>
                <a:ext cx="8671190" cy="903879"/>
              </a:xfrm>
              <a:prstGeom prst="rect">
                <a:avLst/>
              </a:prstGeom>
              <a:noFill/>
              <a:ln>
                <a:noFill/>
              </a:ln>
            </p:spPr>
            <p:txBody>
              <a:bodyPr wrap="square"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a:t>
                </a:r>
                <a:br>
                  <a:rPr lang="en-US" sz="1400" baseline="0" dirty="0" smtClean="0">
                    <a:solidFill>
                      <a:schemeClr val="tx2"/>
                    </a:solidFill>
                    <a:latin typeface="Trebuchet MS" pitchFamily="34" charset="0"/>
                  </a:rPr>
                </a:br>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 </a:t>
                </a:r>
                <a:endParaRPr lang="en-US" sz="1400" dirty="0">
                  <a:solidFill>
                    <a:schemeClr val="tx2"/>
                  </a:solidFill>
                  <a:latin typeface="Trebuchet MS" pitchFamily="34" charset="0"/>
                </a:endParaRPr>
              </a:p>
            </p:txBody>
          </p:sp>
        </p:grpSp>
      </p:grpSp>
      <p:sp>
        <p:nvSpPr>
          <p:cNvPr id="45" name="TextBox 44"/>
          <p:cNvSpPr txBox="1"/>
          <p:nvPr userDrawn="1"/>
        </p:nvSpPr>
        <p:spPr>
          <a:xfrm>
            <a:off x="33424835" y="17368896"/>
            <a:ext cx="4001398" cy="1081602"/>
          </a:xfrm>
          <a:prstGeom prst="rect">
            <a:avLst/>
          </a:prstGeom>
          <a:noFill/>
        </p:spPr>
        <p:txBody>
          <a:bodyPr wrap="square" lIns="65304" tIns="32651" rIns="65304" bIns="32651" rtlCol="0">
            <a:spAutoFit/>
          </a:bodyPr>
          <a:lstStyle/>
          <a:p>
            <a:pPr marL="176213" indent="-176213">
              <a:lnSpc>
                <a:spcPct val="100000"/>
              </a:lnSpc>
            </a:pPr>
            <a:r>
              <a:rPr lang="en-US" sz="1800" dirty="0" smtClean="0">
                <a:solidFill>
                  <a:schemeClr val="bg1"/>
                </a:solidFill>
              </a:rPr>
              <a:t>©2015</a:t>
            </a:r>
            <a:r>
              <a:rPr lang="en-US" sz="1800" baseline="0" dirty="0" smtClean="0">
                <a:solidFill>
                  <a:schemeClr val="bg1"/>
                </a:solidFill>
              </a:rPr>
              <a:t> </a:t>
            </a:r>
            <a:r>
              <a:rPr lang="en-US" sz="1800" dirty="0" smtClean="0">
                <a:solidFill>
                  <a:schemeClr val="bg1"/>
                </a:solidFill>
              </a:rPr>
              <a:t>PosterPresentations.com</a:t>
            </a:r>
            <a:br>
              <a:rPr lang="en-US" sz="1800" dirty="0" smtClean="0">
                <a:solidFill>
                  <a:schemeClr val="bg1"/>
                </a:solidFill>
              </a:rPr>
            </a:br>
            <a:r>
              <a:rPr lang="en-US" sz="1600" dirty="0" smtClean="0">
                <a:solidFill>
                  <a:schemeClr val="bg1"/>
                </a:solidFill>
              </a:rPr>
              <a:t>2117 Fourth Street ,</a:t>
            </a:r>
            <a:r>
              <a:rPr lang="en-US" sz="1600" baseline="0" dirty="0" smtClean="0">
                <a:solidFill>
                  <a:schemeClr val="bg1"/>
                </a:solidFill>
              </a:rPr>
              <a:t> Unit C </a:t>
            </a:r>
          </a:p>
          <a:p>
            <a:pPr marL="176213" indent="0">
              <a:lnSpc>
                <a:spcPct val="100000"/>
              </a:lnSpc>
            </a:pPr>
            <a:r>
              <a:rPr lang="en-US" sz="1600" baseline="0" dirty="0" smtClean="0">
                <a:solidFill>
                  <a:schemeClr val="bg1"/>
                </a:solidFill>
              </a:rPr>
              <a:t>Berkeley CA </a:t>
            </a:r>
            <a:r>
              <a:rPr lang="en-US" sz="1400" baseline="0" dirty="0" smtClean="0">
                <a:solidFill>
                  <a:schemeClr val="bg1"/>
                </a:solidFill>
              </a:rPr>
              <a:t>94710</a:t>
            </a:r>
            <a:r>
              <a:rPr lang="en-US" sz="1600" baseline="0" dirty="0" smtClean="0">
                <a:solidFill>
                  <a:schemeClr val="bg1"/>
                </a:solidFill>
              </a:rPr>
              <a:t/>
            </a:r>
            <a:br>
              <a:rPr lang="en-US" sz="1600" baseline="0" dirty="0" smtClean="0">
                <a:solidFill>
                  <a:schemeClr val="bg1"/>
                </a:solidFill>
              </a:rPr>
            </a:br>
            <a:r>
              <a:rPr lang="en-US" sz="1600" b="1" baseline="0" dirty="0" smtClean="0">
                <a:solidFill>
                  <a:srgbClr val="FFFF00"/>
                </a:solidFill>
              </a:rPr>
              <a:t>posterpresenter@gmail.com</a:t>
            </a:r>
            <a:endParaRPr lang="en-US" sz="1800" b="1" dirty="0">
              <a:solidFill>
                <a:srgbClr val="FFFF00"/>
              </a:solidFill>
            </a:endParaRPr>
          </a:p>
        </p:txBody>
      </p:sp>
      <p:sp>
        <p:nvSpPr>
          <p:cNvPr id="46" name="Text Box 14"/>
          <p:cNvSpPr txBox="1">
            <a:spLocks noChangeArrowheads="1"/>
          </p:cNvSpPr>
          <p:nvPr userDrawn="1"/>
        </p:nvSpPr>
        <p:spPr bwMode="auto">
          <a:xfrm>
            <a:off x="985840" y="18773777"/>
            <a:ext cx="1885950" cy="247393"/>
          </a:xfrm>
          <a:prstGeom prst="rect">
            <a:avLst/>
          </a:prstGeom>
          <a:noFill/>
          <a:ln w="9525">
            <a:noFill/>
            <a:miter lim="800000"/>
            <a:headEnd/>
            <a:tailEnd/>
          </a:ln>
          <a:effectLst/>
        </p:spPr>
        <p:txBody>
          <a:bodyPr lIns="65180" tIns="32584" rIns="65180" bIns="32584">
            <a:spAutoFit/>
          </a:bodyPr>
          <a:lstStyle/>
          <a:p>
            <a:pPr eaLnBrk="0" hangingPunct="0">
              <a:lnSpc>
                <a:spcPct val="65000"/>
              </a:lnSpc>
              <a:spcBef>
                <a:spcPct val="50000"/>
              </a:spcBef>
              <a:defRPr/>
            </a:pPr>
            <a:r>
              <a:rPr lang="en-US" sz="400" b="1" dirty="0" smtClean="0">
                <a:solidFill>
                  <a:schemeClr val="bg1">
                    <a:lumMod val="75000"/>
                  </a:schemeClr>
                </a:solidFill>
                <a:latin typeface="Arial" charset="0"/>
              </a:rPr>
              <a:t>RESEARCH POSTER PRESENTATION </a:t>
            </a:r>
            <a:r>
              <a:rPr lang="en-US" sz="400" b="1" dirty="0">
                <a:solidFill>
                  <a:schemeClr val="bg1">
                    <a:lumMod val="75000"/>
                  </a:schemeClr>
                </a:solidFill>
                <a:latin typeface="Arial" charset="0"/>
              </a:rPr>
              <a:t>DESIGN © </a:t>
            </a:r>
            <a:r>
              <a:rPr lang="en-US" sz="400" b="1" dirty="0" smtClean="0">
                <a:solidFill>
                  <a:schemeClr val="bg1">
                    <a:lumMod val="75000"/>
                  </a:schemeClr>
                </a:solidFill>
                <a:latin typeface="Arial" charset="0"/>
              </a:rPr>
              <a:t>2015</a:t>
            </a:r>
            <a:endParaRPr lang="en-US" sz="400" b="1" dirty="0">
              <a:solidFill>
                <a:schemeClr val="bg1">
                  <a:lumMod val="75000"/>
                </a:schemeClr>
              </a:solidFill>
              <a:latin typeface="Arial" charset="0"/>
            </a:endParaRPr>
          </a:p>
          <a:p>
            <a:pPr eaLnBrk="0" hangingPunct="0">
              <a:lnSpc>
                <a:spcPct val="65000"/>
              </a:lnSpc>
              <a:spcBef>
                <a:spcPct val="50000"/>
              </a:spcBef>
              <a:defRPr/>
            </a:pPr>
            <a:r>
              <a:rPr lang="en-US" sz="800" b="1" dirty="0">
                <a:solidFill>
                  <a:schemeClr val="bg1">
                    <a:lumMod val="75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8" r:id="rId1"/>
  </p:sldLayoutIdLst>
  <p:timing>
    <p:tnLst>
      <p:par>
        <p:cTn id="1" dur="indefinite" restart="never" nodeType="tmRoot"/>
      </p:par>
    </p:tnLst>
  </p:timing>
  <p:txStyles>
    <p:titleStyle>
      <a:lvl1pPr algn="ctr" defTabSz="3134552" rtl="0" eaLnBrk="1" latinLnBrk="0" hangingPunct="1">
        <a:spcBef>
          <a:spcPct val="0"/>
        </a:spcBef>
        <a:buNone/>
        <a:defRPr sz="6300" kern="1200">
          <a:solidFill>
            <a:schemeClr val="bg1"/>
          </a:solidFill>
          <a:latin typeface="Trebuchet MS" pitchFamily="34" charset="0"/>
          <a:ea typeface="+mj-ea"/>
          <a:cs typeface="+mj-cs"/>
        </a:defRPr>
      </a:lvl1pPr>
    </p:titleStyle>
    <p:bodyStyle>
      <a:lvl1pPr marL="1175457" indent="-1175457" algn="l" defTabSz="3134552" rtl="0" eaLnBrk="1" latinLnBrk="0" hangingPunct="1">
        <a:spcBef>
          <a:spcPct val="20000"/>
        </a:spcBef>
        <a:buFont typeface="Arial" pitchFamily="34" charset="0"/>
        <a:buChar char="•"/>
        <a:defRPr sz="11000" kern="1200">
          <a:solidFill>
            <a:schemeClr val="tx1"/>
          </a:solidFill>
          <a:latin typeface="+mn-lt"/>
          <a:ea typeface="+mn-ea"/>
          <a:cs typeface="+mn-cs"/>
        </a:defRPr>
      </a:lvl1pPr>
      <a:lvl2pPr marL="2546824" indent="-979547" algn="l" defTabSz="3134552" rtl="0" eaLnBrk="1" latinLnBrk="0" hangingPunct="1">
        <a:spcBef>
          <a:spcPct val="20000"/>
        </a:spcBef>
        <a:buFont typeface="Arial" pitchFamily="34" charset="0"/>
        <a:buChar char="–"/>
        <a:defRPr sz="9600" kern="1200">
          <a:solidFill>
            <a:schemeClr val="tx1"/>
          </a:solidFill>
          <a:latin typeface="+mn-lt"/>
          <a:ea typeface="+mn-ea"/>
          <a:cs typeface="+mn-cs"/>
        </a:defRPr>
      </a:lvl2pPr>
      <a:lvl3pPr marL="3918191" indent="-783639" algn="l" defTabSz="3134552" rtl="0" eaLnBrk="1" latinLnBrk="0" hangingPunct="1">
        <a:spcBef>
          <a:spcPct val="20000"/>
        </a:spcBef>
        <a:buFont typeface="Arial" pitchFamily="34" charset="0"/>
        <a:buChar char="•"/>
        <a:defRPr sz="8300" kern="1200">
          <a:solidFill>
            <a:schemeClr val="tx1"/>
          </a:solidFill>
          <a:latin typeface="+mn-lt"/>
          <a:ea typeface="+mn-ea"/>
          <a:cs typeface="+mn-cs"/>
        </a:defRPr>
      </a:lvl3pPr>
      <a:lvl4pPr marL="5485468"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4pPr>
      <a:lvl5pPr marL="7052744"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5pPr>
      <a:lvl6pPr marL="8620020"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6pPr>
      <a:lvl7pPr marL="10187296"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7pPr>
      <a:lvl8pPr marL="11754573"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8pPr>
      <a:lvl9pPr marL="13321849"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9pPr>
    </p:bodyStyle>
    <p:otherStyle>
      <a:defPPr>
        <a:defRPr lang="en-US"/>
      </a:defPPr>
      <a:lvl1pPr marL="0" algn="l" defTabSz="3134552" rtl="0" eaLnBrk="1" latinLnBrk="0" hangingPunct="1">
        <a:defRPr sz="6100" kern="1200">
          <a:solidFill>
            <a:schemeClr val="tx1"/>
          </a:solidFill>
          <a:latin typeface="+mn-lt"/>
          <a:ea typeface="+mn-ea"/>
          <a:cs typeface="+mn-cs"/>
        </a:defRPr>
      </a:lvl1pPr>
      <a:lvl2pPr marL="1567277" algn="l" defTabSz="3134552" rtl="0" eaLnBrk="1" latinLnBrk="0" hangingPunct="1">
        <a:defRPr sz="6100" kern="1200">
          <a:solidFill>
            <a:schemeClr val="tx1"/>
          </a:solidFill>
          <a:latin typeface="+mn-lt"/>
          <a:ea typeface="+mn-ea"/>
          <a:cs typeface="+mn-cs"/>
        </a:defRPr>
      </a:lvl2pPr>
      <a:lvl3pPr marL="3134552" algn="l" defTabSz="3134552" rtl="0" eaLnBrk="1" latinLnBrk="0" hangingPunct="1">
        <a:defRPr sz="6100" kern="1200">
          <a:solidFill>
            <a:schemeClr val="tx1"/>
          </a:solidFill>
          <a:latin typeface="+mn-lt"/>
          <a:ea typeface="+mn-ea"/>
          <a:cs typeface="+mn-cs"/>
        </a:defRPr>
      </a:lvl3pPr>
      <a:lvl4pPr marL="4701829" algn="l" defTabSz="3134552" rtl="0" eaLnBrk="1" latinLnBrk="0" hangingPunct="1">
        <a:defRPr sz="6100" kern="1200">
          <a:solidFill>
            <a:schemeClr val="tx1"/>
          </a:solidFill>
          <a:latin typeface="+mn-lt"/>
          <a:ea typeface="+mn-ea"/>
          <a:cs typeface="+mn-cs"/>
        </a:defRPr>
      </a:lvl4pPr>
      <a:lvl5pPr marL="6269105" algn="l" defTabSz="3134552" rtl="0" eaLnBrk="1" latinLnBrk="0" hangingPunct="1">
        <a:defRPr sz="6100" kern="1200">
          <a:solidFill>
            <a:schemeClr val="tx1"/>
          </a:solidFill>
          <a:latin typeface="+mn-lt"/>
          <a:ea typeface="+mn-ea"/>
          <a:cs typeface="+mn-cs"/>
        </a:defRPr>
      </a:lvl5pPr>
      <a:lvl6pPr marL="7836382" algn="l" defTabSz="3134552" rtl="0" eaLnBrk="1" latinLnBrk="0" hangingPunct="1">
        <a:defRPr sz="6100" kern="1200">
          <a:solidFill>
            <a:schemeClr val="tx1"/>
          </a:solidFill>
          <a:latin typeface="+mn-lt"/>
          <a:ea typeface="+mn-ea"/>
          <a:cs typeface="+mn-cs"/>
        </a:defRPr>
      </a:lvl6pPr>
      <a:lvl7pPr marL="9403659" algn="l" defTabSz="3134552" rtl="0" eaLnBrk="1" latinLnBrk="0" hangingPunct="1">
        <a:defRPr sz="6100" kern="1200">
          <a:solidFill>
            <a:schemeClr val="tx1"/>
          </a:solidFill>
          <a:latin typeface="+mn-lt"/>
          <a:ea typeface="+mn-ea"/>
          <a:cs typeface="+mn-cs"/>
        </a:defRPr>
      </a:lvl7pPr>
      <a:lvl8pPr marL="10970935" algn="l" defTabSz="3134552" rtl="0" eaLnBrk="1" latinLnBrk="0" hangingPunct="1">
        <a:defRPr sz="6100" kern="1200">
          <a:solidFill>
            <a:schemeClr val="tx1"/>
          </a:solidFill>
          <a:latin typeface="+mn-lt"/>
          <a:ea typeface="+mn-ea"/>
          <a:cs typeface="+mn-cs"/>
        </a:defRPr>
      </a:lvl8pPr>
      <a:lvl9pPr marL="12538212" algn="l" defTabSz="3134552" rtl="0" eaLnBrk="1" latinLnBrk="0" hangingPunct="1">
        <a:defRPr sz="61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32918400" cy="2800350"/>
          </a:xfrm>
          <a:prstGeom prst="rect">
            <a:avLst/>
          </a:prstGeom>
          <a:solidFill>
            <a:schemeClr val="accent5">
              <a:lumMod val="75000"/>
            </a:schemeClr>
          </a:solidFill>
          <a:ln w="9525">
            <a:solidFill>
              <a:schemeClr val="tx1"/>
            </a:solidFill>
            <a:miter lim="800000"/>
            <a:headEnd/>
            <a:tailEnd/>
          </a:ln>
          <a:effectLst/>
        </p:spPr>
        <p:txBody>
          <a:bodyPr wrap="none" lIns="65304" tIns="32651" rIns="65304" bIns="32651" anchor="ctr"/>
          <a:lstStyle/>
          <a:p>
            <a:pPr>
              <a:defRPr/>
            </a:pPr>
            <a:endParaRPr lang="en-US" dirty="0"/>
          </a:p>
        </p:txBody>
      </p:sp>
      <p:sp>
        <p:nvSpPr>
          <p:cNvPr id="9" name="Rectangle 9"/>
          <p:cNvSpPr>
            <a:spLocks noChangeArrowheads="1"/>
          </p:cNvSpPr>
          <p:nvPr/>
        </p:nvSpPr>
        <p:spPr bwMode="auto">
          <a:xfrm>
            <a:off x="0" y="2803128"/>
            <a:ext cx="32918400" cy="88900"/>
          </a:xfrm>
          <a:prstGeom prst="rect">
            <a:avLst/>
          </a:prstGeom>
          <a:solidFill>
            <a:schemeClr val="accent5">
              <a:lumMod val="50000"/>
            </a:schemeClr>
          </a:solidFill>
          <a:ln w="152400">
            <a:noFill/>
            <a:miter lim="800000"/>
            <a:headEnd/>
            <a:tailEnd/>
          </a:ln>
          <a:effectLst/>
        </p:spPr>
        <p:txBody>
          <a:bodyPr wrap="none" lIns="65304" tIns="32651" rIns="65304" bIns="32651" anchor="ctr"/>
          <a:lstStyle/>
          <a:p>
            <a:pPr>
              <a:defRPr/>
            </a:pPr>
            <a:endParaRPr lang="en-US" dirty="0"/>
          </a:p>
        </p:txBody>
      </p:sp>
      <p:sp>
        <p:nvSpPr>
          <p:cNvPr id="10" name="Text Box 14"/>
          <p:cNvSpPr txBox="1">
            <a:spLocks noChangeArrowheads="1"/>
          </p:cNvSpPr>
          <p:nvPr/>
        </p:nvSpPr>
        <p:spPr bwMode="auto">
          <a:xfrm>
            <a:off x="985840" y="18773777"/>
            <a:ext cx="1885950" cy="247393"/>
          </a:xfrm>
          <a:prstGeom prst="rect">
            <a:avLst/>
          </a:prstGeom>
          <a:noFill/>
          <a:ln w="9525">
            <a:noFill/>
            <a:miter lim="800000"/>
            <a:headEnd/>
            <a:tailEnd/>
          </a:ln>
          <a:effectLst/>
        </p:spPr>
        <p:txBody>
          <a:bodyPr lIns="65180" tIns="32584" rIns="65180" bIns="32584">
            <a:spAutoFit/>
          </a:bodyPr>
          <a:lstStyle/>
          <a:p>
            <a:pPr eaLnBrk="0" hangingPunct="0">
              <a:lnSpc>
                <a:spcPct val="65000"/>
              </a:lnSpc>
              <a:spcBef>
                <a:spcPct val="50000"/>
              </a:spcBef>
              <a:defRPr/>
            </a:pPr>
            <a:r>
              <a:rPr lang="en-US" sz="400" b="1" dirty="0" smtClean="0">
                <a:solidFill>
                  <a:schemeClr val="bg1">
                    <a:lumMod val="75000"/>
                  </a:schemeClr>
                </a:solidFill>
                <a:latin typeface="Arial" charset="0"/>
              </a:rPr>
              <a:t>RESEARCH POSTER PRESENTATION </a:t>
            </a:r>
            <a:r>
              <a:rPr lang="en-US" sz="400" b="1" dirty="0">
                <a:solidFill>
                  <a:schemeClr val="bg1">
                    <a:lumMod val="75000"/>
                  </a:schemeClr>
                </a:solidFill>
                <a:latin typeface="Arial" charset="0"/>
              </a:rPr>
              <a:t>DESIGN © </a:t>
            </a:r>
            <a:r>
              <a:rPr lang="en-US" sz="400" b="1" dirty="0" smtClean="0">
                <a:solidFill>
                  <a:schemeClr val="bg1">
                    <a:lumMod val="75000"/>
                  </a:schemeClr>
                </a:solidFill>
                <a:latin typeface="Arial" charset="0"/>
              </a:rPr>
              <a:t>2015</a:t>
            </a:r>
            <a:endParaRPr lang="en-US" sz="400" b="1" dirty="0">
              <a:solidFill>
                <a:schemeClr val="bg1">
                  <a:lumMod val="75000"/>
                </a:schemeClr>
              </a:solidFill>
              <a:latin typeface="Arial" charset="0"/>
            </a:endParaRPr>
          </a:p>
          <a:p>
            <a:pPr eaLnBrk="0" hangingPunct="0">
              <a:lnSpc>
                <a:spcPct val="65000"/>
              </a:lnSpc>
              <a:spcBef>
                <a:spcPct val="50000"/>
              </a:spcBef>
              <a:defRPr/>
            </a:pPr>
            <a:r>
              <a:rPr lang="en-US" sz="800" b="1" dirty="0">
                <a:solidFill>
                  <a:schemeClr val="bg1">
                    <a:lumMod val="75000"/>
                  </a:schemeClr>
                </a:solidFill>
                <a:latin typeface="Arial" charset="0"/>
              </a:rPr>
              <a:t>www.PosterPresentations.com</a:t>
            </a:r>
          </a:p>
        </p:txBody>
      </p:sp>
      <p:sp>
        <p:nvSpPr>
          <p:cNvPr id="8" name="Rectangle 33"/>
          <p:cNvSpPr>
            <a:spLocks noChangeArrowheads="1"/>
          </p:cNvSpPr>
          <p:nvPr/>
        </p:nvSpPr>
        <p:spPr bwMode="auto">
          <a:xfrm>
            <a:off x="685800" y="3059741"/>
            <a:ext cx="7543800" cy="15601950"/>
          </a:xfrm>
          <a:prstGeom prst="roundRect">
            <a:avLst>
              <a:gd name="adj" fmla="val 3908"/>
            </a:avLst>
          </a:prstGeom>
          <a:gradFill>
            <a:gsLst>
              <a:gs pos="0">
                <a:schemeClr val="accent1">
                  <a:tint val="66000"/>
                  <a:satMod val="160000"/>
                </a:schemeClr>
              </a:gs>
              <a:gs pos="0">
                <a:srgbClr val="CDD2DE"/>
              </a:gs>
              <a:gs pos="100000">
                <a:srgbClr val="F3F5FA"/>
              </a:gs>
            </a:gsLst>
            <a:lin ang="16200000" scaled="1"/>
          </a:gradFill>
          <a:ln w="9525">
            <a:solidFill>
              <a:schemeClr val="tx2"/>
            </a:solidFill>
            <a:miter lim="800000"/>
            <a:headEnd/>
            <a:tailEnd/>
          </a:ln>
          <a:effectLst/>
        </p:spPr>
        <p:txBody>
          <a:bodyPr wrap="none" lIns="65304" tIns="32651" rIns="65304" bIns="32651" anchor="ctr"/>
          <a:lstStyle/>
          <a:p>
            <a:pPr algn="ctr">
              <a:defRPr/>
            </a:pPr>
            <a:endParaRPr lang="en-US" dirty="0"/>
          </a:p>
        </p:txBody>
      </p:sp>
      <p:sp>
        <p:nvSpPr>
          <p:cNvPr id="20" name="Rectangle 33"/>
          <p:cNvSpPr>
            <a:spLocks noChangeArrowheads="1"/>
          </p:cNvSpPr>
          <p:nvPr userDrawn="1"/>
        </p:nvSpPr>
        <p:spPr bwMode="auto">
          <a:xfrm>
            <a:off x="24685625" y="3059741"/>
            <a:ext cx="7543800" cy="15601950"/>
          </a:xfrm>
          <a:prstGeom prst="roundRect">
            <a:avLst>
              <a:gd name="adj" fmla="val 3908"/>
            </a:avLst>
          </a:prstGeom>
          <a:gradFill>
            <a:gsLst>
              <a:gs pos="0">
                <a:schemeClr val="accent1">
                  <a:tint val="66000"/>
                  <a:satMod val="160000"/>
                </a:schemeClr>
              </a:gs>
              <a:gs pos="0">
                <a:srgbClr val="CDD2DE"/>
              </a:gs>
              <a:gs pos="100000">
                <a:srgbClr val="F3F5FA"/>
              </a:gs>
            </a:gsLst>
            <a:lin ang="16200000" scaled="1"/>
          </a:gradFill>
          <a:ln w="9525">
            <a:solidFill>
              <a:schemeClr val="tx2"/>
            </a:solidFill>
            <a:miter lim="800000"/>
            <a:headEnd/>
            <a:tailEnd/>
          </a:ln>
          <a:effectLst/>
        </p:spPr>
        <p:txBody>
          <a:bodyPr wrap="none" lIns="65304" tIns="32651" rIns="65304" bIns="32651" anchor="ctr"/>
          <a:lstStyle/>
          <a:p>
            <a:pPr algn="ctr">
              <a:defRPr/>
            </a:pPr>
            <a:endParaRPr lang="en-US" dirty="0"/>
          </a:p>
        </p:txBody>
      </p:sp>
      <p:sp>
        <p:nvSpPr>
          <p:cNvPr id="21" name="Rectangle 33"/>
          <p:cNvSpPr>
            <a:spLocks noChangeArrowheads="1"/>
          </p:cNvSpPr>
          <p:nvPr userDrawn="1"/>
        </p:nvSpPr>
        <p:spPr bwMode="auto">
          <a:xfrm>
            <a:off x="8635081" y="3059741"/>
            <a:ext cx="15645063" cy="15601950"/>
          </a:xfrm>
          <a:prstGeom prst="roundRect">
            <a:avLst>
              <a:gd name="adj" fmla="val 1903"/>
            </a:avLst>
          </a:prstGeom>
          <a:gradFill>
            <a:gsLst>
              <a:gs pos="0">
                <a:schemeClr val="accent1">
                  <a:tint val="66000"/>
                  <a:satMod val="160000"/>
                </a:schemeClr>
              </a:gs>
              <a:gs pos="0">
                <a:srgbClr val="CDD2DE"/>
              </a:gs>
              <a:gs pos="100000">
                <a:srgbClr val="F3F5FA"/>
              </a:gs>
            </a:gsLst>
            <a:lin ang="16200000" scaled="1"/>
          </a:gradFill>
          <a:ln w="9525">
            <a:solidFill>
              <a:schemeClr val="tx2"/>
            </a:solidFill>
            <a:miter lim="800000"/>
            <a:headEnd/>
            <a:tailEnd/>
          </a:ln>
          <a:effectLst/>
        </p:spPr>
        <p:txBody>
          <a:bodyPr wrap="none" lIns="65304" tIns="32651" rIns="65304" bIns="32651" anchor="ctr"/>
          <a:lstStyle/>
          <a:p>
            <a:pPr algn="ctr">
              <a:defRPr/>
            </a:pPr>
            <a:endParaRPr lang="en-US" dirty="0"/>
          </a:p>
        </p:txBody>
      </p:sp>
      <p:grpSp>
        <p:nvGrpSpPr>
          <p:cNvPr id="22" name="Group 21"/>
          <p:cNvGrpSpPr>
            <a:grpSpLocks noChangeAspect="1"/>
          </p:cNvGrpSpPr>
          <p:nvPr userDrawn="1"/>
        </p:nvGrpSpPr>
        <p:grpSpPr>
          <a:xfrm>
            <a:off x="-6886463" y="2"/>
            <a:ext cx="6608534" cy="19202398"/>
            <a:chOff x="-11220549" y="-1"/>
            <a:chExt cx="11014225" cy="27432000"/>
          </a:xfrm>
        </p:grpSpPr>
        <p:sp>
          <p:nvSpPr>
            <p:cNvPr id="27" name="Rectangle 26"/>
            <p:cNvSpPr/>
            <p:nvPr userDrawn="1"/>
          </p:nvSpPr>
          <p:spPr>
            <a:xfrm>
              <a:off x="-11216136" y="-1"/>
              <a:ext cx="11009812"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Ins="182880" bIns="182880" rtlCol="0" anchor="t" anchorCtr="0"/>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1800" b="1" spc="0" dirty="0" smtClean="0">
                  <a:solidFill>
                    <a:srgbClr val="FF0000"/>
                  </a:solidFill>
                  <a:latin typeface="Trebuchet MS" pitchFamily="34" charset="0"/>
                </a:rPr>
                <a:t>(—THIS SIDEBAR DOES NOT PRINT—)</a:t>
              </a:r>
              <a:endParaRPr lang="en-US" sz="1800" b="1" spc="600" dirty="0" smtClean="0">
                <a:solidFill>
                  <a:schemeClr val="bg1"/>
                </a:solidFill>
                <a:latin typeface="Trebuchet MS" pitchFamily="34" charset="0"/>
              </a:endParaRPr>
            </a:p>
            <a:p>
              <a:pPr algn="ctr"/>
              <a:r>
                <a:rPr lang="en-US" sz="2400" b="1" spc="600" dirty="0" smtClean="0">
                  <a:solidFill>
                    <a:schemeClr val="bg1"/>
                  </a:solidFill>
                  <a:latin typeface="Trebuchet MS" pitchFamily="34" charset="0"/>
                </a:rPr>
                <a:t>DESIGN</a:t>
              </a:r>
              <a:r>
                <a:rPr lang="en-US" sz="2400" b="1" spc="600" baseline="0" dirty="0" smtClean="0">
                  <a:solidFill>
                    <a:schemeClr val="bg1"/>
                  </a:solidFill>
                  <a:latin typeface="Trebuchet MS" pitchFamily="34" charset="0"/>
                </a:rPr>
                <a:t> </a:t>
              </a:r>
              <a:r>
                <a:rPr lang="en-US" sz="2400" b="1" spc="600" dirty="0" smtClean="0">
                  <a:solidFill>
                    <a:schemeClr val="bg1"/>
                  </a:solidFill>
                  <a:latin typeface="Trebuchet MS" pitchFamily="34" charset="0"/>
                </a:rPr>
                <a:t>GUIDE</a:t>
              </a:r>
            </a:p>
            <a:p>
              <a:pPr algn="ctr"/>
              <a:r>
                <a:rPr lang="en-US" sz="1000" b="1" dirty="0" smtClean="0">
                  <a:latin typeface="Trebuchet MS" pitchFamily="34" charset="0"/>
                </a:rPr>
                <a:t> </a:t>
              </a:r>
            </a:p>
            <a:p>
              <a:pPr defTabSz="3765639"/>
              <a:r>
                <a:rPr lang="en-US" sz="1600" i="0" dirty="0" smtClean="0">
                  <a:latin typeface="Trebuchet MS" pitchFamily="34" charset="0"/>
                </a:rPr>
                <a:t>This PowerPoint</a:t>
              </a:r>
              <a:r>
                <a:rPr lang="en-US" sz="1600" i="0" baseline="0" dirty="0" smtClean="0">
                  <a:latin typeface="Trebuchet MS" pitchFamily="34" charset="0"/>
                </a:rPr>
                <a:t> </a:t>
              </a:r>
              <a:r>
                <a:rPr lang="en-US" sz="1600" i="0" dirty="0" smtClean="0">
                  <a:latin typeface="Trebuchet MS" pitchFamily="34" charset="0"/>
                </a:rPr>
                <a:t>2007 template produces</a:t>
              </a:r>
              <a:r>
                <a:rPr lang="en-US" sz="1600" i="0" baseline="0" dirty="0" smtClean="0">
                  <a:latin typeface="Trebuchet MS" pitchFamily="34" charset="0"/>
                </a:rPr>
                <a:t> </a:t>
              </a:r>
              <a:r>
                <a:rPr lang="en-US" sz="1600" i="0" dirty="0" smtClean="0">
                  <a:latin typeface="Trebuchet MS" pitchFamily="34" charset="0"/>
                </a:rPr>
                <a:t>a 42”x72” presentation poster. </a:t>
              </a:r>
              <a:r>
                <a:rPr lang="en-US" sz="1600" dirty="0" smtClean="0">
                  <a:latin typeface="Trebuchet MS" pitchFamily="34" charset="0"/>
                </a:rPr>
                <a:t>You</a:t>
              </a:r>
              <a:r>
                <a:rPr lang="en-US" sz="1600" baseline="0" dirty="0" smtClean="0">
                  <a:latin typeface="Trebuchet MS" pitchFamily="34" charset="0"/>
                </a:rPr>
                <a:t> can u</a:t>
              </a:r>
              <a:r>
                <a:rPr lang="en-US" sz="1600" dirty="0" smtClean="0">
                  <a:latin typeface="Trebuchet MS" pitchFamily="34" charset="0"/>
                </a:rPr>
                <a:t>se</a:t>
              </a:r>
              <a:r>
                <a:rPr lang="en-US" sz="1600" baseline="0" dirty="0" smtClean="0">
                  <a:latin typeface="Trebuchet MS" pitchFamily="34" charset="0"/>
                </a:rPr>
                <a:t> it to create your research poster and </a:t>
              </a:r>
              <a:r>
                <a:rPr lang="en-US" sz="1600" dirty="0" smtClean="0">
                  <a:latin typeface="Trebuchet MS" pitchFamily="34" charset="0"/>
                </a:rPr>
                <a:t>save valuable time placing titles, subtitles,</a:t>
              </a:r>
              <a:r>
                <a:rPr lang="en-US" sz="1600" baseline="0" dirty="0" smtClean="0">
                  <a:latin typeface="Trebuchet MS" pitchFamily="34" charset="0"/>
                </a:rPr>
                <a:t> text, and graphics</a:t>
              </a:r>
              <a:r>
                <a:rPr lang="en-US" sz="1600" dirty="0" smtClean="0">
                  <a:latin typeface="Trebuchet MS" pitchFamily="34" charset="0"/>
                </a:rPr>
                <a:t>. </a:t>
              </a:r>
            </a:p>
            <a:p>
              <a:pPr defTabSz="3765639"/>
              <a:r>
                <a:rPr lang="en-US" sz="1000" dirty="0" smtClean="0">
                  <a:latin typeface="Trebuchet MS" pitchFamily="34" charset="0"/>
                </a:rPr>
                <a:t> </a:t>
              </a:r>
            </a:p>
            <a:p>
              <a:pPr defTabSz="4389219"/>
              <a:r>
                <a:rPr lang="en-US" sz="1600" dirty="0" smtClean="0">
                  <a:latin typeface="Trebuchet MS" pitchFamily="34" charset="0"/>
                </a:rPr>
                <a:t>We provide a series of online answer your poster production questions. To view our template tutorials, go online to </a:t>
              </a:r>
              <a:r>
                <a:rPr lang="en-US" sz="1600" b="1" dirty="0" smtClean="0">
                  <a:solidFill>
                    <a:srgbClr val="FFC000"/>
                  </a:solidFill>
                  <a:latin typeface="Trebuchet MS" pitchFamily="34" charset="0"/>
                </a:rPr>
                <a:t>PosterPresentations.com</a:t>
              </a:r>
              <a:r>
                <a:rPr lang="en-US" sz="1600" b="1" dirty="0" smtClean="0">
                  <a:solidFill>
                    <a:schemeClr val="bg1"/>
                  </a:solidFill>
                  <a:latin typeface="Trebuchet MS" pitchFamily="34" charset="0"/>
                </a:rPr>
                <a:t> </a:t>
              </a:r>
              <a:r>
                <a:rPr lang="en-US" sz="1600" dirty="0" smtClean="0">
                  <a:solidFill>
                    <a:schemeClr val="bg1"/>
                  </a:solidFill>
                  <a:latin typeface="Trebuchet MS" pitchFamily="34" charset="0"/>
                </a:rPr>
                <a:t>and click on HELP DESK.</a:t>
              </a:r>
            </a:p>
            <a:p>
              <a:pPr defTabSz="4389219"/>
              <a:r>
                <a:rPr lang="en-US" sz="1000" dirty="0" smtClean="0">
                  <a:latin typeface="Trebuchet MS" pitchFamily="34" charset="0"/>
                </a:rPr>
                <a:t> </a:t>
              </a:r>
            </a:p>
            <a:p>
              <a:pPr defTabSz="4389219"/>
              <a:r>
                <a:rPr lang="en-US" sz="1600" dirty="0" smtClean="0">
                  <a:solidFill>
                    <a:schemeClr val="bg1"/>
                  </a:solidFill>
                  <a:latin typeface="Trebuchet MS" pitchFamily="34" charset="0"/>
                </a:rPr>
                <a:t>When</a:t>
              </a:r>
              <a:r>
                <a:rPr lang="en-US" sz="1600" baseline="0" dirty="0" smtClean="0">
                  <a:solidFill>
                    <a:schemeClr val="bg1"/>
                  </a:solidFill>
                  <a:latin typeface="Trebuchet MS" pitchFamily="34" charset="0"/>
                </a:rPr>
                <a:t> you are ready to</a:t>
              </a:r>
              <a:r>
                <a:rPr lang="en-US" sz="1600" dirty="0" smtClean="0">
                  <a:solidFill>
                    <a:schemeClr val="bg1"/>
                  </a:solidFill>
                  <a:latin typeface="Trebuchet MS" pitchFamily="34" charset="0"/>
                </a:rPr>
                <a:t> </a:t>
              </a:r>
              <a:r>
                <a:rPr lang="en-US" sz="1600" baseline="0" dirty="0" smtClean="0">
                  <a:solidFill>
                    <a:schemeClr val="bg1"/>
                  </a:solidFill>
                  <a:latin typeface="Trebuchet MS" pitchFamily="34" charset="0"/>
                </a:rPr>
                <a:t> print your poster</a:t>
              </a:r>
              <a:r>
                <a:rPr lang="en-US" sz="1600" dirty="0" smtClean="0">
                  <a:solidFill>
                    <a:schemeClr val="bg1"/>
                  </a:solidFill>
                  <a:latin typeface="Trebuchet MS" pitchFamily="34" charset="0"/>
                </a:rPr>
                <a:t>,</a:t>
              </a:r>
              <a:r>
                <a:rPr lang="en-US" sz="1600" baseline="0" dirty="0" smtClean="0">
                  <a:solidFill>
                    <a:schemeClr val="bg1"/>
                  </a:solidFill>
                  <a:latin typeface="Trebuchet MS" pitchFamily="34" charset="0"/>
                </a:rPr>
                <a:t> go online to </a:t>
              </a:r>
              <a:r>
                <a:rPr lang="en-US" sz="1600" b="0" dirty="0" smtClean="0">
                  <a:solidFill>
                    <a:schemeClr val="bg1"/>
                  </a:solidFill>
                  <a:latin typeface="Trebuchet MS" pitchFamily="34" charset="0"/>
                </a:rPr>
                <a:t>PosterPresentations.com</a:t>
              </a:r>
              <a:r>
                <a:rPr lang="en-US" sz="1600" dirty="0" smtClean="0">
                  <a:solidFill>
                    <a:schemeClr val="bg1"/>
                  </a:solidFill>
                  <a:latin typeface="Trebuchet MS" pitchFamily="34" charset="0"/>
                </a:rPr>
                <a:t/>
              </a:r>
              <a:br>
                <a:rPr lang="en-US" sz="1600" dirty="0" smtClean="0">
                  <a:solidFill>
                    <a:schemeClr val="bg1"/>
                  </a:solidFill>
                  <a:latin typeface="Trebuchet MS" pitchFamily="34" charset="0"/>
                </a:rPr>
              </a:br>
              <a:r>
                <a:rPr lang="en-US" sz="1000" dirty="0" smtClean="0">
                  <a:solidFill>
                    <a:schemeClr val="bg1"/>
                  </a:solidFill>
                  <a:latin typeface="Trebuchet MS" pitchFamily="34" charset="0"/>
                </a:rPr>
                <a:t> </a:t>
              </a:r>
            </a:p>
            <a:p>
              <a:pPr algn="l" defTabSz="3765639"/>
              <a:r>
                <a:rPr lang="en-US" sz="1600" b="0" dirty="0" smtClean="0">
                  <a:solidFill>
                    <a:schemeClr val="bg1"/>
                  </a:solidFill>
                  <a:latin typeface="Trebuchet MS" pitchFamily="34" charset="0"/>
                </a:rPr>
                <a:t>Need</a:t>
              </a:r>
              <a:r>
                <a:rPr lang="en-US" sz="1600" b="0" baseline="0" dirty="0" smtClean="0">
                  <a:solidFill>
                    <a:schemeClr val="bg1"/>
                  </a:solidFill>
                  <a:latin typeface="Trebuchet MS" pitchFamily="34" charset="0"/>
                </a:rPr>
                <a:t> assistance? Call us at </a:t>
              </a:r>
              <a:r>
                <a:rPr lang="en-US" sz="1600" b="0" dirty="0" smtClean="0">
                  <a:solidFill>
                    <a:srgbClr val="FFC000"/>
                  </a:solidFill>
                  <a:latin typeface="Trebuchet MS" pitchFamily="34" charset="0"/>
                </a:rPr>
                <a:t>1.510.649.3001</a:t>
              </a:r>
            </a:p>
            <a:p>
              <a:pPr algn="l" defTabSz="3765639"/>
              <a:endParaRPr lang="en-US" sz="1600" b="0" dirty="0" smtClean="0">
                <a:solidFill>
                  <a:srgbClr val="FFC000"/>
                </a:solidFill>
                <a:latin typeface="Trebuchet MS" pitchFamily="34" charset="0"/>
              </a:endParaRPr>
            </a:p>
            <a:p>
              <a:pPr algn="l" defTabSz="3765639"/>
              <a:endParaRPr lang="en-US" sz="1600" b="0" dirty="0" smtClean="0">
                <a:solidFill>
                  <a:srgbClr val="FFC000"/>
                </a:solidFill>
                <a:latin typeface="Trebuchet MS" pitchFamily="34" charset="0"/>
              </a:endParaRPr>
            </a:p>
            <a:p>
              <a:pPr algn="l" defTabSz="3765639"/>
              <a:r>
                <a:rPr lang="en-US" sz="1000" b="1" dirty="0" smtClean="0">
                  <a:solidFill>
                    <a:srgbClr val="FFFF00"/>
                  </a:solidFill>
                  <a:latin typeface="Trebuchet MS" pitchFamily="34" charset="0"/>
                </a:rPr>
                <a:t> </a:t>
              </a:r>
              <a:endParaRPr lang="en-US" sz="1600" b="1" dirty="0" smtClean="0">
                <a:solidFill>
                  <a:schemeClr val="bg1"/>
                </a:solidFill>
                <a:latin typeface="Trebuchet MS" pitchFamily="34" charset="0"/>
              </a:endParaRPr>
            </a:p>
            <a:p>
              <a:pPr algn="ctr"/>
              <a:r>
                <a:rPr lang="en-US" sz="2400" b="1" spc="600" dirty="0" smtClean="0">
                  <a:solidFill>
                    <a:schemeClr val="bg1"/>
                  </a:solidFill>
                  <a:latin typeface="Trebuchet MS" pitchFamily="34" charset="0"/>
                </a:rPr>
                <a:t>QUICK START</a:t>
              </a:r>
            </a:p>
            <a:p>
              <a:pPr algn="ctr"/>
              <a:r>
                <a:rPr lang="en-US" sz="1000" b="1" baseline="0" dirty="0" smtClean="0">
                  <a:solidFill>
                    <a:schemeClr val="bg1"/>
                  </a:solidFill>
                  <a:latin typeface="Trebuchet MS" pitchFamily="34" charset="0"/>
                </a:rPr>
                <a:t> </a:t>
              </a:r>
            </a:p>
            <a:p>
              <a:pPr algn="ctr"/>
              <a:r>
                <a:rPr lang="en-US" sz="1800" b="1" baseline="0" dirty="0" smtClean="0">
                  <a:solidFill>
                    <a:srgbClr val="FFC000"/>
                  </a:solidFill>
                  <a:latin typeface="Trebuchet MS" pitchFamily="34" charset="0"/>
                </a:rPr>
                <a:t>Zoom in and out</a:t>
              </a:r>
            </a:p>
            <a:p>
              <a:pPr marL="1203325" indent="0" algn="l" defTabSz="850900"/>
              <a:r>
                <a:rPr lang="en-US" sz="1400" b="0" baseline="0" dirty="0" smtClean="0">
                  <a:solidFill>
                    <a:schemeClr val="bg1">
                      <a:lumMod val="75000"/>
                    </a:schemeClr>
                  </a:solidFill>
                  <a:latin typeface="Trebuchet MS" pitchFamily="34" charset="0"/>
                </a:rPr>
                <a:t>As you work on your poster zoom in and out to the level that is more comfortable to you. Go to VIEW &gt; ZOOM.</a:t>
              </a:r>
            </a:p>
            <a:p>
              <a:pPr algn="l"/>
              <a:endParaRPr lang="en-US" sz="1600" b="0" baseline="0" dirty="0" smtClean="0">
                <a:solidFill>
                  <a:schemeClr val="bg1"/>
                </a:solidFill>
                <a:latin typeface="Trebuchet MS" pitchFamily="34" charset="0"/>
              </a:endParaRPr>
            </a:p>
            <a:p>
              <a:pPr algn="ctr"/>
              <a:r>
                <a:rPr lang="en-US" sz="1800" b="1" baseline="0" dirty="0" smtClean="0">
                  <a:solidFill>
                    <a:srgbClr val="FFC000"/>
                  </a:solidFill>
                  <a:latin typeface="Trebuchet MS" pitchFamily="34" charset="0"/>
                </a:rPr>
                <a:t>Title, Authors, and Affiliations</a:t>
              </a:r>
            </a:p>
            <a:p>
              <a:pPr algn="l"/>
              <a:r>
                <a:rPr lang="en-US" sz="14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14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r>
                <a:rPr lang="en-US" sz="1000" b="0" spc="0" baseline="0" dirty="0" smtClean="0">
                  <a:solidFill>
                    <a:schemeClr val="bg1">
                      <a:lumMod val="75000"/>
                    </a:schemeClr>
                  </a:solidFill>
                  <a:latin typeface="Trebuchet MS" pitchFamily="34" charset="0"/>
                </a:rPr>
                <a:t> </a:t>
              </a:r>
            </a:p>
            <a:p>
              <a:pPr algn="l"/>
              <a:r>
                <a:rPr lang="en-US" sz="1400" b="1" spc="300" baseline="0" dirty="0" smtClean="0">
                  <a:solidFill>
                    <a:srgbClr val="FFC000"/>
                  </a:solidFill>
                  <a:latin typeface="Trebuchet MS" pitchFamily="34" charset="0"/>
                </a:rPr>
                <a:t>TIP</a:t>
              </a:r>
              <a:r>
                <a:rPr lang="en-US" sz="1400" b="1" baseline="0" dirty="0" smtClean="0">
                  <a:solidFill>
                    <a:srgbClr val="FFC000"/>
                  </a:solidFill>
                  <a:latin typeface="Trebuchet MS" pitchFamily="34" charset="0"/>
                </a:rPr>
                <a:t>: </a:t>
              </a:r>
              <a:r>
                <a:rPr lang="en-US" sz="1400" b="0" baseline="0" dirty="0" smtClean="0">
                  <a:solidFill>
                    <a:schemeClr val="bg1">
                      <a:lumMod val="75000"/>
                    </a:schemeClr>
                  </a:solidFill>
                  <a:latin typeface="Trebuchet MS" pitchFamily="34" charset="0"/>
                </a:rPr>
                <a:t>The font size of your title should be bigger than your name(s) and institution name(s).</a:t>
              </a:r>
            </a:p>
            <a:p>
              <a:pPr algn="l"/>
              <a:endParaRPr lang="en-US" sz="1600" b="1" baseline="0" dirty="0" smtClean="0">
                <a:solidFill>
                  <a:schemeClr val="bg1"/>
                </a:solidFill>
                <a:latin typeface="Trebuchet MS" pitchFamily="34" charset="0"/>
              </a:endParaRPr>
            </a:p>
            <a:p>
              <a:pPr algn="l"/>
              <a:r>
                <a:rPr lang="en-US" sz="1600" b="1" baseline="0" dirty="0" smtClean="0">
                  <a:solidFill>
                    <a:schemeClr val="bg1"/>
                  </a:solidFill>
                  <a:latin typeface="Trebuchet MS" pitchFamily="34" charset="0"/>
                </a:rPr>
                <a:t/>
              </a:r>
              <a:br>
                <a:rPr lang="en-US" sz="1600" b="1" baseline="0" dirty="0" smtClean="0">
                  <a:solidFill>
                    <a:schemeClr val="bg1"/>
                  </a:solidFill>
                  <a:latin typeface="Trebuchet MS" pitchFamily="34" charset="0"/>
                </a:rPr>
              </a:br>
              <a:endParaRPr lang="en-US" sz="1600" b="1" dirty="0" smtClean="0">
                <a:solidFill>
                  <a:schemeClr val="bg1"/>
                </a:solidFill>
                <a:latin typeface="Trebuchet MS" pitchFamily="34" charset="0"/>
              </a:endParaRPr>
            </a:p>
            <a:p>
              <a:pPr algn="ctr"/>
              <a:endParaRPr lang="en-US" sz="1600" b="1" dirty="0" smtClean="0">
                <a:solidFill>
                  <a:srgbClr val="FFC000"/>
                </a:solidFill>
                <a:latin typeface="Trebuchet MS" pitchFamily="34" charset="0"/>
              </a:endParaRPr>
            </a:p>
            <a:p>
              <a:pPr algn="ctr"/>
              <a:endParaRPr lang="en-US" sz="1600" b="1" dirty="0" smtClean="0">
                <a:solidFill>
                  <a:srgbClr val="FFC000"/>
                </a:solidFill>
                <a:latin typeface="Trebuchet MS" pitchFamily="34" charset="0"/>
              </a:endParaRPr>
            </a:p>
            <a:p>
              <a:pPr algn="ctr"/>
              <a:r>
                <a:rPr lang="en-US" sz="1800" b="1" dirty="0" smtClean="0">
                  <a:solidFill>
                    <a:srgbClr val="FFC000"/>
                  </a:solidFill>
                  <a:latin typeface="Trebuchet MS" pitchFamily="34" charset="0"/>
                </a:rPr>
                <a:t>Adding Logos</a:t>
              </a:r>
              <a:r>
                <a:rPr lang="en-US" sz="1800" b="1" baseline="0" dirty="0" smtClean="0">
                  <a:solidFill>
                    <a:srgbClr val="FFC000"/>
                  </a:solidFill>
                  <a:latin typeface="Trebuchet MS" pitchFamily="34" charset="0"/>
                </a:rPr>
                <a:t> / Seals</a:t>
              </a:r>
            </a:p>
            <a:p>
              <a:pPr algn="l"/>
              <a:r>
                <a:rPr lang="en-US" sz="14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1000" b="0" spc="300" baseline="0" dirty="0" smtClean="0">
                <a:solidFill>
                  <a:schemeClr val="bg1">
                    <a:lumMod val="75000"/>
                  </a:schemeClr>
                </a:solidFill>
                <a:latin typeface="Trebuchet MS" pitchFamily="34" charset="0"/>
              </a:endParaRPr>
            </a:p>
            <a:p>
              <a:pPr algn="l"/>
              <a:r>
                <a:rPr lang="en-US" sz="1400" b="1" spc="300" baseline="0" dirty="0" smtClean="0">
                  <a:solidFill>
                    <a:srgbClr val="FFC000"/>
                  </a:solidFill>
                  <a:latin typeface="Trebuchet MS" pitchFamily="34" charset="0"/>
                </a:rPr>
                <a:t>TIP:</a:t>
              </a:r>
              <a:r>
                <a:rPr lang="en-US" sz="1400" b="1" spc="0" baseline="0" dirty="0" smtClean="0">
                  <a:solidFill>
                    <a:srgbClr val="FFC000"/>
                  </a:solidFill>
                  <a:latin typeface="Trebuchet MS" pitchFamily="34" charset="0"/>
                </a:rPr>
                <a:t> </a:t>
              </a:r>
              <a:r>
                <a:rPr lang="en-US" sz="1400" b="0" baseline="0" dirty="0" smtClean="0">
                  <a:solidFill>
                    <a:schemeClr val="bg1">
                      <a:lumMod val="75000"/>
                    </a:schemeClr>
                  </a:solidFill>
                  <a:latin typeface="Trebuchet MS" pitchFamily="34" charset="0"/>
                </a:rPr>
                <a:t>See if your company’s logo is available on our free poster templates page.</a:t>
              </a:r>
            </a:p>
            <a:p>
              <a:pPr algn="l"/>
              <a:endParaRPr lang="en-US" sz="1400" b="0" baseline="0" dirty="0" smtClean="0">
                <a:latin typeface="Trebuchet MS" pitchFamily="34" charset="0"/>
              </a:endParaRPr>
            </a:p>
            <a:p>
              <a:pPr algn="ctr"/>
              <a:r>
                <a:rPr lang="en-US" sz="1800" b="1" baseline="0" dirty="0" smtClean="0">
                  <a:solidFill>
                    <a:srgbClr val="FFC000"/>
                  </a:solidFill>
                  <a:latin typeface="Trebuchet MS" pitchFamily="34" charset="0"/>
                </a:rPr>
                <a:t>Photographs / Graphics</a:t>
              </a:r>
            </a:p>
            <a:p>
              <a:pPr algn="l" defTabSz="977900"/>
              <a:r>
                <a:rPr lang="en-US" sz="14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1400" b="0" spc="0" baseline="0" dirty="0" smtClean="0">
                  <a:solidFill>
                    <a:schemeClr val="bg1">
                      <a:lumMod val="75000"/>
                    </a:schemeClr>
                  </a:solidFill>
                  <a:latin typeface="Trebuchet MS" pitchFamily="34" charset="0"/>
                </a:rPr>
                <a:t>disproportionally.</a:t>
              </a:r>
            </a:p>
            <a:p>
              <a:pPr algn="l" defTabSz="977900"/>
              <a:endParaRPr lang="en-US" sz="1400" b="0" baseline="0" dirty="0" smtClean="0">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r>
                <a:rPr lang="en-US" sz="1800" b="1" baseline="0" dirty="0" smtClean="0">
                  <a:solidFill>
                    <a:srgbClr val="FFC000"/>
                  </a:solidFill>
                  <a:latin typeface="Trebuchet MS" pitchFamily="34" charset="0"/>
                </a:rPr>
                <a:t>Image Quality Check</a:t>
              </a:r>
            </a:p>
            <a:p>
              <a:pPr lvl="0" algn="l" defTabSz="977900"/>
              <a:r>
                <a:rPr lang="en-US" sz="14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1600" b="0" dirty="0" smtClean="0">
                <a:latin typeface="Trebuchet MS" pitchFamily="34" charset="0"/>
              </a:endParaRPr>
            </a:p>
          </p:txBody>
        </p:sp>
        <p:cxnSp>
          <p:nvCxnSpPr>
            <p:cNvPr id="30" name="Straight Connector 29"/>
            <p:cNvCxnSpPr/>
            <p:nvPr userDrawn="1"/>
          </p:nvCxnSpPr>
          <p:spPr>
            <a:xfrm>
              <a:off x="-11220549" y="5663750"/>
              <a:ext cx="10999745" cy="2783"/>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31" name="Picture 30"/>
            <p:cNvPicPr>
              <a:picLocks noChangeAspect="1"/>
            </p:cNvPicPr>
            <p:nvPr userDrawn="1"/>
          </p:nvPicPr>
          <p:blipFill>
            <a:blip r:embed="rId3"/>
            <a:stretch>
              <a:fillRect/>
            </a:stretch>
          </p:blipFill>
          <p:spPr>
            <a:xfrm>
              <a:off x="-10736022" y="7070058"/>
              <a:ext cx="1597665" cy="1001614"/>
            </a:xfrm>
            <a:prstGeom prst="rect">
              <a:avLst/>
            </a:prstGeom>
          </p:spPr>
        </p:pic>
        <p:pic>
          <p:nvPicPr>
            <p:cNvPr id="32" name="Picture 31"/>
            <p:cNvPicPr>
              <a:picLocks noChangeAspect="1"/>
            </p:cNvPicPr>
            <p:nvPr userDrawn="1"/>
          </p:nvPicPr>
          <p:blipFill>
            <a:blip r:embed="rId4"/>
            <a:stretch>
              <a:fillRect/>
            </a:stretch>
          </p:blipFill>
          <p:spPr>
            <a:xfrm>
              <a:off x="-10736022" y="11080322"/>
              <a:ext cx="9986807" cy="877997"/>
            </a:xfrm>
            <a:prstGeom prst="rect">
              <a:avLst/>
            </a:prstGeom>
          </p:spPr>
        </p:pic>
        <p:grpSp>
          <p:nvGrpSpPr>
            <p:cNvPr id="33" name="Group 32"/>
            <p:cNvGrpSpPr/>
            <p:nvPr userDrawn="1"/>
          </p:nvGrpSpPr>
          <p:grpSpPr>
            <a:xfrm>
              <a:off x="-9844889" y="17817181"/>
              <a:ext cx="7631078" cy="1987425"/>
              <a:chOff x="-4516464" y="10195245"/>
              <a:chExt cx="3516822" cy="1095727"/>
            </a:xfrm>
          </p:grpSpPr>
          <p:grpSp>
            <p:nvGrpSpPr>
              <p:cNvPr id="39" name="Group 38"/>
              <p:cNvGrpSpPr/>
              <p:nvPr userDrawn="1"/>
            </p:nvGrpSpPr>
            <p:grpSpPr>
              <a:xfrm>
                <a:off x="-2783494" y="10195289"/>
                <a:ext cx="624373" cy="894736"/>
                <a:chOff x="-3958698" y="9877015"/>
                <a:chExt cx="779266" cy="1282147"/>
              </a:xfrm>
            </p:grpSpPr>
            <p:pic>
              <p:nvPicPr>
                <p:cNvPr id="53" name="Picture 52"/>
                <p:cNvPicPr>
                  <a:picLocks noChangeAspect="1"/>
                </p:cNvPicPr>
                <p:nvPr userDrawn="1"/>
              </p:nvPicPr>
              <p:blipFill>
                <a:blip r:embed="rId5"/>
                <a:stretch>
                  <a:fillRect/>
                </a:stretch>
              </p:blipFill>
              <p:spPr>
                <a:xfrm>
                  <a:off x="-3948160" y="9877015"/>
                  <a:ext cx="768728" cy="1090752"/>
                </a:xfrm>
                <a:prstGeom prst="rect">
                  <a:avLst/>
                </a:prstGeom>
              </p:spPr>
            </p:pic>
            <p:sp>
              <p:nvSpPr>
                <p:cNvPr id="54" name="TextBox 56"/>
                <p:cNvSpPr txBox="1"/>
                <p:nvPr userDrawn="1"/>
              </p:nvSpPr>
              <p:spPr>
                <a:xfrm>
                  <a:off x="-3958698" y="10916003"/>
                  <a:ext cx="779263" cy="243159"/>
                </a:xfrm>
                <a:prstGeom prst="rect">
                  <a:avLst/>
                </a:prstGeom>
                <a:solidFill>
                  <a:schemeClr val="accent1"/>
                </a:solidFill>
                <a:ln>
                  <a:noFill/>
                </a:ln>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200" b="1" dirty="0" smtClean="0">
                      <a:solidFill>
                        <a:schemeClr val="tx1"/>
                      </a:solidFill>
                    </a:rPr>
                    <a:t>ORIGINAL</a:t>
                  </a:r>
                  <a:endParaRPr lang="en-US" sz="1200" b="1" dirty="0">
                    <a:solidFill>
                      <a:schemeClr val="tx1"/>
                    </a:solidFill>
                  </a:endParaRPr>
                </a:p>
              </p:txBody>
            </p:sp>
          </p:grpSp>
          <p:grpSp>
            <p:nvGrpSpPr>
              <p:cNvPr id="40" name="Group 39"/>
              <p:cNvGrpSpPr/>
              <p:nvPr userDrawn="1"/>
            </p:nvGrpSpPr>
            <p:grpSpPr>
              <a:xfrm>
                <a:off x="-2033159" y="10195245"/>
                <a:ext cx="1033517" cy="907667"/>
                <a:chOff x="-2921738" y="10010570"/>
                <a:chExt cx="1420279" cy="1247337"/>
              </a:xfrm>
            </p:grpSpPr>
            <p:pic>
              <p:nvPicPr>
                <p:cNvPr id="51" name="Picture 50"/>
                <p:cNvPicPr>
                  <a:picLocks noChangeAspect="1"/>
                </p:cNvPicPr>
                <p:nvPr userDrawn="1"/>
              </p:nvPicPr>
              <p:blipFill>
                <a:blip r:embed="rId5"/>
                <a:stretch>
                  <a:fillRect/>
                </a:stretch>
              </p:blipFill>
              <p:spPr>
                <a:xfrm>
                  <a:off x="-2921738" y="10010570"/>
                  <a:ext cx="1420279" cy="1029695"/>
                </a:xfrm>
                <a:prstGeom prst="rect">
                  <a:avLst/>
                </a:prstGeom>
              </p:spPr>
            </p:pic>
            <p:sp>
              <p:nvSpPr>
                <p:cNvPr id="52" name="TextBox 54"/>
                <p:cNvSpPr txBox="1"/>
                <p:nvPr userDrawn="1"/>
              </p:nvSpPr>
              <p:spPr>
                <a:xfrm>
                  <a:off x="-2918992" y="10985853"/>
                  <a:ext cx="1417533" cy="272054"/>
                </a:xfrm>
                <a:prstGeom prst="rect">
                  <a:avLst/>
                </a:prstGeom>
                <a:solidFill>
                  <a:srgbClr val="FF0000"/>
                </a:solid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400" b="1" dirty="0" smtClean="0">
                      <a:solidFill>
                        <a:schemeClr val="bg1"/>
                      </a:solidFill>
                    </a:rPr>
                    <a:t>DISTORTED</a:t>
                  </a:r>
                  <a:endParaRPr lang="en-US" sz="700" b="1" dirty="0">
                    <a:solidFill>
                      <a:schemeClr val="bg1"/>
                    </a:solidFill>
                  </a:endParaRPr>
                </a:p>
              </p:txBody>
            </p:sp>
          </p:grpSp>
          <p:pic>
            <p:nvPicPr>
              <p:cNvPr id="49" name="Picture 48"/>
              <p:cNvPicPr>
                <a:picLocks noChangeAspect="1"/>
              </p:cNvPicPr>
              <p:nvPr userDrawn="1"/>
            </p:nvPicPr>
            <p:blipFill>
              <a:blip r:embed="rId6"/>
              <a:stretch>
                <a:fillRect/>
              </a:stretch>
            </p:blipFill>
            <p:spPr>
              <a:xfrm>
                <a:off x="-4516464" y="10195268"/>
                <a:ext cx="1098742" cy="847761"/>
              </a:xfrm>
              <a:prstGeom prst="rect">
                <a:avLst/>
              </a:prstGeom>
            </p:spPr>
          </p:pic>
          <p:sp>
            <p:nvSpPr>
              <p:cNvPr id="50" name="TextBox 52"/>
              <p:cNvSpPr txBox="1"/>
              <p:nvPr userDrawn="1"/>
            </p:nvSpPr>
            <p:spPr>
              <a:xfrm>
                <a:off x="-4471893" y="11093004"/>
                <a:ext cx="1035685" cy="197968"/>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400" dirty="0" smtClean="0">
                    <a:solidFill>
                      <a:schemeClr val="bg1"/>
                    </a:solidFill>
                  </a:rPr>
                  <a:t>Corner</a:t>
                </a:r>
                <a:r>
                  <a:rPr lang="en-US" sz="1400" baseline="0" dirty="0" smtClean="0">
                    <a:solidFill>
                      <a:schemeClr val="bg1"/>
                    </a:solidFill>
                  </a:rPr>
                  <a:t> handles</a:t>
                </a:r>
                <a:endParaRPr lang="en-US" sz="1400" dirty="0">
                  <a:solidFill>
                    <a:schemeClr val="bg1"/>
                  </a:solidFill>
                </a:endParaRPr>
              </a:p>
            </p:txBody>
          </p:sp>
        </p:grpSp>
        <p:grpSp>
          <p:nvGrpSpPr>
            <p:cNvPr id="34" name="Group 33"/>
            <p:cNvGrpSpPr/>
            <p:nvPr userDrawn="1"/>
          </p:nvGrpSpPr>
          <p:grpSpPr>
            <a:xfrm>
              <a:off x="-9604625" y="22201807"/>
              <a:ext cx="7832477" cy="2027097"/>
              <a:chOff x="-4427461" y="12587745"/>
              <a:chExt cx="3609638" cy="1117601"/>
            </a:xfrm>
          </p:grpSpPr>
          <p:pic>
            <p:nvPicPr>
              <p:cNvPr id="35" name="Picture 34"/>
              <p:cNvPicPr/>
              <p:nvPr userDrawn="1"/>
            </p:nvPicPr>
            <p:blipFill>
              <a:blip r:embed="rId7"/>
              <a:stretch>
                <a:fillRect/>
              </a:stretch>
            </p:blipFill>
            <p:spPr>
              <a:xfrm>
                <a:off x="-4179101" y="12737786"/>
                <a:ext cx="1512652" cy="772700"/>
              </a:xfrm>
              <a:prstGeom prst="rect">
                <a:avLst/>
              </a:prstGeom>
            </p:spPr>
          </p:pic>
          <p:pic>
            <p:nvPicPr>
              <p:cNvPr id="36" name="Picture 35"/>
              <p:cNvPicPr/>
              <p:nvPr userDrawn="1"/>
            </p:nvPicPr>
            <p:blipFill>
              <a:blip r:embed="rId8"/>
              <a:stretch>
                <a:fillRect/>
              </a:stretch>
            </p:blipFill>
            <p:spPr>
              <a:xfrm>
                <a:off x="-2596264" y="12737785"/>
                <a:ext cx="1512652" cy="772700"/>
              </a:xfrm>
              <a:prstGeom prst="rect">
                <a:avLst/>
              </a:prstGeom>
            </p:spPr>
          </p:pic>
          <p:sp>
            <p:nvSpPr>
              <p:cNvPr id="37" name="TextBox 47"/>
              <p:cNvSpPr txBox="1"/>
              <p:nvPr userDrawn="1"/>
            </p:nvSpPr>
            <p:spPr>
              <a:xfrm rot="16200000">
                <a:off x="-4921252" y="13081536"/>
                <a:ext cx="1117601" cy="130020"/>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100" dirty="0" smtClean="0">
                    <a:solidFill>
                      <a:srgbClr val="92D050"/>
                    </a:solidFill>
                  </a:rPr>
                  <a:t>Good</a:t>
                </a:r>
                <a:r>
                  <a:rPr lang="en-US" sz="1100" baseline="0" dirty="0" smtClean="0">
                    <a:solidFill>
                      <a:srgbClr val="92D050"/>
                    </a:solidFill>
                  </a:rPr>
                  <a:t> </a:t>
                </a:r>
                <a:r>
                  <a:rPr lang="en-US" sz="1100" baseline="0" dirty="0" smtClean="0">
                    <a:solidFill>
                      <a:schemeClr val="bg1"/>
                    </a:solidFill>
                  </a:rPr>
                  <a:t>printing quality</a:t>
                </a:r>
                <a:endParaRPr lang="en-US" sz="1100" dirty="0">
                  <a:solidFill>
                    <a:schemeClr val="bg1"/>
                  </a:solidFill>
                </a:endParaRPr>
              </a:p>
            </p:txBody>
          </p:sp>
          <p:sp>
            <p:nvSpPr>
              <p:cNvPr id="38" name="TextBox 48"/>
              <p:cNvSpPr txBox="1"/>
              <p:nvPr userDrawn="1"/>
            </p:nvSpPr>
            <p:spPr>
              <a:xfrm rot="16200000">
                <a:off x="-1447544" y="13075625"/>
                <a:ext cx="1117601" cy="141841"/>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200" dirty="0" smtClean="0">
                    <a:solidFill>
                      <a:srgbClr val="FF0000"/>
                    </a:solidFill>
                  </a:rPr>
                  <a:t>Bad </a:t>
                </a:r>
                <a:r>
                  <a:rPr lang="en-US" sz="1200" dirty="0" smtClean="0">
                    <a:solidFill>
                      <a:schemeClr val="bg1"/>
                    </a:solidFill>
                  </a:rPr>
                  <a:t>printing quality</a:t>
                </a:r>
                <a:endParaRPr lang="en-US" sz="1200" dirty="0">
                  <a:solidFill>
                    <a:schemeClr val="bg1"/>
                  </a:solidFill>
                </a:endParaRPr>
              </a:p>
            </p:txBody>
          </p:sp>
        </p:grpSp>
      </p:grpSp>
      <p:grpSp>
        <p:nvGrpSpPr>
          <p:cNvPr id="55" name="Group 54"/>
          <p:cNvGrpSpPr>
            <a:grpSpLocks noChangeAspect="1"/>
          </p:cNvGrpSpPr>
          <p:nvPr userDrawn="1"/>
        </p:nvGrpSpPr>
        <p:grpSpPr>
          <a:xfrm>
            <a:off x="33196329" y="11217"/>
            <a:ext cx="6632760" cy="19191183"/>
            <a:chOff x="36782324" y="0"/>
            <a:chExt cx="11062139" cy="27432000"/>
          </a:xfrm>
        </p:grpSpPr>
        <p:sp>
          <p:nvSpPr>
            <p:cNvPr id="56" name="Rectangle 55"/>
            <p:cNvSpPr/>
            <p:nvPr userDrawn="1"/>
          </p:nvSpPr>
          <p:spPr>
            <a:xfrm>
              <a:off x="36782324" y="0"/>
              <a:ext cx="11062139"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algn="ctr"/>
              <a:r>
                <a:rPr lang="en-US" sz="2800" b="1" spc="600" dirty="0" smtClean="0">
                  <a:solidFill>
                    <a:schemeClr val="bg1"/>
                  </a:solidFill>
                  <a:latin typeface="Trebuchet MS" pitchFamily="34" charset="0"/>
                </a:rPr>
                <a:t>QUICK START (cont.)</a:t>
              </a:r>
            </a:p>
            <a:p>
              <a:pPr algn="ctr"/>
              <a:endParaRPr lang="en-US" sz="2400" b="1" baseline="0" dirty="0" smtClean="0">
                <a:solidFill>
                  <a:schemeClr val="bg1"/>
                </a:solidFill>
                <a:latin typeface="Trebuchet MS" pitchFamily="34" charset="0"/>
              </a:endParaRPr>
            </a:p>
            <a:p>
              <a:pPr algn="ctr"/>
              <a:r>
                <a:rPr lang="en-US" sz="18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14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14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r>
                <a:rPr lang="en-US" sz="14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1400" b="0" baseline="0" dirty="0" smtClean="0">
                <a:solidFill>
                  <a:schemeClr val="bg1">
                    <a:lumMod val="75000"/>
                  </a:schemeClr>
                </a:solidFill>
                <a:latin typeface="Trebuchet MS" pitchFamily="34" charset="0"/>
              </a:endParaRPr>
            </a:p>
            <a:p>
              <a:pPr algn="ctr"/>
              <a:r>
                <a:rPr lang="en-US" sz="1800" b="1" baseline="0" dirty="0" smtClean="0">
                  <a:solidFill>
                    <a:srgbClr val="FFC000"/>
                  </a:solidFill>
                  <a:latin typeface="Trebuchet MS" pitchFamily="34" charset="0"/>
                </a:rPr>
                <a:t>How to add Text</a:t>
              </a:r>
            </a:p>
            <a:p>
              <a:pPr marL="1730375" lvl="2" indent="0" algn="l" defTabSz="114300"/>
              <a:r>
                <a:rPr lang="en-US" sz="14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1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1400" b="0" baseline="0" dirty="0" smtClean="0">
                  <a:solidFill>
                    <a:schemeClr val="bg1">
                      <a:lumMod val="75000"/>
                    </a:schemeClr>
                  </a:solidFill>
                  <a:latin typeface="Trebuchet MS" pitchFamily="34" charset="0"/>
                </a:rPr>
                <a:t> </a:t>
              </a:r>
              <a:r>
                <a:rPr kumimoji="0" lang="en-US" sz="18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1400" b="0" baseline="0" dirty="0" smtClean="0">
                <a:solidFill>
                  <a:schemeClr val="bg1">
                    <a:lumMod val="75000"/>
                  </a:schemeClr>
                </a:solidFill>
                <a:latin typeface="Trebuchet MS" pitchFamily="34" charset="0"/>
              </a:endParaRPr>
            </a:p>
            <a:p>
              <a:pPr marL="1518341" lvl="2" indent="0" algn="l" defTabSz="114300"/>
              <a:endParaRPr lang="en-US" sz="1400" b="0" baseline="0" dirty="0" smtClean="0">
                <a:solidFill>
                  <a:schemeClr val="bg1">
                    <a:lumMod val="75000"/>
                  </a:schemeClr>
                </a:solidFill>
                <a:latin typeface="Trebuchet MS" pitchFamily="34" charset="0"/>
              </a:endParaRPr>
            </a:p>
            <a:p>
              <a:pPr algn="ctr"/>
              <a:r>
                <a:rPr lang="en-US" sz="1800" b="1" baseline="0" dirty="0" smtClean="0">
                  <a:solidFill>
                    <a:srgbClr val="FFC000"/>
                  </a:solidFill>
                  <a:latin typeface="Trebuchet MS" pitchFamily="34" charset="0"/>
                </a:rPr>
                <a:t>How to add Tables</a:t>
              </a:r>
            </a:p>
            <a:p>
              <a:pPr marL="971550" lvl="1" indent="0" algn="l" defTabSz="114300"/>
              <a:r>
                <a:rPr lang="en-US" sz="1400" b="0" baseline="0" dirty="0" smtClean="0">
                  <a:solidFill>
                    <a:schemeClr val="bg1">
                      <a:lumMod val="75000"/>
                    </a:schemeClr>
                  </a:solidFill>
                  <a:latin typeface="Trebuchet MS" pitchFamily="34" charset="0"/>
                </a:rPr>
                <a:t>To add a table from scratch go to the INSERT menu and click on TABLE. A drop-down box will help you select rows and columns. </a:t>
              </a:r>
            </a:p>
            <a:p>
              <a:pPr marL="0" lvl="0" indent="0" algn="l" defTabSz="114300"/>
              <a:r>
                <a:rPr lang="en-US" sz="14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1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a:t>
              </a: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PowerPoint or “Print-quality” PDF.</a:t>
              </a:r>
              <a:endPar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1400" b="0" baseline="0" dirty="0" smtClean="0">
                <a:solidFill>
                  <a:schemeClr val="bg1">
                    <a:lumMod val="75000"/>
                  </a:schemeClr>
                </a:solidFill>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pic>
          <p:nvPicPr>
            <p:cNvPr id="57" name="Picture 56"/>
            <p:cNvPicPr/>
            <p:nvPr userDrawn="1"/>
          </p:nvPicPr>
          <p:blipFill>
            <a:blip r:embed="rId9"/>
            <a:stretch>
              <a:fillRect/>
            </a:stretch>
          </p:blipFill>
          <p:spPr>
            <a:xfrm>
              <a:off x="39540164" y="3399421"/>
              <a:ext cx="5586150" cy="1716939"/>
            </a:xfrm>
            <a:prstGeom prst="rect">
              <a:avLst/>
            </a:prstGeom>
          </p:spPr>
        </p:pic>
        <p:pic>
          <p:nvPicPr>
            <p:cNvPr id="58" name="Picture 57"/>
            <p:cNvPicPr>
              <a:picLocks noChangeAspect="1"/>
            </p:cNvPicPr>
            <p:nvPr userDrawn="1"/>
          </p:nvPicPr>
          <p:blipFill>
            <a:blip r:embed="rId10"/>
            <a:stretch>
              <a:fillRect/>
            </a:stretch>
          </p:blipFill>
          <p:spPr>
            <a:xfrm>
              <a:off x="37296876" y="7200202"/>
              <a:ext cx="2969584" cy="1140240"/>
            </a:xfrm>
            <a:prstGeom prst="rect">
              <a:avLst/>
            </a:prstGeom>
            <a:ln>
              <a:noFill/>
            </a:ln>
          </p:spPr>
        </p:pic>
        <p:pic>
          <p:nvPicPr>
            <p:cNvPr id="59" name="Picture 58"/>
            <p:cNvPicPr/>
            <p:nvPr userDrawn="1"/>
          </p:nvPicPr>
          <p:blipFill>
            <a:blip r:embed="rId11"/>
            <a:stretch>
              <a:fillRect/>
            </a:stretch>
          </p:blipFill>
          <p:spPr>
            <a:xfrm>
              <a:off x="37524683" y="10986709"/>
              <a:ext cx="1482265" cy="825421"/>
            </a:xfrm>
            <a:prstGeom prst="rect">
              <a:avLst/>
            </a:prstGeom>
          </p:spPr>
        </p:pic>
        <p:grpSp>
          <p:nvGrpSpPr>
            <p:cNvPr id="60" name="Group 59"/>
            <p:cNvGrpSpPr/>
            <p:nvPr userDrawn="1"/>
          </p:nvGrpSpPr>
          <p:grpSpPr>
            <a:xfrm>
              <a:off x="37163426" y="23152352"/>
              <a:ext cx="10354213" cy="1052915"/>
              <a:chOff x="31687960" y="29635357"/>
              <a:chExt cx="9771399" cy="1090622"/>
            </a:xfrm>
          </p:grpSpPr>
          <p:sp>
            <p:nvSpPr>
              <p:cNvPr id="62" name="Rounded Rectangle 61"/>
              <p:cNvSpPr/>
              <p:nvPr userDrawn="1"/>
            </p:nvSpPr>
            <p:spPr>
              <a:xfrm>
                <a:off x="31687960" y="29635357"/>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algn="ctr"/>
                <a:endParaRPr lang="en-US"/>
              </a:p>
            </p:txBody>
          </p:sp>
          <p:pic>
            <p:nvPicPr>
              <p:cNvPr id="63" name="Picture 62" descr="http://t2.gstatic.com/images?q=tbn:ANd9GcR4APHC6TT9w54M2zn_pvCiBxUNcspYPoVxirLRphBoJabfSvu7zw">
                <a:hlinkClick r:id="rId12"/>
              </p:cNvPr>
              <p:cNvPicPr>
                <a:picLocks noChangeAspect="1" noChangeArrowheads="1"/>
              </p:cNvPicPr>
              <p:nvPr userDrawn="1"/>
            </p:nvPicPr>
            <p:blipFill>
              <a:blip r:embed="rId13" cstate="print"/>
              <a:srcRect/>
              <a:stretch>
                <a:fillRect/>
              </a:stretch>
            </p:blipFill>
            <p:spPr bwMode="auto">
              <a:xfrm>
                <a:off x="31813900" y="29733687"/>
                <a:ext cx="914401" cy="914399"/>
              </a:xfrm>
              <a:prstGeom prst="rect">
                <a:avLst/>
              </a:prstGeom>
              <a:noFill/>
              <a:ln>
                <a:noFill/>
              </a:ln>
            </p:spPr>
          </p:pic>
          <p:sp>
            <p:nvSpPr>
              <p:cNvPr id="64" name="TextBox 66"/>
              <p:cNvSpPr txBox="1"/>
              <p:nvPr userDrawn="1"/>
            </p:nvSpPr>
            <p:spPr>
              <a:xfrm>
                <a:off x="32788169" y="29700257"/>
                <a:ext cx="8671190" cy="903879"/>
              </a:xfrm>
              <a:prstGeom prst="rect">
                <a:avLst/>
              </a:prstGeom>
              <a:noFill/>
              <a:ln>
                <a:noFill/>
              </a:ln>
            </p:spPr>
            <p:txBody>
              <a:bodyPr wrap="square"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a:t>
                </a:r>
                <a:br>
                  <a:rPr lang="en-US" sz="1400" baseline="0" dirty="0" smtClean="0">
                    <a:solidFill>
                      <a:schemeClr val="tx2"/>
                    </a:solidFill>
                    <a:latin typeface="Trebuchet MS" pitchFamily="34" charset="0"/>
                  </a:rPr>
                </a:br>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 </a:t>
                </a:r>
                <a:endParaRPr lang="en-US" sz="1400" dirty="0">
                  <a:solidFill>
                    <a:schemeClr val="tx2"/>
                  </a:solidFill>
                  <a:latin typeface="Trebuchet MS" pitchFamily="34" charset="0"/>
                </a:endParaRPr>
              </a:p>
            </p:txBody>
          </p:sp>
        </p:grpSp>
      </p:grpSp>
      <p:sp>
        <p:nvSpPr>
          <p:cNvPr id="41" name="TextBox 40"/>
          <p:cNvSpPr txBox="1"/>
          <p:nvPr userDrawn="1"/>
        </p:nvSpPr>
        <p:spPr>
          <a:xfrm>
            <a:off x="33424835" y="17368896"/>
            <a:ext cx="4001398" cy="1081602"/>
          </a:xfrm>
          <a:prstGeom prst="rect">
            <a:avLst/>
          </a:prstGeom>
          <a:noFill/>
        </p:spPr>
        <p:txBody>
          <a:bodyPr wrap="square" lIns="65304" tIns="32651" rIns="65304" bIns="32651" rtlCol="0">
            <a:spAutoFit/>
          </a:bodyPr>
          <a:lstStyle/>
          <a:p>
            <a:pPr marL="176213" indent="-176213">
              <a:lnSpc>
                <a:spcPct val="100000"/>
              </a:lnSpc>
            </a:pPr>
            <a:r>
              <a:rPr lang="en-US" sz="1800" dirty="0" smtClean="0">
                <a:solidFill>
                  <a:schemeClr val="bg1"/>
                </a:solidFill>
              </a:rPr>
              <a:t>©2015</a:t>
            </a:r>
            <a:r>
              <a:rPr lang="en-US" sz="1800" baseline="0" dirty="0" smtClean="0">
                <a:solidFill>
                  <a:schemeClr val="bg1"/>
                </a:solidFill>
              </a:rPr>
              <a:t> </a:t>
            </a:r>
            <a:r>
              <a:rPr lang="en-US" sz="1800" dirty="0" smtClean="0">
                <a:solidFill>
                  <a:schemeClr val="bg1"/>
                </a:solidFill>
              </a:rPr>
              <a:t>PosterPresentations.com</a:t>
            </a:r>
            <a:br>
              <a:rPr lang="en-US" sz="1800" dirty="0" smtClean="0">
                <a:solidFill>
                  <a:schemeClr val="bg1"/>
                </a:solidFill>
              </a:rPr>
            </a:br>
            <a:r>
              <a:rPr lang="en-US" sz="1600" dirty="0" smtClean="0">
                <a:solidFill>
                  <a:schemeClr val="bg1"/>
                </a:solidFill>
              </a:rPr>
              <a:t>2117 Fourth Street ,</a:t>
            </a:r>
            <a:r>
              <a:rPr lang="en-US" sz="1600" baseline="0" dirty="0" smtClean="0">
                <a:solidFill>
                  <a:schemeClr val="bg1"/>
                </a:solidFill>
              </a:rPr>
              <a:t> Unit C </a:t>
            </a:r>
          </a:p>
          <a:p>
            <a:pPr marL="176213" indent="0">
              <a:lnSpc>
                <a:spcPct val="100000"/>
              </a:lnSpc>
            </a:pPr>
            <a:r>
              <a:rPr lang="en-US" sz="1600" baseline="0" dirty="0" smtClean="0">
                <a:solidFill>
                  <a:schemeClr val="bg1"/>
                </a:solidFill>
              </a:rPr>
              <a:t>Berkeley CA </a:t>
            </a:r>
            <a:r>
              <a:rPr lang="en-US" sz="1400" baseline="0" dirty="0" smtClean="0">
                <a:solidFill>
                  <a:schemeClr val="bg1"/>
                </a:solidFill>
              </a:rPr>
              <a:t>94710</a:t>
            </a:r>
            <a:r>
              <a:rPr lang="en-US" sz="1600" baseline="0" dirty="0" smtClean="0">
                <a:solidFill>
                  <a:schemeClr val="bg1"/>
                </a:solidFill>
              </a:rPr>
              <a:t/>
            </a:r>
            <a:br>
              <a:rPr lang="en-US" sz="1600" baseline="0" dirty="0" smtClean="0">
                <a:solidFill>
                  <a:schemeClr val="bg1"/>
                </a:solidFill>
              </a:rPr>
            </a:br>
            <a:r>
              <a:rPr lang="en-US" sz="1600" b="1" baseline="0" dirty="0" smtClean="0">
                <a:solidFill>
                  <a:srgbClr val="FFFF00"/>
                </a:solidFill>
              </a:rPr>
              <a:t>posterpresenter@gmail.com</a:t>
            </a:r>
            <a:endParaRPr lang="en-US" sz="1800" b="1" dirty="0">
              <a:solidFill>
                <a:srgbClr val="FFFF00"/>
              </a:solidFill>
            </a:endParaRPr>
          </a:p>
        </p:txBody>
      </p:sp>
    </p:spTree>
  </p:cSld>
  <p:clrMap bg1="lt1" tx1="dk1" bg2="lt2" tx2="dk2" accent1="accent1" accent2="accent2" accent3="accent3" accent4="accent4" accent5="accent5" accent6="accent6" hlink="hlink" folHlink="folHlink"/>
  <p:sldLayoutIdLst>
    <p:sldLayoutId id="2147483654" r:id="rId1"/>
  </p:sldLayoutIdLst>
  <p:timing>
    <p:tnLst>
      <p:par>
        <p:cTn id="1" dur="indefinite" restart="never" nodeType="tmRoot"/>
      </p:par>
    </p:tnLst>
  </p:timing>
  <p:txStyles>
    <p:titleStyle>
      <a:lvl1pPr algn="ctr" defTabSz="3134552" rtl="0" eaLnBrk="1" latinLnBrk="0" hangingPunct="1">
        <a:spcBef>
          <a:spcPct val="0"/>
        </a:spcBef>
        <a:buNone/>
        <a:defRPr sz="6300" kern="1200">
          <a:solidFill>
            <a:schemeClr val="bg1"/>
          </a:solidFill>
          <a:latin typeface="Trebuchet MS" pitchFamily="34" charset="0"/>
          <a:ea typeface="+mj-ea"/>
          <a:cs typeface="+mj-cs"/>
        </a:defRPr>
      </a:lvl1pPr>
    </p:titleStyle>
    <p:bodyStyle>
      <a:lvl1pPr marL="1175457" indent="-1175457" algn="l" defTabSz="3134552" rtl="0" eaLnBrk="1" latinLnBrk="0" hangingPunct="1">
        <a:spcBef>
          <a:spcPct val="20000"/>
        </a:spcBef>
        <a:buFont typeface="Arial" pitchFamily="34" charset="0"/>
        <a:buChar char="•"/>
        <a:defRPr sz="11000" kern="1200">
          <a:solidFill>
            <a:schemeClr val="tx1"/>
          </a:solidFill>
          <a:latin typeface="+mn-lt"/>
          <a:ea typeface="+mn-ea"/>
          <a:cs typeface="+mn-cs"/>
        </a:defRPr>
      </a:lvl1pPr>
      <a:lvl2pPr marL="2546824" indent="-979547" algn="l" defTabSz="3134552" rtl="0" eaLnBrk="1" latinLnBrk="0" hangingPunct="1">
        <a:spcBef>
          <a:spcPct val="20000"/>
        </a:spcBef>
        <a:buFont typeface="Arial" pitchFamily="34" charset="0"/>
        <a:buChar char="–"/>
        <a:defRPr sz="9600" kern="1200">
          <a:solidFill>
            <a:schemeClr val="tx1"/>
          </a:solidFill>
          <a:latin typeface="+mn-lt"/>
          <a:ea typeface="+mn-ea"/>
          <a:cs typeface="+mn-cs"/>
        </a:defRPr>
      </a:lvl2pPr>
      <a:lvl3pPr marL="3918191" indent="-783639" algn="l" defTabSz="3134552" rtl="0" eaLnBrk="1" latinLnBrk="0" hangingPunct="1">
        <a:spcBef>
          <a:spcPct val="20000"/>
        </a:spcBef>
        <a:buFont typeface="Arial" pitchFamily="34" charset="0"/>
        <a:buChar char="•"/>
        <a:defRPr sz="8300" kern="1200">
          <a:solidFill>
            <a:schemeClr val="tx1"/>
          </a:solidFill>
          <a:latin typeface="+mn-lt"/>
          <a:ea typeface="+mn-ea"/>
          <a:cs typeface="+mn-cs"/>
        </a:defRPr>
      </a:lvl3pPr>
      <a:lvl4pPr marL="5485468"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4pPr>
      <a:lvl5pPr marL="7052744"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5pPr>
      <a:lvl6pPr marL="8620020"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6pPr>
      <a:lvl7pPr marL="10187296"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7pPr>
      <a:lvl8pPr marL="11754573"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8pPr>
      <a:lvl9pPr marL="13321849"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9pPr>
    </p:bodyStyle>
    <p:otherStyle>
      <a:defPPr>
        <a:defRPr lang="en-US"/>
      </a:defPPr>
      <a:lvl1pPr marL="0" algn="l" defTabSz="3134552" rtl="0" eaLnBrk="1" latinLnBrk="0" hangingPunct="1">
        <a:defRPr sz="6100" kern="1200">
          <a:solidFill>
            <a:schemeClr val="tx1"/>
          </a:solidFill>
          <a:latin typeface="+mn-lt"/>
          <a:ea typeface="+mn-ea"/>
          <a:cs typeface="+mn-cs"/>
        </a:defRPr>
      </a:lvl1pPr>
      <a:lvl2pPr marL="1567277" algn="l" defTabSz="3134552" rtl="0" eaLnBrk="1" latinLnBrk="0" hangingPunct="1">
        <a:defRPr sz="6100" kern="1200">
          <a:solidFill>
            <a:schemeClr val="tx1"/>
          </a:solidFill>
          <a:latin typeface="+mn-lt"/>
          <a:ea typeface="+mn-ea"/>
          <a:cs typeface="+mn-cs"/>
        </a:defRPr>
      </a:lvl2pPr>
      <a:lvl3pPr marL="3134552" algn="l" defTabSz="3134552" rtl="0" eaLnBrk="1" latinLnBrk="0" hangingPunct="1">
        <a:defRPr sz="6100" kern="1200">
          <a:solidFill>
            <a:schemeClr val="tx1"/>
          </a:solidFill>
          <a:latin typeface="+mn-lt"/>
          <a:ea typeface="+mn-ea"/>
          <a:cs typeface="+mn-cs"/>
        </a:defRPr>
      </a:lvl3pPr>
      <a:lvl4pPr marL="4701829" algn="l" defTabSz="3134552" rtl="0" eaLnBrk="1" latinLnBrk="0" hangingPunct="1">
        <a:defRPr sz="6100" kern="1200">
          <a:solidFill>
            <a:schemeClr val="tx1"/>
          </a:solidFill>
          <a:latin typeface="+mn-lt"/>
          <a:ea typeface="+mn-ea"/>
          <a:cs typeface="+mn-cs"/>
        </a:defRPr>
      </a:lvl4pPr>
      <a:lvl5pPr marL="6269105" algn="l" defTabSz="3134552" rtl="0" eaLnBrk="1" latinLnBrk="0" hangingPunct="1">
        <a:defRPr sz="6100" kern="1200">
          <a:solidFill>
            <a:schemeClr val="tx1"/>
          </a:solidFill>
          <a:latin typeface="+mn-lt"/>
          <a:ea typeface="+mn-ea"/>
          <a:cs typeface="+mn-cs"/>
        </a:defRPr>
      </a:lvl5pPr>
      <a:lvl6pPr marL="7836382" algn="l" defTabSz="3134552" rtl="0" eaLnBrk="1" latinLnBrk="0" hangingPunct="1">
        <a:defRPr sz="6100" kern="1200">
          <a:solidFill>
            <a:schemeClr val="tx1"/>
          </a:solidFill>
          <a:latin typeface="+mn-lt"/>
          <a:ea typeface="+mn-ea"/>
          <a:cs typeface="+mn-cs"/>
        </a:defRPr>
      </a:lvl6pPr>
      <a:lvl7pPr marL="9403659" algn="l" defTabSz="3134552" rtl="0" eaLnBrk="1" latinLnBrk="0" hangingPunct="1">
        <a:defRPr sz="6100" kern="1200">
          <a:solidFill>
            <a:schemeClr val="tx1"/>
          </a:solidFill>
          <a:latin typeface="+mn-lt"/>
          <a:ea typeface="+mn-ea"/>
          <a:cs typeface="+mn-cs"/>
        </a:defRPr>
      </a:lvl7pPr>
      <a:lvl8pPr marL="10970935" algn="l" defTabSz="3134552" rtl="0" eaLnBrk="1" latinLnBrk="0" hangingPunct="1">
        <a:defRPr sz="6100" kern="1200">
          <a:solidFill>
            <a:schemeClr val="tx1"/>
          </a:solidFill>
          <a:latin typeface="+mn-lt"/>
          <a:ea typeface="+mn-ea"/>
          <a:cs typeface="+mn-cs"/>
        </a:defRPr>
      </a:lvl8pPr>
      <a:lvl9pPr marL="12538212" algn="l" defTabSz="3134552" rtl="0" eaLnBrk="1" latinLnBrk="0" hangingPunct="1">
        <a:defRPr sz="6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 Placeholder 20"/>
          <p:cNvSpPr>
            <a:spLocks noGrp="1"/>
          </p:cNvSpPr>
          <p:nvPr>
            <p:ph type="body" sz="quarter" idx="10"/>
          </p:nvPr>
        </p:nvSpPr>
        <p:spPr/>
        <p:txBody>
          <a:bodyPr/>
          <a:lstStyle/>
          <a:p>
            <a:endParaRPr lang="en-US"/>
          </a:p>
        </p:txBody>
      </p:sp>
      <p:sp>
        <p:nvSpPr>
          <p:cNvPr id="22" name="Text Placeholder 21"/>
          <p:cNvSpPr>
            <a:spLocks noGrp="1"/>
          </p:cNvSpPr>
          <p:nvPr>
            <p:ph type="body" sz="quarter" idx="11"/>
          </p:nvPr>
        </p:nvSpPr>
        <p:spPr/>
        <p:txBody>
          <a:bodyPr/>
          <a:lstStyle/>
          <a:p>
            <a:endParaRPr lang="en-US"/>
          </a:p>
        </p:txBody>
      </p:sp>
      <p:sp>
        <p:nvSpPr>
          <p:cNvPr id="25" name="Text Placeholder 24"/>
          <p:cNvSpPr>
            <a:spLocks noGrp="1"/>
          </p:cNvSpPr>
          <p:nvPr>
            <p:ph type="body" sz="quarter" idx="19"/>
          </p:nvPr>
        </p:nvSpPr>
        <p:spPr/>
        <p:txBody>
          <a:bodyPr/>
          <a:lstStyle/>
          <a:p>
            <a:endParaRPr lang="en-US"/>
          </a:p>
        </p:txBody>
      </p:sp>
      <p:sp>
        <p:nvSpPr>
          <p:cNvPr id="26" name="Text Placeholder 25"/>
          <p:cNvSpPr>
            <a:spLocks noGrp="1"/>
          </p:cNvSpPr>
          <p:nvPr>
            <p:ph type="body" sz="quarter" idx="20"/>
          </p:nvPr>
        </p:nvSpPr>
        <p:spPr/>
        <p:txBody>
          <a:bodyPr/>
          <a:lstStyle/>
          <a:p>
            <a:endParaRPr lang="en-US"/>
          </a:p>
        </p:txBody>
      </p:sp>
      <p:sp>
        <p:nvSpPr>
          <p:cNvPr id="27" name="Text Placeholder 26"/>
          <p:cNvSpPr>
            <a:spLocks noGrp="1"/>
          </p:cNvSpPr>
          <p:nvPr>
            <p:ph type="body" sz="quarter" idx="21"/>
          </p:nvPr>
        </p:nvSpPr>
        <p:spPr/>
        <p:txBody>
          <a:bodyPr/>
          <a:lstStyle/>
          <a:p>
            <a:endParaRPr lang="en-US"/>
          </a:p>
        </p:txBody>
      </p:sp>
      <p:sp>
        <p:nvSpPr>
          <p:cNvPr id="28" name="Text Placeholder 27"/>
          <p:cNvSpPr>
            <a:spLocks noGrp="1"/>
          </p:cNvSpPr>
          <p:nvPr>
            <p:ph type="body" sz="quarter" idx="22"/>
          </p:nvPr>
        </p:nvSpPr>
        <p:spPr/>
        <p:txBody>
          <a:bodyPr/>
          <a:lstStyle/>
          <a:p>
            <a:endParaRPr lang="en-US"/>
          </a:p>
        </p:txBody>
      </p:sp>
      <p:sp>
        <p:nvSpPr>
          <p:cNvPr id="29" name="Text Placeholder 28"/>
          <p:cNvSpPr>
            <a:spLocks noGrp="1"/>
          </p:cNvSpPr>
          <p:nvPr>
            <p:ph type="body" sz="quarter" idx="23"/>
          </p:nvPr>
        </p:nvSpPr>
        <p:spPr/>
        <p:txBody>
          <a:bodyPr/>
          <a:lstStyle/>
          <a:p>
            <a:endParaRPr lang="en-US"/>
          </a:p>
        </p:txBody>
      </p:sp>
      <p:sp>
        <p:nvSpPr>
          <p:cNvPr id="30" name="Text Placeholder 29"/>
          <p:cNvSpPr>
            <a:spLocks noGrp="1"/>
          </p:cNvSpPr>
          <p:nvPr>
            <p:ph type="body" sz="quarter" idx="24"/>
          </p:nvPr>
        </p:nvSpPr>
        <p:spPr/>
        <p:txBody>
          <a:bodyPr/>
          <a:lstStyle/>
          <a:p>
            <a:endParaRPr lang="en-US"/>
          </a:p>
        </p:txBody>
      </p:sp>
      <p:sp>
        <p:nvSpPr>
          <p:cNvPr id="31" name="Text Placeholder 30"/>
          <p:cNvSpPr>
            <a:spLocks noGrp="1"/>
          </p:cNvSpPr>
          <p:nvPr>
            <p:ph type="body" sz="quarter" idx="25"/>
          </p:nvPr>
        </p:nvSpPr>
        <p:spPr/>
        <p:txBody>
          <a:bodyPr/>
          <a:lstStyle/>
          <a:p>
            <a:endParaRPr lang="en-US"/>
          </a:p>
        </p:txBody>
      </p:sp>
      <p:sp>
        <p:nvSpPr>
          <p:cNvPr id="226" name="Text Placeholder 225"/>
          <p:cNvSpPr>
            <a:spLocks noGrp="1"/>
          </p:cNvSpPr>
          <p:nvPr>
            <p:ph type="body" sz="quarter" idx="26"/>
          </p:nvPr>
        </p:nvSpPr>
        <p:spPr/>
        <p:txBody>
          <a:bodyPr/>
          <a:lstStyle/>
          <a:p>
            <a:endParaRPr lang="en-US"/>
          </a:p>
        </p:txBody>
      </p:sp>
      <p:sp>
        <p:nvSpPr>
          <p:cNvPr id="227" name="Text Placeholder 226"/>
          <p:cNvSpPr>
            <a:spLocks noGrp="1"/>
          </p:cNvSpPr>
          <p:nvPr>
            <p:ph type="body" sz="quarter" idx="27"/>
          </p:nvPr>
        </p:nvSpPr>
        <p:spPr/>
        <p:txBody>
          <a:bodyPr/>
          <a:lstStyle/>
          <a:p>
            <a:endParaRPr lang="en-US"/>
          </a:p>
        </p:txBody>
      </p:sp>
      <p:sp>
        <p:nvSpPr>
          <p:cNvPr id="228" name="Text Placeholder 227"/>
          <p:cNvSpPr>
            <a:spLocks noGrp="1"/>
          </p:cNvSpPr>
          <p:nvPr>
            <p:ph type="body" sz="quarter" idx="28"/>
          </p:nvPr>
        </p:nvSpPr>
        <p:spPr/>
        <p:txBody>
          <a:bodyPr/>
          <a:lstStyle/>
          <a:p>
            <a:endParaRPr lang="en-US"/>
          </a:p>
        </p:txBody>
      </p:sp>
      <p:sp>
        <p:nvSpPr>
          <p:cNvPr id="229" name="Text Placeholder 228"/>
          <p:cNvSpPr>
            <a:spLocks noGrp="1"/>
          </p:cNvSpPr>
          <p:nvPr>
            <p:ph type="body" sz="quarter" idx="29"/>
          </p:nvPr>
        </p:nvSpPr>
        <p:spPr/>
        <p:txBody>
          <a:bodyPr/>
          <a:lstStyle/>
          <a:p>
            <a:endParaRPr lang="en-US"/>
          </a:p>
        </p:txBody>
      </p:sp>
      <p:sp>
        <p:nvSpPr>
          <p:cNvPr id="230" name="Text Placeholder 229"/>
          <p:cNvSpPr>
            <a:spLocks noGrp="1"/>
          </p:cNvSpPr>
          <p:nvPr>
            <p:ph type="body" sz="quarter" idx="30"/>
          </p:nvPr>
        </p:nvSpPr>
        <p:spPr/>
        <p:txBody>
          <a:bodyPr/>
          <a:lstStyle/>
          <a:p>
            <a:endParaRPr lang="en-US"/>
          </a:p>
        </p:txBody>
      </p:sp>
      <p:sp>
        <p:nvSpPr>
          <p:cNvPr id="231" name="Text Placeholder 230"/>
          <p:cNvSpPr>
            <a:spLocks noGrp="1"/>
          </p:cNvSpPr>
          <p:nvPr>
            <p:ph type="body" sz="quarter" idx="161"/>
          </p:nvPr>
        </p:nvSpPr>
        <p:spPr/>
        <p:txBody>
          <a:bodyPr/>
          <a:lstStyle/>
          <a:p>
            <a:endParaRPr lang="en-US"/>
          </a:p>
        </p:txBody>
      </p:sp>
      <p:sp>
        <p:nvSpPr>
          <p:cNvPr id="232" name="Text Placeholder 231"/>
          <p:cNvSpPr>
            <a:spLocks noGrp="1"/>
          </p:cNvSpPr>
          <p:nvPr>
            <p:ph type="body" sz="quarter" idx="195"/>
          </p:nvPr>
        </p:nvSpPr>
        <p:spPr/>
        <p:txBody>
          <a:bodyPr>
            <a:normAutofit lnSpcReduction="10000"/>
          </a:bodyPr>
          <a:lstStyle/>
          <a:p>
            <a:endParaRPr lang="en-US"/>
          </a:p>
        </p:txBody>
      </p:sp>
      <p:sp>
        <p:nvSpPr>
          <p:cNvPr id="233" name="Text Placeholder 232"/>
          <p:cNvSpPr>
            <a:spLocks noGrp="1"/>
          </p:cNvSpPr>
          <p:nvPr>
            <p:ph type="body" sz="quarter" idx="196"/>
          </p:nvPr>
        </p:nvSpPr>
        <p:spPr/>
        <p:txBody>
          <a:bodyPr/>
          <a:lstStyle/>
          <a:p>
            <a:endParaRPr lang="en-US"/>
          </a:p>
        </p:txBody>
      </p:sp>
    </p:spTree>
    <p:extLst>
      <p:ext uri="{BB962C8B-B14F-4D97-AF65-F5344CB8AC3E}">
        <p14:creationId xmlns:p14="http://schemas.microsoft.com/office/powerpoint/2010/main" val="291439485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lassic 3 Columns">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400" dirty="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Classic - Wide Center">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tx2"/>
        </a:solidFill>
        <a:ln w="9525">
          <a:solidFill>
            <a:schemeClr val="tx1"/>
          </a:solidFill>
          <a:miter lim="800000"/>
          <a:headEnd/>
          <a:tailEnd/>
        </a:ln>
        <a:effectLst/>
      </a:spPr>
      <a:bodyPr wrap="none" lIns="65304" tIns="32651" rIns="65304" bIns="32651" anchor="ctr"/>
      <a:lstStyle>
        <a:defPPr>
          <a:defRPr dirty="0"/>
        </a:defPPr>
      </a:lstStyle>
    </a:spDef>
    <a:txDef>
      <a:spPr>
        <a:noFill/>
      </a:spPr>
      <a:bodyPr wrap="square" rtlCol="0">
        <a:spAutoFit/>
      </a:bodyPr>
      <a:lstStyle>
        <a:defPPr>
          <a:defRPr sz="1400" dirty="0">
            <a:latin typeface="Times New Roman" panose="02020603050405020304" pitchFamily="18" charset="0"/>
            <a:cs typeface="Times New Roman" panose="02020603050405020304" pitchFamily="18" charset="0"/>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PosterPresentations.com-42x72-Template</Template>
  <TotalTime>46</TotalTime>
  <Words>1</Words>
  <Application>Microsoft Office PowerPoint</Application>
  <PresentationFormat>Custom</PresentationFormat>
  <Paragraphs>1</Paragraphs>
  <Slides>1</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vt:i4>
      </vt:variant>
    </vt:vector>
  </HeadingPairs>
  <TitlesOfParts>
    <vt:vector size="7" baseType="lpstr">
      <vt:lpstr>Arial</vt:lpstr>
      <vt:lpstr>Calibri</vt:lpstr>
      <vt:lpstr>Times New Roman</vt:lpstr>
      <vt:lpstr>Trebuchet MS</vt:lpstr>
      <vt:lpstr>1_Classic 3 Columns</vt:lpstr>
      <vt:lpstr>Classic - Wide Center</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dc:description>This template is the property of PosterPresentations.com. Call us if you need help with this poster template._x000d_
1-866-649-3004           _x000d_
 (c)PosterPresentations.com</dc:description>
  <cp:lastModifiedBy>Argyris Kotoulas</cp:lastModifiedBy>
  <cp:revision>20</cp:revision>
  <dcterms:created xsi:type="dcterms:W3CDTF">2012-02-07T00:41:31Z</dcterms:created>
  <dcterms:modified xsi:type="dcterms:W3CDTF">2015-08-10T22:53:51Z</dcterms:modified>
</cp:coreProperties>
</file>