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7"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orient="horz" pos="20036">
          <p15:clr>
            <a:srgbClr val="A4A3A4"/>
          </p15:clr>
        </p15:guide>
        <p15:guide id="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906"/>
    <a:srgbClr val="107A74"/>
    <a:srgbClr val="143161"/>
    <a:srgbClr val="A18616"/>
    <a:srgbClr val="FCE400"/>
    <a:srgbClr val="147B5F"/>
    <a:srgbClr val="0575AC"/>
    <a:srgbClr val="0C7693"/>
    <a:srgbClr val="14305F"/>
    <a:srgbClr val="F3F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4701" autoAdjust="0"/>
  </p:normalViewPr>
  <p:slideViewPr>
    <p:cSldViewPr snapToGrid="0" snapToObjects="1" showGuides="1">
      <p:cViewPr varScale="1">
        <p:scale>
          <a:sx n="38" d="100"/>
          <a:sy n="38" d="100"/>
        </p:scale>
        <p:origin x="-2736" y="-152"/>
      </p:cViewPr>
      <p:guideLst>
        <p:guide orient="horz" pos="2898"/>
        <p:guide orient="horz" pos="288"/>
        <p:guide orient="horz" pos="20160"/>
        <p:guide orient="horz"/>
        <p:guide orient="horz" pos="20036"/>
        <p:guide pos="261"/>
        <p:guide pos="27369"/>
        <p:guide/>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11/8/17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11/8/17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9674" y="5503831"/>
            <a:ext cx="10056813"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477827" y="467409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477825" y="13337863"/>
            <a:ext cx="100386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428410" y="5503831"/>
            <a:ext cx="10048874"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428411" y="467409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448845" y="5503831"/>
            <a:ext cx="10048874"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440906" y="467409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422043" y="467409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422043" y="5503831"/>
            <a:ext cx="10047018"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422043" y="1339808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422043" y="14136752"/>
            <a:ext cx="10052050"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422043" y="2480475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422043" y="25558796"/>
            <a:ext cx="10052050"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459674" y="14076902"/>
            <a:ext cx="10056813" cy="846363"/>
          </a:xfrm>
          <a:prstGeom prst="rect">
            <a:avLst/>
          </a:prstGeom>
        </p:spPr>
        <p:txBody>
          <a:bodyPr wrap="square" lIns="228589" tIns="228589" rIns="228589" bIns="228589">
            <a:spAutoFit/>
          </a:bodyPr>
          <a:lstStyle>
            <a:lvl1pPr marL="0" indent="0">
              <a:buNone/>
              <a:defRPr sz="25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531071"/>
            <a:ext cx="31998968" cy="811493"/>
          </a:xfrm>
          <a:prstGeom prst="rect">
            <a:avLst/>
          </a:prstGeom>
        </p:spPr>
        <p:txBody>
          <a:bodyPr>
            <a:normAutofit/>
          </a:bodyPr>
          <a:lstStyle>
            <a:lvl1pPr marL="0" indent="0" algn="ctr">
              <a:buFontTx/>
              <a:buNone/>
              <a:defRPr sz="440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592819"/>
            <a:ext cx="31998968" cy="1280160"/>
          </a:xfrm>
          <a:prstGeom prst="rect">
            <a:avLst/>
          </a:prstGeom>
        </p:spPr>
        <p:txBody>
          <a:bodyPr anchor="t" anchorCtr="1">
            <a:normAutofit/>
          </a:bodyPr>
          <a:lstStyle>
            <a:lvl1pPr marL="0" indent="0" algn="ctr">
              <a:buFontTx/>
              <a:buNone/>
              <a:defRPr sz="6000" b="1">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389601"/>
            <a:ext cx="31998968" cy="1637973"/>
          </a:xfrm>
          <a:prstGeom prst="rect">
            <a:avLst/>
          </a:prstGeom>
        </p:spPr>
        <p:txBody>
          <a:bodyPr anchor="t" anchorCtr="1">
            <a:normAutofit/>
          </a:bodyPr>
          <a:lstStyle>
            <a:lvl1pPr marL="0" indent="0" algn="ctr">
              <a:buFontTx/>
              <a:buNone/>
              <a:defRPr sz="115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5717837"/>
            <a:ext cx="13591277"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4854479"/>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7662962"/>
            <a:ext cx="13592864"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6831713"/>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017567"/>
            <a:ext cx="13571534"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162147"/>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5717837"/>
            <a:ext cx="13571534"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4854479"/>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4854479"/>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5717837"/>
            <a:ext cx="13576029"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6799606"/>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7579834"/>
            <a:ext cx="13581061"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268141"/>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048371"/>
            <a:ext cx="13581061" cy="861752"/>
          </a:xfrm>
          <a:prstGeom prst="rect">
            <a:avLst/>
          </a:prstGeom>
        </p:spPr>
        <p:txBody>
          <a:bodyPr wrap="square" lIns="228589" tIns="228589" rIns="228589" bIns="228589">
            <a:spAutoFit/>
          </a:bodyPr>
          <a:lstStyle>
            <a:lvl1pPr marL="0" indent="0">
              <a:buNone/>
              <a:defRPr sz="2600">
                <a:solidFill>
                  <a:schemeClr val="tx1"/>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34" name="Text Placeholder 76"/>
          <p:cNvSpPr>
            <a:spLocks noGrp="1"/>
          </p:cNvSpPr>
          <p:nvPr>
            <p:ph type="body" sz="quarter" idx="150" hasCustomPrompt="1"/>
          </p:nvPr>
        </p:nvSpPr>
        <p:spPr>
          <a:xfrm>
            <a:off x="5932593" y="3721583"/>
            <a:ext cx="31998968" cy="811493"/>
          </a:xfrm>
          <a:prstGeom prst="rect">
            <a:avLst/>
          </a:prstGeom>
        </p:spPr>
        <p:txBody>
          <a:bodyPr>
            <a:normAutofit/>
          </a:bodyPr>
          <a:lstStyle>
            <a:lvl1pPr marL="0" indent="0" algn="ctr">
              <a:buFontTx/>
              <a:buNone/>
              <a:defRPr sz="440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35" name="Text Placeholder 76"/>
          <p:cNvSpPr>
            <a:spLocks noGrp="1"/>
          </p:cNvSpPr>
          <p:nvPr>
            <p:ph type="body" sz="quarter" idx="151" hasCustomPrompt="1"/>
          </p:nvPr>
        </p:nvSpPr>
        <p:spPr>
          <a:xfrm>
            <a:off x="5932593" y="2783331"/>
            <a:ext cx="31998968" cy="1280160"/>
          </a:xfrm>
          <a:prstGeom prst="rect">
            <a:avLst/>
          </a:prstGeom>
        </p:spPr>
        <p:txBody>
          <a:bodyPr anchor="t" anchorCtr="1">
            <a:normAutofit/>
          </a:bodyPr>
          <a:lstStyle>
            <a:lvl1pPr marL="0" indent="0" algn="ctr">
              <a:buFontTx/>
              <a:buNone/>
              <a:defRPr sz="6000" b="1">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36" name="Text Placeholder 76"/>
          <p:cNvSpPr>
            <a:spLocks noGrp="1"/>
          </p:cNvSpPr>
          <p:nvPr>
            <p:ph type="body" sz="quarter" idx="153" hasCustomPrompt="1"/>
          </p:nvPr>
        </p:nvSpPr>
        <p:spPr>
          <a:xfrm>
            <a:off x="5932593" y="580113"/>
            <a:ext cx="31998968" cy="1637973"/>
          </a:xfrm>
          <a:prstGeom prst="rect">
            <a:avLst/>
          </a:prstGeom>
        </p:spPr>
        <p:txBody>
          <a:bodyPr anchor="t" anchorCtr="1">
            <a:normAutofit/>
          </a:bodyPr>
          <a:lstStyle>
            <a:lvl1pPr marL="0" indent="0" algn="ctr">
              <a:buFontTx/>
              <a:buNone/>
              <a:defRPr sz="115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5582573"/>
            <a:ext cx="10056813"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4719215"/>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4414110"/>
            <a:ext cx="10058400"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3582861"/>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5574635"/>
            <a:ext cx="20720048"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4719215"/>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587164" y="21266886"/>
            <a:ext cx="20720050"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0445094"/>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4719215"/>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5582573"/>
            <a:ext cx="10047018"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364308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4381750"/>
            <a:ext cx="10052050"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040224"/>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5807122"/>
            <a:ext cx="10052050" cy="846363"/>
          </a:xfrm>
          <a:prstGeom prst="rect">
            <a:avLst/>
          </a:prstGeom>
        </p:spPr>
        <p:txBody>
          <a:bodyPr wrap="square" lIns="228589" tIns="228589" rIns="228589" bIns="228589">
            <a:spAutoFit/>
          </a:bodyPr>
          <a:lstStyle>
            <a:lvl1pPr marL="0" indent="0">
              <a:buNone/>
              <a:defRPr sz="2500">
                <a:solidFill>
                  <a:schemeClr val="tx1"/>
                </a:solidFill>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34" name="Text Placeholder 76"/>
          <p:cNvSpPr>
            <a:spLocks noGrp="1"/>
          </p:cNvSpPr>
          <p:nvPr>
            <p:ph type="body" sz="quarter" idx="150" hasCustomPrompt="1"/>
          </p:nvPr>
        </p:nvSpPr>
        <p:spPr>
          <a:xfrm>
            <a:off x="5932593" y="3721583"/>
            <a:ext cx="31998968" cy="811493"/>
          </a:xfrm>
          <a:prstGeom prst="rect">
            <a:avLst/>
          </a:prstGeom>
        </p:spPr>
        <p:txBody>
          <a:bodyPr>
            <a:normAutofit/>
          </a:bodyPr>
          <a:lstStyle>
            <a:lvl1pPr marL="0" indent="0" algn="ctr">
              <a:buFontTx/>
              <a:buNone/>
              <a:defRPr sz="440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35" name="Text Placeholder 76"/>
          <p:cNvSpPr>
            <a:spLocks noGrp="1"/>
          </p:cNvSpPr>
          <p:nvPr>
            <p:ph type="body" sz="quarter" idx="151" hasCustomPrompt="1"/>
          </p:nvPr>
        </p:nvSpPr>
        <p:spPr>
          <a:xfrm>
            <a:off x="5932593" y="2783331"/>
            <a:ext cx="31998968" cy="1280160"/>
          </a:xfrm>
          <a:prstGeom prst="rect">
            <a:avLst/>
          </a:prstGeom>
        </p:spPr>
        <p:txBody>
          <a:bodyPr anchor="t" anchorCtr="1">
            <a:normAutofit/>
          </a:bodyPr>
          <a:lstStyle>
            <a:lvl1pPr marL="0" indent="0" algn="ctr">
              <a:buFontTx/>
              <a:buNone/>
              <a:defRPr sz="6000" b="1">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36" name="Text Placeholder 76"/>
          <p:cNvSpPr>
            <a:spLocks noGrp="1"/>
          </p:cNvSpPr>
          <p:nvPr>
            <p:ph type="body" sz="quarter" idx="153" hasCustomPrompt="1"/>
          </p:nvPr>
        </p:nvSpPr>
        <p:spPr>
          <a:xfrm>
            <a:off x="5932593" y="580113"/>
            <a:ext cx="31998968" cy="1637973"/>
          </a:xfrm>
          <a:prstGeom prst="rect">
            <a:avLst/>
          </a:prstGeom>
        </p:spPr>
        <p:txBody>
          <a:bodyPr anchor="t" anchorCtr="1">
            <a:normAutofit/>
          </a:bodyPr>
          <a:lstStyle>
            <a:lvl1pPr marL="0" indent="0" algn="ctr">
              <a:buFontTx/>
              <a:buNone/>
              <a:defRPr sz="115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11.bin"/><Relationship Id="rId16" Type="http://schemas.openxmlformats.org/officeDocument/2006/relationships/image" Target="../media/image1.wmf"/><Relationship Id="rId17" Type="http://schemas.openxmlformats.org/officeDocument/2006/relationships/oleObject" Target="../embeddings/oleObject12.bin"/><Relationship Id="rId18" Type="http://schemas.openxmlformats.org/officeDocument/2006/relationships/image" Target="../media/image2.wmf"/><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oleObject" Target="../embeddings/oleObject9.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10.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ounded Rectangle 1"/>
          <p:cNvSpPr/>
          <p:nvPr userDrawn="1"/>
        </p:nvSpPr>
        <p:spPr>
          <a:xfrm>
            <a:off x="446073" y="4639113"/>
            <a:ext cx="10058400" cy="2649091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11428937" y="4639110"/>
            <a:ext cx="10058400" cy="2649091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22411801" y="4639111"/>
            <a:ext cx="10058400" cy="2649091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p:cNvSpPr/>
          <p:nvPr userDrawn="1"/>
        </p:nvSpPr>
        <p:spPr>
          <a:xfrm>
            <a:off x="33394664" y="4639112"/>
            <a:ext cx="10058400" cy="2649091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5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5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5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5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66" name="Group 65"/>
          <p:cNvGrpSpPr/>
          <p:nvPr userDrawn="1"/>
        </p:nvGrpSpPr>
        <p:grpSpPr>
          <a:xfrm rot="10800000">
            <a:off x="-36600" y="31404884"/>
            <a:ext cx="43927800" cy="1502229"/>
            <a:chOff x="-14192" y="1382"/>
            <a:chExt cx="27451941" cy="4572641"/>
          </a:xfrm>
        </p:grpSpPr>
        <p:sp>
          <p:nvSpPr>
            <p:cNvPr id="67"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70" name="Text Box 14"/>
          <p:cNvSpPr txBox="1">
            <a:spLocks noChangeArrowheads="1"/>
          </p:cNvSpPr>
          <p:nvPr userDrawn="1"/>
        </p:nvSpPr>
        <p:spPr bwMode="auto">
          <a:xfrm>
            <a:off x="1003118" y="32156325"/>
            <a:ext cx="3786383" cy="324883"/>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50" b="1" dirty="0">
                <a:solidFill>
                  <a:schemeClr val="bg1">
                    <a:lumMod val="75000"/>
                  </a:schemeClr>
                </a:solidFill>
                <a:latin typeface="Arial" charset="0"/>
              </a:rPr>
              <a:t>www.PosterPresentations.com</a:t>
            </a:r>
          </a:p>
        </p:txBody>
      </p:sp>
      <p:grpSp>
        <p:nvGrpSpPr>
          <p:cNvPr id="65" name="Group 64"/>
          <p:cNvGrpSpPr/>
          <p:nvPr userDrawn="1"/>
        </p:nvGrpSpPr>
        <p:grpSpPr>
          <a:xfrm>
            <a:off x="-14192" y="1382"/>
            <a:ext cx="43905392" cy="4572641"/>
            <a:chOff x="-14192" y="1382"/>
            <a:chExt cx="27451941" cy="4572641"/>
          </a:xfrm>
        </p:grpSpPr>
        <p:sp>
          <p:nvSpPr>
            <p:cNvPr id="71"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6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6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50" name="TextBox 4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4" name="Group 53"/>
          <p:cNvGrpSpPr/>
          <p:nvPr userDrawn="1"/>
        </p:nvGrpSpPr>
        <p:grpSpPr>
          <a:xfrm>
            <a:off x="-11225189" y="-1"/>
            <a:ext cx="11018865" cy="32918401"/>
            <a:chOff x="-11225189" y="-1"/>
            <a:chExt cx="11018865" cy="32918401"/>
          </a:xfrm>
        </p:grpSpPr>
        <p:sp>
          <p:nvSpPr>
            <p:cNvPr id="55" name="Rectangle 5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6" name="Straight Connector 55"/>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7" name="Picture 56"/>
            <p:cNvPicPr>
              <a:picLocks noChangeAspect="1"/>
            </p:cNvPicPr>
            <p:nvPr userDrawn="1"/>
          </p:nvPicPr>
          <p:blipFill>
            <a:blip r:embed="rId11"/>
            <a:stretch>
              <a:fillRect/>
            </a:stretch>
          </p:blipFill>
          <p:spPr>
            <a:xfrm>
              <a:off x="-10740740" y="10261718"/>
              <a:ext cx="1597666" cy="1201935"/>
            </a:xfrm>
            <a:prstGeom prst="rect">
              <a:avLst/>
            </a:prstGeom>
          </p:spPr>
        </p:pic>
        <p:pic>
          <p:nvPicPr>
            <p:cNvPr id="58" name="Picture 57"/>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9" name="Group 58"/>
            <p:cNvGrpSpPr/>
            <p:nvPr userDrawn="1"/>
          </p:nvGrpSpPr>
          <p:grpSpPr>
            <a:xfrm>
              <a:off x="-9744993" y="23540957"/>
              <a:ext cx="7531182" cy="2120439"/>
              <a:chOff x="-4470427" y="11016658"/>
              <a:chExt cx="3470785" cy="974220"/>
            </a:xfrm>
          </p:grpSpPr>
          <p:grpSp>
            <p:nvGrpSpPr>
              <p:cNvPr id="65" name="Group 64"/>
              <p:cNvGrpSpPr/>
              <p:nvPr userDrawn="1"/>
            </p:nvGrpSpPr>
            <p:grpSpPr>
              <a:xfrm>
                <a:off x="-2783495" y="11060886"/>
                <a:ext cx="624431" cy="893535"/>
                <a:chOff x="-3958697" y="11117435"/>
                <a:chExt cx="779338" cy="1280430"/>
              </a:xfrm>
            </p:grpSpPr>
            <p:pic>
              <p:nvPicPr>
                <p:cNvPr id="71" name="Picture 70"/>
                <p:cNvPicPr>
                  <a:picLocks noChangeAspect="1"/>
                </p:cNvPicPr>
                <p:nvPr userDrawn="1"/>
              </p:nvPicPr>
              <p:blipFill>
                <a:blip r:embed="rId13"/>
                <a:stretch>
                  <a:fillRect/>
                </a:stretch>
              </p:blipFill>
              <p:spPr>
                <a:xfrm>
                  <a:off x="-3948160" y="11117435"/>
                  <a:ext cx="768801" cy="1090857"/>
                </a:xfrm>
                <a:prstGeom prst="rect">
                  <a:avLst/>
                </a:prstGeom>
              </p:spPr>
            </p:pic>
            <p:sp>
              <p:nvSpPr>
                <p:cNvPr id="72" name="TextBox 71"/>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6" name="Group 65"/>
              <p:cNvGrpSpPr/>
              <p:nvPr userDrawn="1"/>
            </p:nvGrpSpPr>
            <p:grpSpPr>
              <a:xfrm>
                <a:off x="-2033159" y="11060889"/>
                <a:ext cx="1033517" cy="893529"/>
                <a:chOff x="-2921738" y="11200127"/>
                <a:chExt cx="1420279" cy="1227904"/>
              </a:xfrm>
            </p:grpSpPr>
            <p:pic>
              <p:nvPicPr>
                <p:cNvPr id="69" name="Picture 68"/>
                <p:cNvPicPr>
                  <a:picLocks noChangeAspect="1"/>
                </p:cNvPicPr>
                <p:nvPr userDrawn="1"/>
              </p:nvPicPr>
              <p:blipFill>
                <a:blip r:embed="rId13"/>
                <a:stretch>
                  <a:fillRect/>
                </a:stretch>
              </p:blipFill>
              <p:spPr>
                <a:xfrm>
                  <a:off x="-2921738" y="11200127"/>
                  <a:ext cx="1420279" cy="1029694"/>
                </a:xfrm>
                <a:prstGeom prst="rect">
                  <a:avLst/>
                </a:prstGeom>
              </p:spPr>
            </p:pic>
            <p:sp>
              <p:nvSpPr>
                <p:cNvPr id="70" name="TextBox 69"/>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7" name="Picture 66"/>
              <p:cNvPicPr>
                <a:picLocks noChangeAspect="1"/>
              </p:cNvPicPr>
              <p:nvPr userDrawn="1"/>
            </p:nvPicPr>
            <p:blipFill>
              <a:blip r:embed="rId14"/>
              <a:stretch>
                <a:fillRect/>
              </a:stretch>
            </p:blipFill>
            <p:spPr>
              <a:xfrm>
                <a:off x="-4470427" y="11016658"/>
                <a:ext cx="1098742" cy="847761"/>
              </a:xfrm>
              <a:prstGeom prst="rect">
                <a:avLst/>
              </a:prstGeom>
            </p:spPr>
          </p:pic>
          <p:sp>
            <p:nvSpPr>
              <p:cNvPr id="68" name="TextBox 67"/>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60" name="Group 59"/>
            <p:cNvGrpSpPr/>
            <p:nvPr userDrawn="1"/>
          </p:nvGrpSpPr>
          <p:grpSpPr>
            <a:xfrm>
              <a:off x="-10398793" y="27751410"/>
              <a:ext cx="9323012" cy="2453251"/>
              <a:chOff x="-4754996" y="12734136"/>
              <a:chExt cx="4296559" cy="1127128"/>
            </a:xfrm>
          </p:grpSpPr>
          <p:graphicFrame>
            <p:nvGraphicFramePr>
              <p:cNvPr id="61" name="Object 60"/>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6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2" name="Object 61"/>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6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3" name="TextBox 62"/>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4" name="TextBox 63"/>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41" name="Rounded Rectangle 40"/>
          <p:cNvSpPr/>
          <p:nvPr userDrawn="1"/>
        </p:nvSpPr>
        <p:spPr>
          <a:xfrm>
            <a:off x="29342871" y="4770782"/>
            <a:ext cx="13577436" cy="26279729"/>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5117125" y="4749583"/>
            <a:ext cx="13577436" cy="26279729"/>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891379" y="4791981"/>
            <a:ext cx="13577436" cy="26279729"/>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userDrawn="1"/>
        </p:nvGrpSpPr>
        <p:grpSpPr>
          <a:xfrm rot="10800000">
            <a:off x="-36600" y="31404884"/>
            <a:ext cx="43927800" cy="1502229"/>
            <a:chOff x="-14192" y="1382"/>
            <a:chExt cx="27451941" cy="4572641"/>
          </a:xfrm>
        </p:grpSpPr>
        <p:sp>
          <p:nvSpPr>
            <p:cNvPr id="75"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79" name="Group 78"/>
          <p:cNvGrpSpPr/>
          <p:nvPr userDrawn="1"/>
        </p:nvGrpSpPr>
        <p:grpSpPr>
          <a:xfrm>
            <a:off x="-14192" y="1382"/>
            <a:ext cx="43905392" cy="4572641"/>
            <a:chOff x="-14192" y="1382"/>
            <a:chExt cx="27451941" cy="4572641"/>
          </a:xfrm>
        </p:grpSpPr>
        <p:sp>
          <p:nvSpPr>
            <p:cNvPr id="80"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73" name="Text Box 14"/>
          <p:cNvSpPr txBox="1">
            <a:spLocks noChangeArrowheads="1"/>
          </p:cNvSpPr>
          <p:nvPr userDrawn="1"/>
        </p:nvSpPr>
        <p:spPr bwMode="auto">
          <a:xfrm>
            <a:off x="1003118" y="32156325"/>
            <a:ext cx="3786383" cy="324883"/>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5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90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3" name="Group 42"/>
          <p:cNvGrpSpPr/>
          <p:nvPr userDrawn="1"/>
        </p:nvGrpSpPr>
        <p:grpSpPr>
          <a:xfrm>
            <a:off x="44157839" y="-55065"/>
            <a:ext cx="11062139" cy="32973465"/>
            <a:chOff x="44157839" y="-55065"/>
            <a:chExt cx="11062139" cy="32973465"/>
          </a:xfrm>
        </p:grpSpPr>
        <p:sp>
          <p:nvSpPr>
            <p:cNvPr id="44" name="Rectangle 4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5" name="Object 44"/>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180"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6" name="Picture 45"/>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7" name="Object 46"/>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181"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8" name="Group 47"/>
            <p:cNvGrpSpPr/>
            <p:nvPr userDrawn="1"/>
          </p:nvGrpSpPr>
          <p:grpSpPr>
            <a:xfrm>
              <a:off x="44487207" y="29414560"/>
              <a:ext cx="10354213" cy="1265612"/>
              <a:chOff x="44200453" y="28362386"/>
              <a:chExt cx="9771399" cy="1090622"/>
            </a:xfrm>
          </p:grpSpPr>
          <p:sp>
            <p:nvSpPr>
              <p:cNvPr id="50" name="Rounded Rectangle 49"/>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2" name="TextBox 51"/>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49" name="TextBox 48"/>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grpSp>
        <p:nvGrpSpPr>
          <p:cNvPr id="53" name="Group 52"/>
          <p:cNvGrpSpPr/>
          <p:nvPr userDrawn="1"/>
        </p:nvGrpSpPr>
        <p:grpSpPr>
          <a:xfrm>
            <a:off x="-11225189" y="-1"/>
            <a:ext cx="11018865" cy="32918401"/>
            <a:chOff x="-11225189" y="-1"/>
            <a:chExt cx="11018865" cy="32918401"/>
          </a:xfrm>
        </p:grpSpPr>
        <p:sp>
          <p:nvSpPr>
            <p:cNvPr id="54" name="Rectangle 5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55" name="Straight Connector 54"/>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userDrawn="1"/>
          </p:nvPicPr>
          <p:blipFill>
            <a:blip r:embed="rId11"/>
            <a:stretch>
              <a:fillRect/>
            </a:stretch>
          </p:blipFill>
          <p:spPr>
            <a:xfrm>
              <a:off x="-10740740" y="10261718"/>
              <a:ext cx="1597666" cy="1201935"/>
            </a:xfrm>
            <a:prstGeom prst="rect">
              <a:avLst/>
            </a:prstGeom>
          </p:spPr>
        </p:pic>
        <p:pic>
          <p:nvPicPr>
            <p:cNvPr id="57" name="Picture 56"/>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58" name="Group 57"/>
            <p:cNvGrpSpPr/>
            <p:nvPr userDrawn="1"/>
          </p:nvGrpSpPr>
          <p:grpSpPr>
            <a:xfrm>
              <a:off x="-9744993" y="23540957"/>
              <a:ext cx="7531182" cy="2120439"/>
              <a:chOff x="-4470427" y="11016658"/>
              <a:chExt cx="3470785" cy="974220"/>
            </a:xfrm>
          </p:grpSpPr>
          <p:grpSp>
            <p:nvGrpSpPr>
              <p:cNvPr id="64" name="Group 63"/>
              <p:cNvGrpSpPr/>
              <p:nvPr userDrawn="1"/>
            </p:nvGrpSpPr>
            <p:grpSpPr>
              <a:xfrm>
                <a:off x="-2783495" y="11060886"/>
                <a:ext cx="624431" cy="893535"/>
                <a:chOff x="-3958697" y="11117435"/>
                <a:chExt cx="779338" cy="1280430"/>
              </a:xfrm>
            </p:grpSpPr>
            <p:pic>
              <p:nvPicPr>
                <p:cNvPr id="70" name="Picture 69"/>
                <p:cNvPicPr>
                  <a:picLocks noChangeAspect="1"/>
                </p:cNvPicPr>
                <p:nvPr userDrawn="1"/>
              </p:nvPicPr>
              <p:blipFill>
                <a:blip r:embed="rId13"/>
                <a:stretch>
                  <a:fillRect/>
                </a:stretch>
              </p:blipFill>
              <p:spPr>
                <a:xfrm>
                  <a:off x="-3948160" y="11117435"/>
                  <a:ext cx="768801" cy="1090857"/>
                </a:xfrm>
                <a:prstGeom prst="rect">
                  <a:avLst/>
                </a:prstGeom>
              </p:spPr>
            </p:pic>
            <p:sp>
              <p:nvSpPr>
                <p:cNvPr id="71" name="TextBox 70"/>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65" name="Group 64"/>
              <p:cNvGrpSpPr/>
              <p:nvPr userDrawn="1"/>
            </p:nvGrpSpPr>
            <p:grpSpPr>
              <a:xfrm>
                <a:off x="-2033159" y="11060889"/>
                <a:ext cx="1033517" cy="893529"/>
                <a:chOff x="-2921738" y="11200127"/>
                <a:chExt cx="1420279" cy="1227904"/>
              </a:xfrm>
            </p:grpSpPr>
            <p:pic>
              <p:nvPicPr>
                <p:cNvPr id="68" name="Picture 67"/>
                <p:cNvPicPr>
                  <a:picLocks noChangeAspect="1"/>
                </p:cNvPicPr>
                <p:nvPr userDrawn="1"/>
              </p:nvPicPr>
              <p:blipFill>
                <a:blip r:embed="rId13"/>
                <a:stretch>
                  <a:fillRect/>
                </a:stretch>
              </p:blipFill>
              <p:spPr>
                <a:xfrm>
                  <a:off x="-2921738" y="11200127"/>
                  <a:ext cx="1420279" cy="1029694"/>
                </a:xfrm>
                <a:prstGeom prst="rect">
                  <a:avLst/>
                </a:prstGeom>
              </p:spPr>
            </p:pic>
            <p:sp>
              <p:nvSpPr>
                <p:cNvPr id="69" name="TextBox 68"/>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6" name="Picture 65"/>
              <p:cNvPicPr>
                <a:picLocks noChangeAspect="1"/>
              </p:cNvPicPr>
              <p:nvPr userDrawn="1"/>
            </p:nvPicPr>
            <p:blipFill>
              <a:blip r:embed="rId14"/>
              <a:stretch>
                <a:fillRect/>
              </a:stretch>
            </p:blipFill>
            <p:spPr>
              <a:xfrm>
                <a:off x="-4470427" y="11016658"/>
                <a:ext cx="1098742" cy="847761"/>
              </a:xfrm>
              <a:prstGeom prst="rect">
                <a:avLst/>
              </a:prstGeom>
            </p:spPr>
          </p:pic>
          <p:sp>
            <p:nvSpPr>
              <p:cNvPr id="67" name="TextBox 66"/>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9" name="Group 58"/>
            <p:cNvGrpSpPr/>
            <p:nvPr userDrawn="1"/>
          </p:nvGrpSpPr>
          <p:grpSpPr>
            <a:xfrm>
              <a:off x="-10398793" y="27751410"/>
              <a:ext cx="9323012" cy="2453251"/>
              <a:chOff x="-4754996" y="12734136"/>
              <a:chExt cx="4296559" cy="1127128"/>
            </a:xfrm>
          </p:grpSpPr>
          <p:graphicFrame>
            <p:nvGraphicFramePr>
              <p:cNvPr id="60" name="Object 59"/>
              <p:cNvGraphicFramePr>
                <a:graphicFrameLocks noChangeAspect="1"/>
              </p:cNvGraphicFramePr>
              <p:nvPr userDrawn="1">
                <p:extLst>
                  <p:ext uri="{D42A27DB-BD31-4B8C-83A1-F6EECF244321}">
                    <p14:modId xmlns:p14="http://schemas.microsoft.com/office/powerpoint/2010/main" val="1199812768"/>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182"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61" name="Object 60"/>
              <p:cNvGraphicFramePr>
                <a:graphicFrameLocks noChangeAspect="1"/>
              </p:cNvGraphicFramePr>
              <p:nvPr userDrawn="1">
                <p:extLst>
                  <p:ext uri="{D42A27DB-BD31-4B8C-83A1-F6EECF244321}">
                    <p14:modId xmlns:p14="http://schemas.microsoft.com/office/powerpoint/2010/main" val="4096349677"/>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183"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62" name="TextBox 61"/>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63" name="TextBox 62"/>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37" name="Rounded Rectangle 36"/>
          <p:cNvSpPr/>
          <p:nvPr userDrawn="1"/>
        </p:nvSpPr>
        <p:spPr>
          <a:xfrm>
            <a:off x="922338" y="4691266"/>
            <a:ext cx="10058400" cy="2651827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32883582" y="4691266"/>
            <a:ext cx="10058400" cy="26518273"/>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11442847" y="4691266"/>
            <a:ext cx="20978625" cy="26518273"/>
          </a:xfrm>
          <a:prstGeom prst="roundRect">
            <a:avLst>
              <a:gd name="adj" fmla="val 95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userDrawn="1"/>
        </p:nvGrpSpPr>
        <p:grpSpPr>
          <a:xfrm rot="10800000">
            <a:off x="-36600" y="31404884"/>
            <a:ext cx="43927800" cy="1502229"/>
            <a:chOff x="-14192" y="1382"/>
            <a:chExt cx="27451941" cy="4572641"/>
          </a:xfrm>
        </p:grpSpPr>
        <p:sp>
          <p:nvSpPr>
            <p:cNvPr id="75"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72" name="Group 71"/>
          <p:cNvGrpSpPr/>
          <p:nvPr userDrawn="1"/>
        </p:nvGrpSpPr>
        <p:grpSpPr>
          <a:xfrm>
            <a:off x="-14192" y="1382"/>
            <a:ext cx="43905392" cy="4572641"/>
            <a:chOff x="-14192" y="1382"/>
            <a:chExt cx="27451941" cy="4572641"/>
          </a:xfrm>
        </p:grpSpPr>
        <p:sp>
          <p:nvSpPr>
            <p:cNvPr id="73"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78" name="Text Box 14"/>
          <p:cNvSpPr txBox="1">
            <a:spLocks noChangeArrowheads="1"/>
          </p:cNvSpPr>
          <p:nvPr userDrawn="1"/>
        </p:nvSpPr>
        <p:spPr bwMode="auto">
          <a:xfrm>
            <a:off x="1003118" y="32156325"/>
            <a:ext cx="3786383" cy="324883"/>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2015</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05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8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3591268493"/>
      </p:ext>
    </p:extLst>
  </p:cSld>
  <p:clrMapOvr>
    <a:masterClrMapping/>
  </p:clrMapOvr>
</p:sld>
</file>

<file path=ppt/theme/theme1.xml><?xml version="1.0" encoding="utf-8"?>
<a:theme xmlns:a="http://schemas.openxmlformats.org/drawingml/2006/main" name="36x48-Template-V2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867</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70</cp:revision>
  <cp:lastPrinted>2015-06-29T17:31:11Z</cp:lastPrinted>
  <dcterms:created xsi:type="dcterms:W3CDTF">2012-02-03T19:11:35Z</dcterms:created>
  <dcterms:modified xsi:type="dcterms:W3CDTF">2017-11-08T23:45:21Z</dcterms:modified>
</cp:coreProperties>
</file>