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3" r:id="rId2"/>
  </p:sldMasterIdLst>
  <p:notesMasterIdLst>
    <p:notesMasterId r:id="rId4"/>
  </p:notesMasterIdLst>
  <p:sldIdLst>
    <p:sldId id="256" r:id="rId3"/>
  </p:sldIdLst>
  <p:sldSz cx="32918400" cy="19202400"/>
  <p:notesSz cx="6858000" cy="9144000"/>
  <p:defaultText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6">
          <p15:clr>
            <a:srgbClr val="A4A3A4"/>
          </p15:clr>
        </p15:guide>
        <p15:guide id="2" orient="horz" pos="168">
          <p15:clr>
            <a:srgbClr val="A4A3A4"/>
          </p15:clr>
        </p15:guide>
        <p15:guide id="3" orient="horz" pos="11760">
          <p15:clr>
            <a:srgbClr val="A4A3A4"/>
          </p15:clr>
        </p15:guide>
        <p15:guide id="4" orient="horz">
          <p15:clr>
            <a:srgbClr val="A4A3A4"/>
          </p15:clr>
        </p15:guide>
        <p15:guide id="5" pos="436">
          <p15:clr>
            <a:srgbClr val="A4A3A4"/>
          </p15:clr>
        </p15:guide>
        <p15:guide id="6" pos="203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28" autoAdjust="0"/>
    <p:restoredTop sz="94675" autoAdjust="0"/>
  </p:normalViewPr>
  <p:slideViewPr>
    <p:cSldViewPr snapToGrid="0" snapToObjects="1" showGuides="1">
      <p:cViewPr varScale="1">
        <p:scale>
          <a:sx n="44" d="100"/>
          <a:sy n="44" d="100"/>
        </p:scale>
        <p:origin x="720" y="60"/>
      </p:cViewPr>
      <p:guideLst>
        <p:guide orient="horz" pos="1936"/>
        <p:guide orient="horz" pos="168"/>
        <p:guide orient="horz" pos="11760"/>
        <p:guide orient="horz"/>
        <p:guide pos="436"/>
        <p:guide pos="203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404021828"/>
      </p:ext>
    </p:extLst>
  </p:cSld>
  <p:clrMap bg1="lt1" tx1="dk1" bg2="lt2" tx2="dk2" accent1="accent1" accent2="accent2" accent3="accent3" accent4="accent4" accent5="accent5" accent6="accent6" hlink="hlink" folHlink="folHlink"/>
  <p:notesStyle>
    <a:lvl1pPr marL="0" algn="l" defTabSz="3134552" rtl="0" eaLnBrk="1" latinLnBrk="0" hangingPunct="1">
      <a:defRPr sz="4100" kern="1200">
        <a:solidFill>
          <a:schemeClr val="tx1"/>
        </a:solidFill>
        <a:latin typeface="+mn-lt"/>
        <a:ea typeface="+mn-ea"/>
        <a:cs typeface="+mn-cs"/>
      </a:defRPr>
    </a:lvl1pPr>
    <a:lvl2pPr marL="1567277" algn="l" defTabSz="3134552" rtl="0" eaLnBrk="1" latinLnBrk="0" hangingPunct="1">
      <a:defRPr sz="4100" kern="1200">
        <a:solidFill>
          <a:schemeClr val="tx1"/>
        </a:solidFill>
        <a:latin typeface="+mn-lt"/>
        <a:ea typeface="+mn-ea"/>
        <a:cs typeface="+mn-cs"/>
      </a:defRPr>
    </a:lvl2pPr>
    <a:lvl3pPr marL="3134552" algn="l" defTabSz="3134552" rtl="0" eaLnBrk="1" latinLnBrk="0" hangingPunct="1">
      <a:defRPr sz="4100" kern="1200">
        <a:solidFill>
          <a:schemeClr val="tx1"/>
        </a:solidFill>
        <a:latin typeface="+mn-lt"/>
        <a:ea typeface="+mn-ea"/>
        <a:cs typeface="+mn-cs"/>
      </a:defRPr>
    </a:lvl3pPr>
    <a:lvl4pPr marL="4701829" algn="l" defTabSz="3134552" rtl="0" eaLnBrk="1" latinLnBrk="0" hangingPunct="1">
      <a:defRPr sz="4100" kern="1200">
        <a:solidFill>
          <a:schemeClr val="tx1"/>
        </a:solidFill>
        <a:latin typeface="+mn-lt"/>
        <a:ea typeface="+mn-ea"/>
        <a:cs typeface="+mn-cs"/>
      </a:defRPr>
    </a:lvl4pPr>
    <a:lvl5pPr marL="6269105" algn="l" defTabSz="3134552" rtl="0" eaLnBrk="1" latinLnBrk="0" hangingPunct="1">
      <a:defRPr sz="4100" kern="1200">
        <a:solidFill>
          <a:schemeClr val="tx1"/>
        </a:solidFill>
        <a:latin typeface="+mn-lt"/>
        <a:ea typeface="+mn-ea"/>
        <a:cs typeface="+mn-cs"/>
      </a:defRPr>
    </a:lvl5pPr>
    <a:lvl6pPr marL="7836382" algn="l" defTabSz="3134552" rtl="0" eaLnBrk="1" latinLnBrk="0" hangingPunct="1">
      <a:defRPr sz="4100" kern="1200">
        <a:solidFill>
          <a:schemeClr val="tx1"/>
        </a:solidFill>
        <a:latin typeface="+mn-lt"/>
        <a:ea typeface="+mn-ea"/>
        <a:cs typeface="+mn-cs"/>
      </a:defRPr>
    </a:lvl6pPr>
    <a:lvl7pPr marL="9403659" algn="l" defTabSz="3134552" rtl="0" eaLnBrk="1" latinLnBrk="0" hangingPunct="1">
      <a:defRPr sz="4100" kern="1200">
        <a:solidFill>
          <a:schemeClr val="tx1"/>
        </a:solidFill>
        <a:latin typeface="+mn-lt"/>
        <a:ea typeface="+mn-ea"/>
        <a:cs typeface="+mn-cs"/>
      </a:defRPr>
    </a:lvl7pPr>
    <a:lvl8pPr marL="10970935" algn="l" defTabSz="3134552" rtl="0" eaLnBrk="1" latinLnBrk="0" hangingPunct="1">
      <a:defRPr sz="4100" kern="1200">
        <a:solidFill>
          <a:schemeClr val="tx1"/>
        </a:solidFill>
        <a:latin typeface="+mn-lt"/>
        <a:ea typeface="+mn-ea"/>
        <a:cs typeface="+mn-cs"/>
      </a:defRPr>
    </a:lvl8pPr>
    <a:lvl9pPr marL="12538212" algn="l" defTabSz="3134552"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677015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0" y="3463923"/>
            <a:ext cx="10193458"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91754" y="2999318"/>
            <a:ext cx="10179845"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91754" y="10462661"/>
            <a:ext cx="10194648"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706560" y="9986038"/>
            <a:ext cx="1017984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365708" y="12419513"/>
            <a:ext cx="10178651"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365708" y="11928791"/>
            <a:ext cx="10178651"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371662" y="3468553"/>
            <a:ext cx="10178651" cy="545148"/>
          </a:xfrm>
          <a:prstGeom prst="rect">
            <a:avLst/>
          </a:prstGeom>
        </p:spPr>
        <p:txBody>
          <a:bodyPr wrap="square" lIns="163258" tIns="163258" rIns="163258" bIns="163258">
            <a:spAutoFit/>
          </a:bodyPr>
          <a:lstStyle>
            <a:lvl1pPr marL="0" indent="0">
              <a:buNone/>
              <a:tabLst/>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365708" y="2999318"/>
            <a:ext cx="10184606"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046806" y="2999318"/>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046806" y="3463923"/>
            <a:ext cx="10182022"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2046806" y="9967309"/>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043033" y="10488061"/>
            <a:ext cx="10185796" cy="545148"/>
          </a:xfrm>
          <a:prstGeom prst="rect">
            <a:avLst/>
          </a:prstGeom>
        </p:spPr>
        <p:txBody>
          <a:bodyPr wrap="square" lIns="163258" tIns="163258" rIns="163258" bIns="163258">
            <a:spAutoFit/>
          </a:bodyPr>
          <a:lstStyle>
            <a:lvl1pPr marL="0" indent="0">
              <a:buNone/>
              <a:tabLst/>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2046806" y="14907287"/>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2046807" y="15402640"/>
            <a:ext cx="10185796"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3" name="Text Placeholder 76"/>
          <p:cNvSpPr>
            <a:spLocks noGrp="1"/>
          </p:cNvSpPr>
          <p:nvPr>
            <p:ph type="body" sz="quarter" idx="161" hasCustomPrompt="1"/>
          </p:nvPr>
        </p:nvSpPr>
        <p:spPr>
          <a:xfrm>
            <a:off x="4406950" y="1581670"/>
            <a:ext cx="24109797" cy="766837"/>
          </a:xfrm>
          <a:prstGeom prst="rect">
            <a:avLst/>
          </a:prstGeom>
        </p:spPr>
        <p:txBody>
          <a:bodyPr>
            <a:normAutofit/>
          </a:bodyPr>
          <a:lstStyle>
            <a:lvl1pPr marL="0" indent="0" algn="ctr">
              <a:buFontTx/>
              <a:buNone/>
              <a:defRPr sz="4400" b="1">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4" name="Text Placeholder 76"/>
          <p:cNvSpPr>
            <a:spLocks noGrp="1"/>
          </p:cNvSpPr>
          <p:nvPr>
            <p:ph type="body" sz="quarter" idx="195" hasCustomPrompt="1"/>
          </p:nvPr>
        </p:nvSpPr>
        <p:spPr>
          <a:xfrm>
            <a:off x="4406950" y="2232583"/>
            <a:ext cx="24109797" cy="634555"/>
          </a:xfrm>
          <a:prstGeom prst="rect">
            <a:avLst/>
          </a:prstGeom>
        </p:spPr>
        <p:txBody>
          <a:bodyPr>
            <a:normAutofit/>
          </a:bodyPr>
          <a:lstStyle>
            <a:lvl1pPr marL="0" indent="0" algn="ctr">
              <a:buFontTx/>
              <a:buNone/>
              <a:defRPr sz="3200">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96" hasCustomPrompt="1"/>
          </p:nvPr>
        </p:nvSpPr>
        <p:spPr>
          <a:xfrm>
            <a:off x="4406950" y="201650"/>
            <a:ext cx="24109797" cy="1092924"/>
          </a:xfrm>
          <a:prstGeom prst="rect">
            <a:avLst/>
          </a:prstGeom>
        </p:spPr>
        <p:txBody>
          <a:bodyPr>
            <a:noAutofit/>
          </a:bodyPr>
          <a:lstStyle>
            <a:lvl1pPr marL="0" indent="0" algn="ctr">
              <a:buFontTx/>
              <a:buNone/>
              <a:defRPr sz="66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3356733"/>
            <a:ext cx="7542610"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91756" y="2916191"/>
            <a:ext cx="7536656" cy="455049"/>
          </a:xfrm>
          <a:prstGeom prst="rect">
            <a:avLst/>
          </a:prstGeom>
          <a:noFill/>
        </p:spPr>
        <p:txBody>
          <a:bodyPr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76949" y="8631817"/>
            <a:ext cx="7543800"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91755" y="8135142"/>
            <a:ext cx="7537847"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8696188" y="3376165"/>
            <a:ext cx="15540036"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8696187" y="2916191"/>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8696187" y="12602716"/>
            <a:ext cx="15540038"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8696187" y="12138112"/>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4715629" y="2916191"/>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4715629" y="3380796"/>
            <a:ext cx="7535264"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4715629" y="8170274"/>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4713742" y="8634878"/>
            <a:ext cx="7539038"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4715629" y="14824160"/>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tx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4713742" y="15292997"/>
            <a:ext cx="7539038" cy="545148"/>
          </a:xfrm>
          <a:prstGeom prst="rect">
            <a:avLst/>
          </a:prstGeom>
        </p:spPr>
        <p:txBody>
          <a:bodyPr wrap="square" lIns="163258" tIns="163258" rIns="163258" bIns="163258">
            <a:spAutoFit/>
          </a:bodyPr>
          <a:lstStyle>
            <a:lvl1pPr marL="0" indent="0">
              <a:buNone/>
              <a:defRPr sz="14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34" name="Text Placeholder 76"/>
          <p:cNvSpPr>
            <a:spLocks noGrp="1"/>
          </p:cNvSpPr>
          <p:nvPr>
            <p:ph type="body" sz="quarter" idx="161" hasCustomPrompt="1"/>
          </p:nvPr>
        </p:nvSpPr>
        <p:spPr>
          <a:xfrm>
            <a:off x="4406950" y="1581670"/>
            <a:ext cx="24109797" cy="766837"/>
          </a:xfrm>
          <a:prstGeom prst="rect">
            <a:avLst/>
          </a:prstGeom>
        </p:spPr>
        <p:txBody>
          <a:bodyPr>
            <a:normAutofit/>
          </a:bodyPr>
          <a:lstStyle>
            <a:lvl1pPr marL="0" indent="0" algn="ctr">
              <a:buFontTx/>
              <a:buNone/>
              <a:defRPr sz="4400" b="1">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35" name="Text Placeholder 76"/>
          <p:cNvSpPr>
            <a:spLocks noGrp="1"/>
          </p:cNvSpPr>
          <p:nvPr>
            <p:ph type="body" sz="quarter" idx="195" hasCustomPrompt="1"/>
          </p:nvPr>
        </p:nvSpPr>
        <p:spPr>
          <a:xfrm>
            <a:off x="4406950" y="2232583"/>
            <a:ext cx="24109797" cy="634555"/>
          </a:xfrm>
          <a:prstGeom prst="rect">
            <a:avLst/>
          </a:prstGeom>
        </p:spPr>
        <p:txBody>
          <a:bodyPr>
            <a:normAutofit/>
          </a:bodyPr>
          <a:lstStyle>
            <a:lvl1pPr marL="0" indent="0" algn="ctr">
              <a:buFontTx/>
              <a:buNone/>
              <a:defRPr sz="3200">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36" name="Text Placeholder 76"/>
          <p:cNvSpPr>
            <a:spLocks noGrp="1"/>
          </p:cNvSpPr>
          <p:nvPr>
            <p:ph type="body" sz="quarter" idx="196" hasCustomPrompt="1"/>
          </p:nvPr>
        </p:nvSpPr>
        <p:spPr>
          <a:xfrm>
            <a:off x="4406950" y="201650"/>
            <a:ext cx="24109797" cy="1092924"/>
          </a:xfrm>
          <a:prstGeom prst="rect">
            <a:avLst/>
          </a:prstGeom>
        </p:spPr>
        <p:txBody>
          <a:bodyPr>
            <a:noAutofit/>
          </a:bodyPr>
          <a:lstStyle>
            <a:lvl1pPr marL="0" indent="0" algn="ctr">
              <a:buFontTx/>
              <a:buNone/>
              <a:defRPr sz="66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3" name="Group 22"/>
          <p:cNvGrpSpPr>
            <a:grpSpLocks noChangeAspect="1"/>
          </p:cNvGrpSpPr>
          <p:nvPr userDrawn="1"/>
        </p:nvGrpSpPr>
        <p:grpSpPr>
          <a:xfrm>
            <a:off x="-6886463" y="2"/>
            <a:ext cx="6608534" cy="19202398"/>
            <a:chOff x="-11220549" y="-1"/>
            <a:chExt cx="11014225" cy="27432000"/>
          </a:xfrm>
        </p:grpSpPr>
        <p:sp>
          <p:nvSpPr>
            <p:cNvPr id="24" name="Rectangle 23"/>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3" name="Straight Connector 32"/>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4" name="Picture 33"/>
            <p:cNvPicPr>
              <a:picLocks noChangeAspect="1"/>
            </p:cNvPicPr>
            <p:nvPr userDrawn="1"/>
          </p:nvPicPr>
          <p:blipFill>
            <a:blip r:embed="rId3"/>
            <a:stretch>
              <a:fillRect/>
            </a:stretch>
          </p:blipFill>
          <p:spPr>
            <a:xfrm>
              <a:off x="-10736022" y="7070058"/>
              <a:ext cx="1597665" cy="1001614"/>
            </a:xfrm>
            <a:prstGeom prst="rect">
              <a:avLst/>
            </a:prstGeom>
          </p:spPr>
        </p:pic>
        <p:pic>
          <p:nvPicPr>
            <p:cNvPr id="35" name="Picture 34"/>
            <p:cNvPicPr>
              <a:picLocks noChangeAspect="1"/>
            </p:cNvPicPr>
            <p:nvPr userDrawn="1"/>
          </p:nvPicPr>
          <p:blipFill>
            <a:blip r:embed="rId4"/>
            <a:stretch>
              <a:fillRect/>
            </a:stretch>
          </p:blipFill>
          <p:spPr>
            <a:xfrm>
              <a:off x="-10736022" y="11080322"/>
              <a:ext cx="9986807" cy="877997"/>
            </a:xfrm>
            <a:prstGeom prst="rect">
              <a:avLst/>
            </a:prstGeom>
          </p:spPr>
        </p:pic>
        <p:grpSp>
          <p:nvGrpSpPr>
            <p:cNvPr id="36" name="Group 35"/>
            <p:cNvGrpSpPr/>
            <p:nvPr userDrawn="1"/>
          </p:nvGrpSpPr>
          <p:grpSpPr>
            <a:xfrm>
              <a:off x="-9844889" y="17817181"/>
              <a:ext cx="7631078" cy="1987425"/>
              <a:chOff x="-4516464" y="10195245"/>
              <a:chExt cx="3516822" cy="1095727"/>
            </a:xfrm>
          </p:grpSpPr>
          <p:grpSp>
            <p:nvGrpSpPr>
              <p:cNvPr id="42" name="Group 41"/>
              <p:cNvGrpSpPr/>
              <p:nvPr userDrawn="1"/>
            </p:nvGrpSpPr>
            <p:grpSpPr>
              <a:xfrm>
                <a:off x="-2783494" y="10195289"/>
                <a:ext cx="624373" cy="894736"/>
                <a:chOff x="-3958698" y="9877015"/>
                <a:chExt cx="779266" cy="1282147"/>
              </a:xfrm>
            </p:grpSpPr>
            <p:pic>
              <p:nvPicPr>
                <p:cNvPr id="54" name="Picture 53"/>
                <p:cNvPicPr>
                  <a:picLocks noChangeAspect="1"/>
                </p:cNvPicPr>
                <p:nvPr userDrawn="1"/>
              </p:nvPicPr>
              <p:blipFill>
                <a:blip r:embed="rId5"/>
                <a:stretch>
                  <a:fillRect/>
                </a:stretch>
              </p:blipFill>
              <p:spPr>
                <a:xfrm>
                  <a:off x="-3948160" y="9877015"/>
                  <a:ext cx="768728" cy="1090752"/>
                </a:xfrm>
                <a:prstGeom prst="rect">
                  <a:avLst/>
                </a:prstGeom>
              </p:spPr>
            </p:pic>
            <p:sp>
              <p:nvSpPr>
                <p:cNvPr id="5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3" name="Group 42"/>
              <p:cNvGrpSpPr/>
              <p:nvPr userDrawn="1"/>
            </p:nvGrpSpPr>
            <p:grpSpPr>
              <a:xfrm>
                <a:off x="-2033159" y="10195245"/>
                <a:ext cx="1033517" cy="907667"/>
                <a:chOff x="-2921738" y="10010570"/>
                <a:chExt cx="1420279" cy="1247337"/>
              </a:xfrm>
            </p:grpSpPr>
            <p:pic>
              <p:nvPicPr>
                <p:cNvPr id="52" name="Picture 51"/>
                <p:cNvPicPr>
                  <a:picLocks noChangeAspect="1"/>
                </p:cNvPicPr>
                <p:nvPr userDrawn="1"/>
              </p:nvPicPr>
              <p:blipFill>
                <a:blip r:embed="rId5"/>
                <a:stretch>
                  <a:fillRect/>
                </a:stretch>
              </p:blipFill>
              <p:spPr>
                <a:xfrm>
                  <a:off x="-2921738" y="10010570"/>
                  <a:ext cx="1420279" cy="1029695"/>
                </a:xfrm>
                <a:prstGeom prst="rect">
                  <a:avLst/>
                </a:prstGeom>
              </p:spPr>
            </p:pic>
            <p:sp>
              <p:nvSpPr>
                <p:cNvPr id="5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44" name="Picture 43"/>
              <p:cNvPicPr>
                <a:picLocks noChangeAspect="1"/>
              </p:cNvPicPr>
              <p:nvPr userDrawn="1"/>
            </p:nvPicPr>
            <p:blipFill>
              <a:blip r:embed="rId6"/>
              <a:stretch>
                <a:fillRect/>
              </a:stretch>
            </p:blipFill>
            <p:spPr>
              <a:xfrm>
                <a:off x="-4516464" y="10195268"/>
                <a:ext cx="1098742" cy="847761"/>
              </a:xfrm>
              <a:prstGeom prst="rect">
                <a:avLst/>
              </a:prstGeom>
            </p:spPr>
          </p:pic>
          <p:sp>
            <p:nvSpPr>
              <p:cNvPr id="5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37" name="Group 36"/>
            <p:cNvGrpSpPr/>
            <p:nvPr userDrawn="1"/>
          </p:nvGrpSpPr>
          <p:grpSpPr>
            <a:xfrm>
              <a:off x="-9604625" y="22201807"/>
              <a:ext cx="7832477" cy="2027097"/>
              <a:chOff x="-4427461" y="12587745"/>
              <a:chExt cx="3609638" cy="1117601"/>
            </a:xfrm>
          </p:grpSpPr>
          <p:pic>
            <p:nvPicPr>
              <p:cNvPr id="38" name="Picture 37"/>
              <p:cNvPicPr/>
              <p:nvPr userDrawn="1"/>
            </p:nvPicPr>
            <p:blipFill>
              <a:blip r:embed="rId7"/>
              <a:stretch>
                <a:fillRect/>
              </a:stretch>
            </p:blipFill>
            <p:spPr>
              <a:xfrm>
                <a:off x="-4179101" y="12737786"/>
                <a:ext cx="1512652" cy="772700"/>
              </a:xfrm>
              <a:prstGeom prst="rect">
                <a:avLst/>
              </a:prstGeom>
            </p:spPr>
          </p:pic>
          <p:pic>
            <p:nvPicPr>
              <p:cNvPr id="39" name="Picture 38"/>
              <p:cNvPicPr/>
              <p:nvPr userDrawn="1"/>
            </p:nvPicPr>
            <p:blipFill>
              <a:blip r:embed="rId8"/>
              <a:stretch>
                <a:fillRect/>
              </a:stretch>
            </p:blipFill>
            <p:spPr>
              <a:xfrm>
                <a:off x="-2596264" y="12737785"/>
                <a:ext cx="1512652" cy="772700"/>
              </a:xfrm>
              <a:prstGeom prst="rect">
                <a:avLst/>
              </a:prstGeom>
            </p:spPr>
          </p:pic>
          <p:sp>
            <p:nvSpPr>
              <p:cNvPr id="40"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1"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6" name="Group 55"/>
          <p:cNvGrpSpPr>
            <a:grpSpLocks noChangeAspect="1"/>
          </p:cNvGrpSpPr>
          <p:nvPr userDrawn="1"/>
        </p:nvGrpSpPr>
        <p:grpSpPr>
          <a:xfrm>
            <a:off x="33196329" y="11217"/>
            <a:ext cx="6632760" cy="19191183"/>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8" name="Picture 57"/>
            <p:cNvPicPr/>
            <p:nvPr userDrawn="1"/>
          </p:nvPicPr>
          <p:blipFill>
            <a:blip r:embed="rId9"/>
            <a:stretch>
              <a:fillRect/>
            </a:stretch>
          </p:blipFill>
          <p:spPr>
            <a:xfrm>
              <a:off x="39540164" y="3399421"/>
              <a:ext cx="5586150" cy="1716939"/>
            </a:xfrm>
            <a:prstGeom prst="rect">
              <a:avLst/>
            </a:prstGeom>
          </p:spPr>
        </p:pic>
        <p:pic>
          <p:nvPicPr>
            <p:cNvPr id="59" name="Picture 5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0" name="Picture 59"/>
            <p:cNvPicPr/>
            <p:nvPr userDrawn="1"/>
          </p:nvPicPr>
          <p:blipFill>
            <a:blip r:embed="rId11"/>
            <a:stretch>
              <a:fillRect/>
            </a:stretch>
          </p:blipFill>
          <p:spPr>
            <a:xfrm>
              <a:off x="37524683" y="10986709"/>
              <a:ext cx="1482265" cy="825421"/>
            </a:xfrm>
            <a:prstGeom prst="rect">
              <a:avLst/>
            </a:prstGeom>
          </p:spPr>
        </p:pic>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4" name="Picture 6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5" name="TextBox 44"/>
          <p:cNvSpPr txBox="1"/>
          <p:nvPr userDrawn="1"/>
        </p:nvSpPr>
        <p:spPr>
          <a:xfrm>
            <a:off x="33424835" y="17368896"/>
            <a:ext cx="4001398" cy="1081602"/>
          </a:xfrm>
          <a:prstGeom prst="rect">
            <a:avLst/>
          </a:prstGeom>
          <a:noFill/>
        </p:spPr>
        <p:txBody>
          <a:bodyPr wrap="square" lIns="65304" tIns="32651" rIns="65304" bIns="32651" rtlCol="0">
            <a:spAutoFit/>
          </a:bodyPr>
          <a:lstStyle/>
          <a:p>
            <a:pPr marL="176213" indent="-176213">
              <a:lnSpc>
                <a:spcPct val="100000"/>
              </a:lnSpc>
            </a:pPr>
            <a:r>
              <a:rPr lang="en-US" sz="1800" dirty="0" smtClean="0">
                <a:solidFill>
                  <a:schemeClr val="bg1"/>
                </a:solidFill>
              </a:rPr>
              <a:t>©2015</a:t>
            </a:r>
            <a:r>
              <a:rPr lang="en-US" sz="1800" baseline="0" dirty="0" smtClean="0">
                <a:solidFill>
                  <a:schemeClr val="bg1"/>
                </a:solidFill>
              </a:rPr>
              <a:t> </a:t>
            </a:r>
            <a:r>
              <a:rPr lang="en-US" sz="1800" dirty="0" smtClean="0">
                <a:solidFill>
                  <a:schemeClr val="bg1"/>
                </a:solidFill>
              </a:rPr>
              <a:t>PosterPresentations.com</a:t>
            </a:r>
            <a:br>
              <a:rPr lang="en-US" sz="1800" dirty="0" smtClean="0">
                <a:solidFill>
                  <a:schemeClr val="bg1"/>
                </a:solidFill>
              </a:rPr>
            </a:br>
            <a:r>
              <a:rPr lang="en-US" sz="1600" dirty="0" smtClean="0">
                <a:solidFill>
                  <a:schemeClr val="bg1"/>
                </a:solidFill>
              </a:rPr>
              <a:t>2117 Fourth Street ,</a:t>
            </a:r>
            <a:r>
              <a:rPr lang="en-US" sz="1600" baseline="0" dirty="0" smtClean="0">
                <a:solidFill>
                  <a:schemeClr val="bg1"/>
                </a:solidFill>
              </a:rPr>
              <a:t> Unit C </a:t>
            </a:r>
          </a:p>
          <a:p>
            <a:pPr marL="176213" indent="0">
              <a:lnSpc>
                <a:spcPct val="100000"/>
              </a:lnSpc>
            </a:pPr>
            <a:r>
              <a:rPr lang="en-US" sz="1600" baseline="0" dirty="0" smtClean="0">
                <a:solidFill>
                  <a:schemeClr val="bg1"/>
                </a:solidFill>
              </a:rPr>
              <a:t>Berkeley CA </a:t>
            </a:r>
            <a:r>
              <a:rPr lang="en-US" sz="1400" baseline="0" dirty="0" smtClean="0">
                <a:solidFill>
                  <a:schemeClr val="bg1"/>
                </a:solidFill>
              </a:rPr>
              <a:t>94710</a:t>
            </a:r>
            <a:r>
              <a:rPr lang="en-US" sz="1600" baseline="0" dirty="0" smtClean="0">
                <a:solidFill>
                  <a:schemeClr val="bg1"/>
                </a:solidFill>
              </a:rPr>
              <a:t/>
            </a:r>
            <a:br>
              <a:rPr lang="en-US" sz="1600" baseline="0" dirty="0" smtClean="0">
                <a:solidFill>
                  <a:schemeClr val="bg1"/>
                </a:solidFill>
              </a:rPr>
            </a:br>
            <a:r>
              <a:rPr lang="en-US" sz="1600" b="1" baseline="0" dirty="0" smtClean="0">
                <a:solidFill>
                  <a:srgbClr val="FFFF00"/>
                </a:solidFill>
              </a:rPr>
              <a:t>posterpresenter@gmail.com</a:t>
            </a:r>
            <a:endParaRPr lang="en-US" sz="1800" b="1" dirty="0">
              <a:solidFill>
                <a:srgbClr val="FFFF00"/>
              </a:solidFill>
            </a:endParaRPr>
          </a:p>
        </p:txBody>
      </p:sp>
      <p:sp>
        <p:nvSpPr>
          <p:cNvPr id="47" name="Rounded Rectangle 46"/>
          <p:cNvSpPr/>
          <p:nvPr userDrawn="1"/>
        </p:nvSpPr>
        <p:spPr>
          <a:xfrm>
            <a:off x="735353" y="2963858"/>
            <a:ext cx="10153096" cy="14957300"/>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userDrawn="1"/>
        </p:nvSpPr>
        <p:spPr>
          <a:xfrm>
            <a:off x="11391636" y="2963858"/>
            <a:ext cx="10153096" cy="14957300"/>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userDrawn="1"/>
        </p:nvSpPr>
        <p:spPr>
          <a:xfrm>
            <a:off x="22047918" y="2963858"/>
            <a:ext cx="10153096" cy="14957300"/>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p:cNvGrpSpPr/>
          <p:nvPr userDrawn="1"/>
        </p:nvGrpSpPr>
        <p:grpSpPr>
          <a:xfrm>
            <a:off x="-16184" y="3124"/>
            <a:ext cx="32946526" cy="2698117"/>
            <a:chOff x="-14192" y="1382"/>
            <a:chExt cx="27451941" cy="4622614"/>
          </a:xfrm>
        </p:grpSpPr>
        <p:sp>
          <p:nvSpPr>
            <p:cNvPr id="73" name="Rectangle 16"/>
            <p:cNvSpPr/>
            <p:nvPr userDrawn="1"/>
          </p:nvSpPr>
          <p:spPr>
            <a:xfrm>
              <a:off x="-9397" y="707798"/>
              <a:ext cx="27445364" cy="3916198"/>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 name="connsiteX0" fmla="*/ 239 w 43824446"/>
                <a:gd name="connsiteY0" fmla="*/ 7053 h 5845739"/>
                <a:gd name="connsiteX1" fmla="*/ 43824446 w 43824446"/>
                <a:gd name="connsiteY1" fmla="*/ 0 h 5845739"/>
                <a:gd name="connsiteX2" fmla="*/ 43819716 w 43824446"/>
                <a:gd name="connsiteY2" fmla="*/ 5811651 h 5845739"/>
                <a:gd name="connsiteX3" fmla="*/ 21917405 w 43824446"/>
                <a:gd name="connsiteY3" fmla="*/ 3009824 h 5845739"/>
                <a:gd name="connsiteX4" fmla="*/ 457 w 43824446"/>
                <a:gd name="connsiteY4" fmla="*/ 5845739 h 5845739"/>
                <a:gd name="connsiteX5" fmla="*/ 239 w 43824446"/>
                <a:gd name="connsiteY5" fmla="*/ 7053 h 5845739"/>
                <a:gd name="connsiteX0" fmla="*/ 8717 w 43832924"/>
                <a:gd name="connsiteY0" fmla="*/ 7053 h 5862300"/>
                <a:gd name="connsiteX1" fmla="*/ 43832924 w 43832924"/>
                <a:gd name="connsiteY1" fmla="*/ 0 h 5862300"/>
                <a:gd name="connsiteX2" fmla="*/ 43828194 w 43832924"/>
                <a:gd name="connsiteY2" fmla="*/ 5811651 h 5862300"/>
                <a:gd name="connsiteX3" fmla="*/ 21925883 w 43832924"/>
                <a:gd name="connsiteY3" fmla="*/ 3009824 h 5862300"/>
                <a:gd name="connsiteX4" fmla="*/ 133 w 43832924"/>
                <a:gd name="connsiteY4" fmla="*/ 5862300 h 5862300"/>
                <a:gd name="connsiteX5" fmla="*/ 8717 w 43832924"/>
                <a:gd name="connsiteY5" fmla="*/ 7053 h 5862300"/>
                <a:gd name="connsiteX0" fmla="*/ 4390 w 43828597"/>
                <a:gd name="connsiteY0" fmla="*/ 7053 h 5845739"/>
                <a:gd name="connsiteX1" fmla="*/ 43828597 w 43828597"/>
                <a:gd name="connsiteY1" fmla="*/ 0 h 5845739"/>
                <a:gd name="connsiteX2" fmla="*/ 43823867 w 43828597"/>
                <a:gd name="connsiteY2" fmla="*/ 5811651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28212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50253" h="5886768">
                  <a:moveTo>
                    <a:pt x="26046" y="7053"/>
                  </a:moveTo>
                  <a:lnTo>
                    <a:pt x="43850253" y="0"/>
                  </a:lnTo>
                  <a:cubicBezTo>
                    <a:pt x="43848676" y="1937217"/>
                    <a:pt x="43847101" y="3903416"/>
                    <a:pt x="43845524" y="5840633"/>
                  </a:cubicBezTo>
                  <a:cubicBezTo>
                    <a:pt x="37596394" y="3754040"/>
                    <a:pt x="30078577" y="2852981"/>
                    <a:pt x="21943211" y="2804672"/>
                  </a:cubicBezTo>
                  <a:cubicBezTo>
                    <a:pt x="13130028" y="2752338"/>
                    <a:pt x="5384864" y="3570682"/>
                    <a:pt x="56" y="5886768"/>
                  </a:cubicBezTo>
                  <a:cubicBezTo>
                    <a:pt x="-1437" y="3949524"/>
                    <a:pt x="27539" y="1944297"/>
                    <a:pt x="26046"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16"/>
            <p:cNvSpPr/>
            <p:nvPr userDrawn="1"/>
          </p:nvSpPr>
          <p:spPr>
            <a:xfrm>
              <a:off x="-9077" y="5744"/>
              <a:ext cx="27444983" cy="4487402"/>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83609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936161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16018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81608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796070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69600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9001 w 43800854"/>
                <a:gd name="connsiteY0" fmla="*/ 0 h 6800456"/>
                <a:gd name="connsiteX1" fmla="*/ 43800854 w 43800854"/>
                <a:gd name="connsiteY1" fmla="*/ 1497 h 6800456"/>
                <a:gd name="connsiteX2" fmla="*/ 43800026 w 43800854"/>
                <a:gd name="connsiteY2" fmla="*/ 5762520 h 6800456"/>
                <a:gd name="connsiteX3" fmla="*/ 21927474 w 43800854"/>
                <a:gd name="connsiteY3" fmla="*/ 3756043 h 6800456"/>
                <a:gd name="connsiteX4" fmla="*/ 0 w 43800854"/>
                <a:gd name="connsiteY4" fmla="*/ 6800456 h 6800456"/>
                <a:gd name="connsiteX5" fmla="*/ 9001 w 43800854"/>
                <a:gd name="connsiteY5" fmla="*/ 0 h 6800456"/>
                <a:gd name="connsiteX0" fmla="*/ 9001 w 43800854"/>
                <a:gd name="connsiteY0" fmla="*/ 0 h 6680377"/>
                <a:gd name="connsiteX1" fmla="*/ 43800854 w 43800854"/>
                <a:gd name="connsiteY1" fmla="*/ 1497 h 6680377"/>
                <a:gd name="connsiteX2" fmla="*/ 43800026 w 43800854"/>
                <a:gd name="connsiteY2" fmla="*/ 5762520 h 6680377"/>
                <a:gd name="connsiteX3" fmla="*/ 21927474 w 43800854"/>
                <a:gd name="connsiteY3" fmla="*/ 3756043 h 6680377"/>
                <a:gd name="connsiteX4" fmla="*/ 0 w 43800854"/>
                <a:gd name="connsiteY4" fmla="*/ 6680377 h 6680377"/>
                <a:gd name="connsiteX5" fmla="*/ 9001 w 43800854"/>
                <a:gd name="connsiteY5" fmla="*/ 0 h 6680377"/>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756043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00854" h="6580312">
                  <a:moveTo>
                    <a:pt x="9001" y="0"/>
                  </a:moveTo>
                  <a:lnTo>
                    <a:pt x="43800854" y="1497"/>
                  </a:lnTo>
                  <a:cubicBezTo>
                    <a:pt x="43800854" y="2343991"/>
                    <a:pt x="43800026" y="3420026"/>
                    <a:pt x="43800026" y="5762520"/>
                  </a:cubicBezTo>
                  <a:cubicBezTo>
                    <a:pt x="33792539" y="4008920"/>
                    <a:pt x="29228690" y="3605685"/>
                    <a:pt x="21927474" y="3575926"/>
                  </a:cubicBezTo>
                  <a:cubicBezTo>
                    <a:pt x="16086810" y="3552120"/>
                    <a:pt x="6453274" y="4059074"/>
                    <a:pt x="0" y="6580312"/>
                  </a:cubicBezTo>
                  <a:cubicBezTo>
                    <a:pt x="7978" y="4353520"/>
                    <a:pt x="1023" y="2226792"/>
                    <a:pt x="9001"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15"/>
            <p:cNvSpPr/>
            <p:nvPr userDrawn="1"/>
          </p:nvSpPr>
          <p:spPr>
            <a:xfrm>
              <a:off x="-14192" y="1382"/>
              <a:ext cx="27451941" cy="4594111"/>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 name="connsiteX0" fmla="*/ 0 w 43909598"/>
                <a:gd name="connsiteY0" fmla="*/ 0 h 5415969"/>
                <a:gd name="connsiteX1" fmla="*/ 43909598 w 43909598"/>
                <a:gd name="connsiteY1" fmla="*/ 6780 h 5415969"/>
                <a:gd name="connsiteX2" fmla="*/ 43900396 w 43909598"/>
                <a:gd name="connsiteY2" fmla="*/ 2143554 h 5415969"/>
                <a:gd name="connsiteX3" fmla="*/ 21852497 w 43909598"/>
                <a:gd name="connsiteY3" fmla="*/ 1381537 h 5415969"/>
                <a:gd name="connsiteX4" fmla="*/ 20549 w 43909598"/>
                <a:gd name="connsiteY4" fmla="*/ 5415969 h 5415969"/>
                <a:gd name="connsiteX5" fmla="*/ 0 w 43909598"/>
                <a:gd name="connsiteY5" fmla="*/ 0 h 5415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41596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809831"/>
                    <a:pt x="20549" y="5415969"/>
                  </a:cubicBezTo>
                  <a:cubicBezTo>
                    <a:pt x="19609" y="362404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76" name="Group 75"/>
          <p:cNvGrpSpPr/>
          <p:nvPr userDrawn="1"/>
        </p:nvGrpSpPr>
        <p:grpSpPr>
          <a:xfrm rot="10800000">
            <a:off x="-23419" y="18177163"/>
            <a:ext cx="32965612" cy="1031422"/>
            <a:chOff x="-14192" y="1382"/>
            <a:chExt cx="27451941" cy="4572641"/>
          </a:xfrm>
        </p:grpSpPr>
        <p:sp>
          <p:nvSpPr>
            <p:cNvPr id="77"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80" name="Text Box 14"/>
          <p:cNvSpPr txBox="1">
            <a:spLocks noChangeArrowheads="1"/>
          </p:cNvSpPr>
          <p:nvPr userDrawn="1"/>
        </p:nvSpPr>
        <p:spPr bwMode="auto">
          <a:xfrm>
            <a:off x="1044833" y="18658562"/>
            <a:ext cx="2366237" cy="298337"/>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9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72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2" name="Group 21"/>
          <p:cNvGrpSpPr>
            <a:grpSpLocks noChangeAspect="1"/>
          </p:cNvGrpSpPr>
          <p:nvPr userDrawn="1"/>
        </p:nvGrpSpPr>
        <p:grpSpPr>
          <a:xfrm>
            <a:off x="-6886463" y="2"/>
            <a:ext cx="6608534" cy="19202398"/>
            <a:chOff x="-11220549" y="-1"/>
            <a:chExt cx="11014225" cy="27432000"/>
          </a:xfrm>
        </p:grpSpPr>
        <p:sp>
          <p:nvSpPr>
            <p:cNvPr id="27" name="Rectangle 26"/>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0" name="Straight Connector 29"/>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1" name="Picture 30"/>
            <p:cNvPicPr>
              <a:picLocks noChangeAspect="1"/>
            </p:cNvPicPr>
            <p:nvPr userDrawn="1"/>
          </p:nvPicPr>
          <p:blipFill>
            <a:blip r:embed="rId3"/>
            <a:stretch>
              <a:fillRect/>
            </a:stretch>
          </p:blipFill>
          <p:spPr>
            <a:xfrm>
              <a:off x="-10736022" y="7070058"/>
              <a:ext cx="1597665" cy="1001614"/>
            </a:xfrm>
            <a:prstGeom prst="rect">
              <a:avLst/>
            </a:prstGeom>
          </p:spPr>
        </p:pic>
        <p:pic>
          <p:nvPicPr>
            <p:cNvPr id="32" name="Picture 31"/>
            <p:cNvPicPr>
              <a:picLocks noChangeAspect="1"/>
            </p:cNvPicPr>
            <p:nvPr userDrawn="1"/>
          </p:nvPicPr>
          <p:blipFill>
            <a:blip r:embed="rId4"/>
            <a:stretch>
              <a:fillRect/>
            </a:stretch>
          </p:blipFill>
          <p:spPr>
            <a:xfrm>
              <a:off x="-10736022" y="11080322"/>
              <a:ext cx="9986807" cy="877997"/>
            </a:xfrm>
            <a:prstGeom prst="rect">
              <a:avLst/>
            </a:prstGeom>
          </p:spPr>
        </p:pic>
        <p:grpSp>
          <p:nvGrpSpPr>
            <p:cNvPr id="33" name="Group 32"/>
            <p:cNvGrpSpPr/>
            <p:nvPr userDrawn="1"/>
          </p:nvGrpSpPr>
          <p:grpSpPr>
            <a:xfrm>
              <a:off x="-9844889" y="17817181"/>
              <a:ext cx="7631078" cy="1987425"/>
              <a:chOff x="-4516464" y="10195245"/>
              <a:chExt cx="3516822" cy="1095727"/>
            </a:xfrm>
          </p:grpSpPr>
          <p:grpSp>
            <p:nvGrpSpPr>
              <p:cNvPr id="39" name="Group 38"/>
              <p:cNvGrpSpPr/>
              <p:nvPr userDrawn="1"/>
            </p:nvGrpSpPr>
            <p:grpSpPr>
              <a:xfrm>
                <a:off x="-2783494" y="10195289"/>
                <a:ext cx="624373" cy="894736"/>
                <a:chOff x="-3958698" y="9877015"/>
                <a:chExt cx="779266" cy="1282147"/>
              </a:xfrm>
            </p:grpSpPr>
            <p:pic>
              <p:nvPicPr>
                <p:cNvPr id="53" name="Picture 52"/>
                <p:cNvPicPr>
                  <a:picLocks noChangeAspect="1"/>
                </p:cNvPicPr>
                <p:nvPr userDrawn="1"/>
              </p:nvPicPr>
              <p:blipFill>
                <a:blip r:embed="rId5"/>
                <a:stretch>
                  <a:fillRect/>
                </a:stretch>
              </p:blipFill>
              <p:spPr>
                <a:xfrm>
                  <a:off x="-3948160" y="9877015"/>
                  <a:ext cx="768728" cy="1090752"/>
                </a:xfrm>
                <a:prstGeom prst="rect">
                  <a:avLst/>
                </a:prstGeom>
              </p:spPr>
            </p:pic>
            <p:sp>
              <p:nvSpPr>
                <p:cNvPr id="54"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0" name="Group 39"/>
              <p:cNvGrpSpPr/>
              <p:nvPr userDrawn="1"/>
            </p:nvGrpSpPr>
            <p:grpSpPr>
              <a:xfrm>
                <a:off x="-2033159" y="10195245"/>
                <a:ext cx="1033517" cy="907667"/>
                <a:chOff x="-2921738" y="10010570"/>
                <a:chExt cx="1420279" cy="1247337"/>
              </a:xfrm>
            </p:grpSpPr>
            <p:pic>
              <p:nvPicPr>
                <p:cNvPr id="51" name="Picture 50"/>
                <p:cNvPicPr>
                  <a:picLocks noChangeAspect="1"/>
                </p:cNvPicPr>
                <p:nvPr userDrawn="1"/>
              </p:nvPicPr>
              <p:blipFill>
                <a:blip r:embed="rId5"/>
                <a:stretch>
                  <a:fillRect/>
                </a:stretch>
              </p:blipFill>
              <p:spPr>
                <a:xfrm>
                  <a:off x="-2921738" y="10010570"/>
                  <a:ext cx="1420279" cy="1029695"/>
                </a:xfrm>
                <a:prstGeom prst="rect">
                  <a:avLst/>
                </a:prstGeom>
              </p:spPr>
            </p:pic>
            <p:sp>
              <p:nvSpPr>
                <p:cNvPr id="52"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49" name="Picture 48"/>
              <p:cNvPicPr>
                <a:picLocks noChangeAspect="1"/>
              </p:cNvPicPr>
              <p:nvPr userDrawn="1"/>
            </p:nvPicPr>
            <p:blipFill>
              <a:blip r:embed="rId6"/>
              <a:stretch>
                <a:fillRect/>
              </a:stretch>
            </p:blipFill>
            <p:spPr>
              <a:xfrm>
                <a:off x="-4516464" y="10195268"/>
                <a:ext cx="1098742" cy="847761"/>
              </a:xfrm>
              <a:prstGeom prst="rect">
                <a:avLst/>
              </a:prstGeom>
            </p:spPr>
          </p:pic>
          <p:sp>
            <p:nvSpPr>
              <p:cNvPr id="50"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34" name="Group 33"/>
            <p:cNvGrpSpPr/>
            <p:nvPr userDrawn="1"/>
          </p:nvGrpSpPr>
          <p:grpSpPr>
            <a:xfrm>
              <a:off x="-9604625" y="22201807"/>
              <a:ext cx="7832477" cy="2027097"/>
              <a:chOff x="-4427461" y="12587745"/>
              <a:chExt cx="3609638" cy="1117601"/>
            </a:xfrm>
          </p:grpSpPr>
          <p:pic>
            <p:nvPicPr>
              <p:cNvPr id="35" name="Picture 34"/>
              <p:cNvPicPr/>
              <p:nvPr userDrawn="1"/>
            </p:nvPicPr>
            <p:blipFill>
              <a:blip r:embed="rId7"/>
              <a:stretch>
                <a:fillRect/>
              </a:stretch>
            </p:blipFill>
            <p:spPr>
              <a:xfrm>
                <a:off x="-4179101" y="12737786"/>
                <a:ext cx="1512652" cy="772700"/>
              </a:xfrm>
              <a:prstGeom prst="rect">
                <a:avLst/>
              </a:prstGeom>
            </p:spPr>
          </p:pic>
          <p:pic>
            <p:nvPicPr>
              <p:cNvPr id="36" name="Picture 35"/>
              <p:cNvPicPr/>
              <p:nvPr userDrawn="1"/>
            </p:nvPicPr>
            <p:blipFill>
              <a:blip r:embed="rId8"/>
              <a:stretch>
                <a:fillRect/>
              </a:stretch>
            </p:blipFill>
            <p:spPr>
              <a:xfrm>
                <a:off x="-2596264" y="12737785"/>
                <a:ext cx="1512652" cy="772700"/>
              </a:xfrm>
              <a:prstGeom prst="rect">
                <a:avLst/>
              </a:prstGeom>
            </p:spPr>
          </p:pic>
          <p:sp>
            <p:nvSpPr>
              <p:cNvPr id="37"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38"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5" name="Group 54"/>
          <p:cNvGrpSpPr>
            <a:grpSpLocks noChangeAspect="1"/>
          </p:cNvGrpSpPr>
          <p:nvPr userDrawn="1"/>
        </p:nvGrpSpPr>
        <p:grpSpPr>
          <a:xfrm>
            <a:off x="33196329" y="11217"/>
            <a:ext cx="6632760" cy="19191183"/>
            <a:chOff x="36782324" y="0"/>
            <a:chExt cx="11062139" cy="27432000"/>
          </a:xfrm>
        </p:grpSpPr>
        <p:sp>
          <p:nvSpPr>
            <p:cNvPr id="56" name="Rectangle 55"/>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7" name="Picture 56"/>
            <p:cNvPicPr/>
            <p:nvPr userDrawn="1"/>
          </p:nvPicPr>
          <p:blipFill>
            <a:blip r:embed="rId9"/>
            <a:stretch>
              <a:fillRect/>
            </a:stretch>
          </p:blipFill>
          <p:spPr>
            <a:xfrm>
              <a:off x="39540164" y="3399421"/>
              <a:ext cx="5586150" cy="1716939"/>
            </a:xfrm>
            <a:prstGeom prst="rect">
              <a:avLst/>
            </a:prstGeom>
          </p:spPr>
        </p:pic>
        <p:pic>
          <p:nvPicPr>
            <p:cNvPr id="58" name="Picture 57"/>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59" name="Picture 58"/>
            <p:cNvPicPr/>
            <p:nvPr userDrawn="1"/>
          </p:nvPicPr>
          <p:blipFill>
            <a:blip r:embed="rId11"/>
            <a:stretch>
              <a:fillRect/>
            </a:stretch>
          </p:blipFill>
          <p:spPr>
            <a:xfrm>
              <a:off x="37524683" y="10986709"/>
              <a:ext cx="1482265" cy="825421"/>
            </a:xfrm>
            <a:prstGeom prst="rect">
              <a:avLst/>
            </a:prstGeom>
          </p:spPr>
        </p:pic>
        <p:grpSp>
          <p:nvGrpSpPr>
            <p:cNvPr id="60" name="Group 59"/>
            <p:cNvGrpSpPr/>
            <p:nvPr userDrawn="1"/>
          </p:nvGrpSpPr>
          <p:grpSpPr>
            <a:xfrm>
              <a:off x="37163426" y="23152352"/>
              <a:ext cx="10354213" cy="1052915"/>
              <a:chOff x="31687960" y="29635357"/>
              <a:chExt cx="9771399" cy="1090622"/>
            </a:xfrm>
          </p:grpSpPr>
          <p:sp>
            <p:nvSpPr>
              <p:cNvPr id="62" name="Rounded Rectangle 61"/>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3" name="Picture 62"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4"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1" name="TextBox 40"/>
          <p:cNvSpPr txBox="1"/>
          <p:nvPr userDrawn="1"/>
        </p:nvSpPr>
        <p:spPr>
          <a:xfrm>
            <a:off x="33424835" y="17368896"/>
            <a:ext cx="4001398" cy="1081602"/>
          </a:xfrm>
          <a:prstGeom prst="rect">
            <a:avLst/>
          </a:prstGeom>
          <a:noFill/>
        </p:spPr>
        <p:txBody>
          <a:bodyPr wrap="square" lIns="65304" tIns="32651" rIns="65304" bIns="32651" rtlCol="0">
            <a:spAutoFit/>
          </a:bodyPr>
          <a:lstStyle/>
          <a:p>
            <a:pPr marL="176213" indent="-176213">
              <a:lnSpc>
                <a:spcPct val="100000"/>
              </a:lnSpc>
            </a:pPr>
            <a:r>
              <a:rPr lang="en-US" sz="1800" dirty="0" smtClean="0">
                <a:solidFill>
                  <a:schemeClr val="bg1"/>
                </a:solidFill>
              </a:rPr>
              <a:t>©2015</a:t>
            </a:r>
            <a:r>
              <a:rPr lang="en-US" sz="1800" baseline="0" dirty="0" smtClean="0">
                <a:solidFill>
                  <a:schemeClr val="bg1"/>
                </a:solidFill>
              </a:rPr>
              <a:t> </a:t>
            </a:r>
            <a:r>
              <a:rPr lang="en-US" sz="1800" dirty="0" smtClean="0">
                <a:solidFill>
                  <a:schemeClr val="bg1"/>
                </a:solidFill>
              </a:rPr>
              <a:t>PosterPresentations.com</a:t>
            </a:r>
            <a:br>
              <a:rPr lang="en-US" sz="1800" dirty="0" smtClean="0">
                <a:solidFill>
                  <a:schemeClr val="bg1"/>
                </a:solidFill>
              </a:rPr>
            </a:br>
            <a:r>
              <a:rPr lang="en-US" sz="1600" dirty="0" smtClean="0">
                <a:solidFill>
                  <a:schemeClr val="bg1"/>
                </a:solidFill>
              </a:rPr>
              <a:t>2117 Fourth Street ,</a:t>
            </a:r>
            <a:r>
              <a:rPr lang="en-US" sz="1600" baseline="0" dirty="0" smtClean="0">
                <a:solidFill>
                  <a:schemeClr val="bg1"/>
                </a:solidFill>
              </a:rPr>
              <a:t> Unit C </a:t>
            </a:r>
          </a:p>
          <a:p>
            <a:pPr marL="176213" indent="0">
              <a:lnSpc>
                <a:spcPct val="100000"/>
              </a:lnSpc>
            </a:pPr>
            <a:r>
              <a:rPr lang="en-US" sz="1600" baseline="0" dirty="0" smtClean="0">
                <a:solidFill>
                  <a:schemeClr val="bg1"/>
                </a:solidFill>
              </a:rPr>
              <a:t>Berkeley CA </a:t>
            </a:r>
            <a:r>
              <a:rPr lang="en-US" sz="1400" baseline="0" dirty="0" smtClean="0">
                <a:solidFill>
                  <a:schemeClr val="bg1"/>
                </a:solidFill>
              </a:rPr>
              <a:t>94710</a:t>
            </a:r>
            <a:r>
              <a:rPr lang="en-US" sz="1600" baseline="0" dirty="0" smtClean="0">
                <a:solidFill>
                  <a:schemeClr val="bg1"/>
                </a:solidFill>
              </a:rPr>
              <a:t/>
            </a:r>
            <a:br>
              <a:rPr lang="en-US" sz="1600" baseline="0" dirty="0" smtClean="0">
                <a:solidFill>
                  <a:schemeClr val="bg1"/>
                </a:solidFill>
              </a:rPr>
            </a:br>
            <a:r>
              <a:rPr lang="en-US" sz="1600" b="1" baseline="0" dirty="0" smtClean="0">
                <a:solidFill>
                  <a:srgbClr val="FFFF00"/>
                </a:solidFill>
              </a:rPr>
              <a:t>posterpresenter@gmail.com</a:t>
            </a:r>
            <a:endParaRPr lang="en-US" sz="1800" b="1" dirty="0">
              <a:solidFill>
                <a:srgbClr val="FFFF00"/>
              </a:solidFill>
            </a:endParaRPr>
          </a:p>
        </p:txBody>
      </p:sp>
      <p:sp>
        <p:nvSpPr>
          <p:cNvPr id="42" name="Rounded Rectangle 41"/>
          <p:cNvSpPr/>
          <p:nvPr userDrawn="1"/>
        </p:nvSpPr>
        <p:spPr>
          <a:xfrm>
            <a:off x="735353" y="2873087"/>
            <a:ext cx="7532285" cy="15062294"/>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userDrawn="1"/>
        </p:nvSpPr>
        <p:spPr>
          <a:xfrm>
            <a:off x="24674883" y="2873087"/>
            <a:ext cx="7532285" cy="15062294"/>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userDrawn="1"/>
        </p:nvSpPr>
        <p:spPr>
          <a:xfrm>
            <a:off x="8629704" y="2873087"/>
            <a:ext cx="15683113" cy="15062294"/>
          </a:xfrm>
          <a:prstGeom prst="roundRect">
            <a:avLst>
              <a:gd name="adj" fmla="val 1350"/>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p:cNvGrpSpPr/>
          <p:nvPr userDrawn="1"/>
        </p:nvGrpSpPr>
        <p:grpSpPr>
          <a:xfrm rot="10800000">
            <a:off x="-23419" y="18177163"/>
            <a:ext cx="32965612" cy="1031422"/>
            <a:chOff x="-14192" y="1382"/>
            <a:chExt cx="27451941" cy="4572641"/>
          </a:xfrm>
        </p:grpSpPr>
        <p:sp>
          <p:nvSpPr>
            <p:cNvPr id="46"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61" name="Text Box 14"/>
          <p:cNvSpPr txBox="1">
            <a:spLocks noChangeArrowheads="1"/>
          </p:cNvSpPr>
          <p:nvPr userDrawn="1"/>
        </p:nvSpPr>
        <p:spPr bwMode="auto">
          <a:xfrm>
            <a:off x="1044833" y="18658562"/>
            <a:ext cx="2366237" cy="298337"/>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900" b="1" dirty="0">
                <a:solidFill>
                  <a:schemeClr val="bg1">
                    <a:lumMod val="75000"/>
                  </a:schemeClr>
                </a:solidFill>
                <a:latin typeface="Arial" charset="0"/>
              </a:rPr>
              <a:t>www.PosterPresentations.com</a:t>
            </a:r>
          </a:p>
        </p:txBody>
      </p:sp>
      <p:grpSp>
        <p:nvGrpSpPr>
          <p:cNvPr id="65" name="Group 64"/>
          <p:cNvGrpSpPr/>
          <p:nvPr userDrawn="1"/>
        </p:nvGrpSpPr>
        <p:grpSpPr>
          <a:xfrm>
            <a:off x="-16184" y="3124"/>
            <a:ext cx="32946526" cy="2698117"/>
            <a:chOff x="-14192" y="1382"/>
            <a:chExt cx="27451941" cy="4622614"/>
          </a:xfrm>
        </p:grpSpPr>
        <p:sp>
          <p:nvSpPr>
            <p:cNvPr id="66" name="Rectangle 16"/>
            <p:cNvSpPr/>
            <p:nvPr userDrawn="1"/>
          </p:nvSpPr>
          <p:spPr>
            <a:xfrm>
              <a:off x="-9397" y="707798"/>
              <a:ext cx="27445364" cy="3916198"/>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 name="connsiteX0" fmla="*/ 239 w 43824446"/>
                <a:gd name="connsiteY0" fmla="*/ 7053 h 5845739"/>
                <a:gd name="connsiteX1" fmla="*/ 43824446 w 43824446"/>
                <a:gd name="connsiteY1" fmla="*/ 0 h 5845739"/>
                <a:gd name="connsiteX2" fmla="*/ 43819716 w 43824446"/>
                <a:gd name="connsiteY2" fmla="*/ 5811651 h 5845739"/>
                <a:gd name="connsiteX3" fmla="*/ 21917405 w 43824446"/>
                <a:gd name="connsiteY3" fmla="*/ 3009824 h 5845739"/>
                <a:gd name="connsiteX4" fmla="*/ 457 w 43824446"/>
                <a:gd name="connsiteY4" fmla="*/ 5845739 h 5845739"/>
                <a:gd name="connsiteX5" fmla="*/ 239 w 43824446"/>
                <a:gd name="connsiteY5" fmla="*/ 7053 h 5845739"/>
                <a:gd name="connsiteX0" fmla="*/ 8717 w 43832924"/>
                <a:gd name="connsiteY0" fmla="*/ 7053 h 5862300"/>
                <a:gd name="connsiteX1" fmla="*/ 43832924 w 43832924"/>
                <a:gd name="connsiteY1" fmla="*/ 0 h 5862300"/>
                <a:gd name="connsiteX2" fmla="*/ 43828194 w 43832924"/>
                <a:gd name="connsiteY2" fmla="*/ 5811651 h 5862300"/>
                <a:gd name="connsiteX3" fmla="*/ 21925883 w 43832924"/>
                <a:gd name="connsiteY3" fmla="*/ 3009824 h 5862300"/>
                <a:gd name="connsiteX4" fmla="*/ 133 w 43832924"/>
                <a:gd name="connsiteY4" fmla="*/ 5862300 h 5862300"/>
                <a:gd name="connsiteX5" fmla="*/ 8717 w 43832924"/>
                <a:gd name="connsiteY5" fmla="*/ 7053 h 5862300"/>
                <a:gd name="connsiteX0" fmla="*/ 4390 w 43828597"/>
                <a:gd name="connsiteY0" fmla="*/ 7053 h 5845739"/>
                <a:gd name="connsiteX1" fmla="*/ 43828597 w 43828597"/>
                <a:gd name="connsiteY1" fmla="*/ 0 h 5845739"/>
                <a:gd name="connsiteX2" fmla="*/ 43823867 w 43828597"/>
                <a:gd name="connsiteY2" fmla="*/ 5811651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28212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6 w 43828597"/>
                <a:gd name="connsiteY3" fmla="*/ 3009824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3235489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877944 w 43828597"/>
                <a:gd name="connsiteY3" fmla="*/ 2825187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4390 w 43828597"/>
                <a:gd name="connsiteY0" fmla="*/ 7053 h 5845739"/>
                <a:gd name="connsiteX1" fmla="*/ 43828597 w 43828597"/>
                <a:gd name="connsiteY1" fmla="*/ 0 h 5845739"/>
                <a:gd name="connsiteX2" fmla="*/ 43823868 w 43828597"/>
                <a:gd name="connsiteY2" fmla="*/ 5840633 h 5845739"/>
                <a:gd name="connsiteX3" fmla="*/ 21921555 w 43828597"/>
                <a:gd name="connsiteY3" fmla="*/ 2804672 h 5845739"/>
                <a:gd name="connsiteX4" fmla="*/ 206 w 43828597"/>
                <a:gd name="connsiteY4" fmla="*/ 5845739 h 5845739"/>
                <a:gd name="connsiteX5" fmla="*/ 4390 w 43828597"/>
                <a:gd name="connsiteY5" fmla="*/ 7053 h 5845739"/>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 name="connsiteX0" fmla="*/ 26046 w 43850253"/>
                <a:gd name="connsiteY0" fmla="*/ 7053 h 5886768"/>
                <a:gd name="connsiteX1" fmla="*/ 43850253 w 43850253"/>
                <a:gd name="connsiteY1" fmla="*/ 0 h 5886768"/>
                <a:gd name="connsiteX2" fmla="*/ 43845524 w 43850253"/>
                <a:gd name="connsiteY2" fmla="*/ 5840633 h 5886768"/>
                <a:gd name="connsiteX3" fmla="*/ 21943211 w 43850253"/>
                <a:gd name="connsiteY3" fmla="*/ 2804672 h 5886768"/>
                <a:gd name="connsiteX4" fmla="*/ 56 w 43850253"/>
                <a:gd name="connsiteY4" fmla="*/ 5886768 h 5886768"/>
                <a:gd name="connsiteX5" fmla="*/ 26046 w 43850253"/>
                <a:gd name="connsiteY5" fmla="*/ 7053 h 5886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50253" h="5886768">
                  <a:moveTo>
                    <a:pt x="26046" y="7053"/>
                  </a:moveTo>
                  <a:lnTo>
                    <a:pt x="43850253" y="0"/>
                  </a:lnTo>
                  <a:cubicBezTo>
                    <a:pt x="43848676" y="1937217"/>
                    <a:pt x="43847101" y="3903416"/>
                    <a:pt x="43845524" y="5840633"/>
                  </a:cubicBezTo>
                  <a:cubicBezTo>
                    <a:pt x="37596394" y="3754040"/>
                    <a:pt x="30078577" y="2852981"/>
                    <a:pt x="21943211" y="2804672"/>
                  </a:cubicBezTo>
                  <a:cubicBezTo>
                    <a:pt x="13130028" y="2752338"/>
                    <a:pt x="5384864" y="3570682"/>
                    <a:pt x="56" y="5886768"/>
                  </a:cubicBezTo>
                  <a:cubicBezTo>
                    <a:pt x="-1437" y="3949524"/>
                    <a:pt x="27539" y="1944297"/>
                    <a:pt x="26046"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16"/>
            <p:cNvSpPr/>
            <p:nvPr userDrawn="1"/>
          </p:nvSpPr>
          <p:spPr>
            <a:xfrm>
              <a:off x="-9077" y="5744"/>
              <a:ext cx="27444983" cy="4487402"/>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83609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4 w 43793267"/>
                <a:gd name="connsiteY3" fmla="*/ 3936161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956174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16018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81608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98106 w 43793267"/>
                <a:gd name="connsiteY3" fmla="*/ 3796070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696005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919887 w 43793267"/>
                <a:gd name="connsiteY3" fmla="*/ 3756043 h 6680377"/>
                <a:gd name="connsiteX4" fmla="*/ 14194 w 43793267"/>
                <a:gd name="connsiteY4" fmla="*/ 6680377 h 6680377"/>
                <a:gd name="connsiteX5" fmla="*/ 1414 w 43793267"/>
                <a:gd name="connsiteY5" fmla="*/ 0 h 6680377"/>
                <a:gd name="connsiteX0" fmla="*/ 9001 w 43800854"/>
                <a:gd name="connsiteY0" fmla="*/ 0 h 6800456"/>
                <a:gd name="connsiteX1" fmla="*/ 43800854 w 43800854"/>
                <a:gd name="connsiteY1" fmla="*/ 1497 h 6800456"/>
                <a:gd name="connsiteX2" fmla="*/ 43800026 w 43800854"/>
                <a:gd name="connsiteY2" fmla="*/ 5762520 h 6800456"/>
                <a:gd name="connsiteX3" fmla="*/ 21927474 w 43800854"/>
                <a:gd name="connsiteY3" fmla="*/ 3756043 h 6800456"/>
                <a:gd name="connsiteX4" fmla="*/ 0 w 43800854"/>
                <a:gd name="connsiteY4" fmla="*/ 6800456 h 6800456"/>
                <a:gd name="connsiteX5" fmla="*/ 9001 w 43800854"/>
                <a:gd name="connsiteY5" fmla="*/ 0 h 6800456"/>
                <a:gd name="connsiteX0" fmla="*/ 9001 w 43800854"/>
                <a:gd name="connsiteY0" fmla="*/ 0 h 6680377"/>
                <a:gd name="connsiteX1" fmla="*/ 43800854 w 43800854"/>
                <a:gd name="connsiteY1" fmla="*/ 1497 h 6680377"/>
                <a:gd name="connsiteX2" fmla="*/ 43800026 w 43800854"/>
                <a:gd name="connsiteY2" fmla="*/ 5762520 h 6680377"/>
                <a:gd name="connsiteX3" fmla="*/ 21927474 w 43800854"/>
                <a:gd name="connsiteY3" fmla="*/ 3756043 h 6680377"/>
                <a:gd name="connsiteX4" fmla="*/ 0 w 43800854"/>
                <a:gd name="connsiteY4" fmla="*/ 6680377 h 6680377"/>
                <a:gd name="connsiteX5" fmla="*/ 9001 w 43800854"/>
                <a:gd name="connsiteY5" fmla="*/ 0 h 6680377"/>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756043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 name="connsiteX0" fmla="*/ 9001 w 43800854"/>
                <a:gd name="connsiteY0" fmla="*/ 0 h 6580312"/>
                <a:gd name="connsiteX1" fmla="*/ 43800854 w 43800854"/>
                <a:gd name="connsiteY1" fmla="*/ 1497 h 6580312"/>
                <a:gd name="connsiteX2" fmla="*/ 43800026 w 43800854"/>
                <a:gd name="connsiteY2" fmla="*/ 5762520 h 6580312"/>
                <a:gd name="connsiteX3" fmla="*/ 21927474 w 43800854"/>
                <a:gd name="connsiteY3" fmla="*/ 3575926 h 6580312"/>
                <a:gd name="connsiteX4" fmla="*/ 0 w 43800854"/>
                <a:gd name="connsiteY4" fmla="*/ 6580312 h 6580312"/>
                <a:gd name="connsiteX5" fmla="*/ 9001 w 43800854"/>
                <a:gd name="connsiteY5" fmla="*/ 0 h 658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00854" h="6580312">
                  <a:moveTo>
                    <a:pt x="9001" y="0"/>
                  </a:moveTo>
                  <a:lnTo>
                    <a:pt x="43800854" y="1497"/>
                  </a:lnTo>
                  <a:cubicBezTo>
                    <a:pt x="43800854" y="2343991"/>
                    <a:pt x="43800026" y="3420026"/>
                    <a:pt x="43800026" y="5762520"/>
                  </a:cubicBezTo>
                  <a:cubicBezTo>
                    <a:pt x="33792539" y="4008920"/>
                    <a:pt x="29228690" y="3605685"/>
                    <a:pt x="21927474" y="3575926"/>
                  </a:cubicBezTo>
                  <a:cubicBezTo>
                    <a:pt x="16086810" y="3552120"/>
                    <a:pt x="6453274" y="4059074"/>
                    <a:pt x="0" y="6580312"/>
                  </a:cubicBezTo>
                  <a:cubicBezTo>
                    <a:pt x="7978" y="4353520"/>
                    <a:pt x="1023" y="2226792"/>
                    <a:pt x="9001"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15"/>
            <p:cNvSpPr/>
            <p:nvPr userDrawn="1"/>
          </p:nvSpPr>
          <p:spPr>
            <a:xfrm>
              <a:off x="-14192" y="1382"/>
              <a:ext cx="27451941" cy="4594111"/>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 name="connsiteX0" fmla="*/ 0 w 43909598"/>
                <a:gd name="connsiteY0" fmla="*/ 0 h 5415969"/>
                <a:gd name="connsiteX1" fmla="*/ 43909598 w 43909598"/>
                <a:gd name="connsiteY1" fmla="*/ 6780 h 5415969"/>
                <a:gd name="connsiteX2" fmla="*/ 43900396 w 43909598"/>
                <a:gd name="connsiteY2" fmla="*/ 2143554 h 5415969"/>
                <a:gd name="connsiteX3" fmla="*/ 21852497 w 43909598"/>
                <a:gd name="connsiteY3" fmla="*/ 1381537 h 5415969"/>
                <a:gd name="connsiteX4" fmla="*/ 20549 w 43909598"/>
                <a:gd name="connsiteY4" fmla="*/ 5415969 h 5415969"/>
                <a:gd name="connsiteX5" fmla="*/ 0 w 43909598"/>
                <a:gd name="connsiteY5" fmla="*/ 0 h 5415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41596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809831"/>
                    <a:pt x="20549" y="5415969"/>
                  </a:cubicBezTo>
                  <a:cubicBezTo>
                    <a:pt x="19609" y="362404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p:cNvSpPr>
            <a:spLocks noGrp="1"/>
          </p:cNvSpPr>
          <p:nvPr>
            <p:ph type="body" sz="quarter" idx="10"/>
          </p:nvPr>
        </p:nvSpPr>
        <p:spPr/>
        <p:txBody>
          <a:bodyPr/>
          <a:lstStyle/>
          <a:p>
            <a:endParaRPr lang="en-US"/>
          </a:p>
        </p:txBody>
      </p:sp>
      <p:sp>
        <p:nvSpPr>
          <p:cNvPr id="20" name="Text Placeholder 19"/>
          <p:cNvSpPr>
            <a:spLocks noGrp="1"/>
          </p:cNvSpPr>
          <p:nvPr>
            <p:ph type="body" sz="quarter" idx="11"/>
          </p:nvPr>
        </p:nvSpPr>
        <p:spPr/>
        <p:txBody>
          <a:bodyPr/>
          <a:lstStyle/>
          <a:p>
            <a:endParaRPr lang="en-US"/>
          </a:p>
        </p:txBody>
      </p:sp>
      <p:sp>
        <p:nvSpPr>
          <p:cNvPr id="21" name="Text Placeholder 20"/>
          <p:cNvSpPr>
            <a:spLocks noGrp="1"/>
          </p:cNvSpPr>
          <p:nvPr>
            <p:ph type="body" sz="quarter" idx="19"/>
          </p:nvPr>
        </p:nvSpPr>
        <p:spPr/>
        <p:txBody>
          <a:bodyPr/>
          <a:lstStyle/>
          <a:p>
            <a:endParaRPr lang="en-US"/>
          </a:p>
        </p:txBody>
      </p:sp>
      <p:sp>
        <p:nvSpPr>
          <p:cNvPr id="22" name="Text Placeholder 21"/>
          <p:cNvSpPr>
            <a:spLocks noGrp="1"/>
          </p:cNvSpPr>
          <p:nvPr>
            <p:ph type="body" sz="quarter" idx="20"/>
          </p:nvPr>
        </p:nvSpPr>
        <p:spPr/>
        <p:txBody>
          <a:bodyPr/>
          <a:lstStyle/>
          <a:p>
            <a:endParaRPr lang="en-US"/>
          </a:p>
        </p:txBody>
      </p:sp>
      <p:sp>
        <p:nvSpPr>
          <p:cNvPr id="23" name="Text Placeholder 22"/>
          <p:cNvSpPr>
            <a:spLocks noGrp="1"/>
          </p:cNvSpPr>
          <p:nvPr>
            <p:ph type="body" sz="quarter" idx="21"/>
          </p:nvPr>
        </p:nvSpPr>
        <p:spPr/>
        <p:txBody>
          <a:bodyPr/>
          <a:lstStyle/>
          <a:p>
            <a:endParaRPr lang="en-US"/>
          </a:p>
        </p:txBody>
      </p:sp>
      <p:sp>
        <p:nvSpPr>
          <p:cNvPr id="24" name="Text Placeholder 23"/>
          <p:cNvSpPr>
            <a:spLocks noGrp="1"/>
          </p:cNvSpPr>
          <p:nvPr>
            <p:ph type="body" sz="quarter" idx="22"/>
          </p:nvPr>
        </p:nvSpPr>
        <p:spPr/>
        <p:txBody>
          <a:bodyPr/>
          <a:lstStyle/>
          <a:p>
            <a:endParaRPr lang="en-US"/>
          </a:p>
        </p:txBody>
      </p:sp>
      <p:sp>
        <p:nvSpPr>
          <p:cNvPr id="25" name="Text Placeholder 24"/>
          <p:cNvSpPr>
            <a:spLocks noGrp="1"/>
          </p:cNvSpPr>
          <p:nvPr>
            <p:ph type="body" sz="quarter" idx="23"/>
          </p:nvPr>
        </p:nvSpPr>
        <p:spPr/>
        <p:txBody>
          <a:bodyPr/>
          <a:lstStyle/>
          <a:p>
            <a:endParaRPr lang="en-US"/>
          </a:p>
        </p:txBody>
      </p:sp>
      <p:sp>
        <p:nvSpPr>
          <p:cNvPr id="26" name="Text Placeholder 25"/>
          <p:cNvSpPr>
            <a:spLocks noGrp="1"/>
          </p:cNvSpPr>
          <p:nvPr>
            <p:ph type="body" sz="quarter" idx="24"/>
          </p:nvPr>
        </p:nvSpPr>
        <p:spPr/>
        <p:txBody>
          <a:bodyPr/>
          <a:lstStyle/>
          <a:p>
            <a:endParaRPr lang="en-US"/>
          </a:p>
        </p:txBody>
      </p:sp>
      <p:sp>
        <p:nvSpPr>
          <p:cNvPr id="27" name="Text Placeholder 26"/>
          <p:cNvSpPr>
            <a:spLocks noGrp="1"/>
          </p:cNvSpPr>
          <p:nvPr>
            <p:ph type="body" sz="quarter" idx="25"/>
          </p:nvPr>
        </p:nvSpPr>
        <p:spPr/>
        <p:txBody>
          <a:bodyPr/>
          <a:lstStyle/>
          <a:p>
            <a:endParaRPr lang="en-US"/>
          </a:p>
        </p:txBody>
      </p:sp>
      <p:sp>
        <p:nvSpPr>
          <p:cNvPr id="28" name="Text Placeholder 27"/>
          <p:cNvSpPr>
            <a:spLocks noGrp="1"/>
          </p:cNvSpPr>
          <p:nvPr>
            <p:ph type="body" sz="quarter" idx="26"/>
          </p:nvPr>
        </p:nvSpPr>
        <p:spPr/>
        <p:txBody>
          <a:bodyPr/>
          <a:lstStyle/>
          <a:p>
            <a:endParaRPr lang="en-US"/>
          </a:p>
        </p:txBody>
      </p:sp>
      <p:sp>
        <p:nvSpPr>
          <p:cNvPr id="29" name="Text Placeholder 28"/>
          <p:cNvSpPr>
            <a:spLocks noGrp="1"/>
          </p:cNvSpPr>
          <p:nvPr>
            <p:ph type="body" sz="quarter" idx="27"/>
          </p:nvPr>
        </p:nvSpPr>
        <p:spPr/>
        <p:txBody>
          <a:bodyPr/>
          <a:lstStyle/>
          <a:p>
            <a:endParaRPr lang="en-US"/>
          </a:p>
        </p:txBody>
      </p:sp>
      <p:sp>
        <p:nvSpPr>
          <p:cNvPr id="30" name="Text Placeholder 29"/>
          <p:cNvSpPr>
            <a:spLocks noGrp="1"/>
          </p:cNvSpPr>
          <p:nvPr>
            <p:ph type="body" sz="quarter" idx="28"/>
          </p:nvPr>
        </p:nvSpPr>
        <p:spPr/>
        <p:txBody>
          <a:bodyPr/>
          <a:lstStyle/>
          <a:p>
            <a:endParaRPr lang="en-US"/>
          </a:p>
        </p:txBody>
      </p:sp>
      <p:sp>
        <p:nvSpPr>
          <p:cNvPr id="31" name="Text Placeholder 30"/>
          <p:cNvSpPr>
            <a:spLocks noGrp="1"/>
          </p:cNvSpPr>
          <p:nvPr>
            <p:ph type="body" sz="quarter" idx="29"/>
          </p:nvPr>
        </p:nvSpPr>
        <p:spPr/>
        <p:txBody>
          <a:bodyPr/>
          <a:lstStyle/>
          <a:p>
            <a:endParaRPr lang="en-US"/>
          </a:p>
        </p:txBody>
      </p:sp>
      <p:sp>
        <p:nvSpPr>
          <p:cNvPr id="32" name="Text Placeholder 31"/>
          <p:cNvSpPr>
            <a:spLocks noGrp="1"/>
          </p:cNvSpPr>
          <p:nvPr>
            <p:ph type="body" sz="quarter" idx="30"/>
          </p:nvPr>
        </p:nvSpPr>
        <p:spPr/>
        <p:txBody>
          <a:bodyPr/>
          <a:lstStyle/>
          <a:p>
            <a:endParaRPr lang="en-US"/>
          </a:p>
        </p:txBody>
      </p:sp>
      <p:sp>
        <p:nvSpPr>
          <p:cNvPr id="33" name="Text Placeholder 32"/>
          <p:cNvSpPr>
            <a:spLocks noGrp="1"/>
          </p:cNvSpPr>
          <p:nvPr>
            <p:ph type="body" sz="quarter" idx="161"/>
          </p:nvPr>
        </p:nvSpPr>
        <p:spPr/>
        <p:txBody>
          <a:bodyPr/>
          <a:lstStyle/>
          <a:p>
            <a:endParaRPr lang="en-US"/>
          </a:p>
        </p:txBody>
      </p:sp>
      <p:sp>
        <p:nvSpPr>
          <p:cNvPr id="34" name="Text Placeholder 33"/>
          <p:cNvSpPr>
            <a:spLocks noGrp="1"/>
          </p:cNvSpPr>
          <p:nvPr>
            <p:ph type="body" sz="quarter" idx="195"/>
          </p:nvPr>
        </p:nvSpPr>
        <p:spPr/>
        <p:txBody>
          <a:bodyPr/>
          <a:lstStyle/>
          <a:p>
            <a:endParaRPr lang="en-US"/>
          </a:p>
        </p:txBody>
      </p:sp>
      <p:sp>
        <p:nvSpPr>
          <p:cNvPr id="35" name="Text Placeholder 34"/>
          <p:cNvSpPr>
            <a:spLocks noGrp="1"/>
          </p:cNvSpPr>
          <p:nvPr>
            <p:ph type="body" sz="quarter" idx="196"/>
          </p:nvPr>
        </p:nvSpPr>
        <p:spPr/>
        <p:txBody>
          <a:bodyPr/>
          <a:lstStyle/>
          <a:p>
            <a:endParaRPr lang="en-US"/>
          </a:p>
        </p:txBody>
      </p:sp>
    </p:spTree>
    <p:extLst>
      <p:ext uri="{BB962C8B-B14F-4D97-AF65-F5344CB8AC3E}">
        <p14:creationId xmlns:p14="http://schemas.microsoft.com/office/powerpoint/2010/main" val="2914394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solidFill>
            <a:schemeClr val="tx1"/>
          </a:solidFill>
          <a:miter lim="800000"/>
          <a:headEnd/>
          <a:tailEnd/>
        </a:ln>
        <a:effectLst/>
      </a:spPr>
      <a:bodyPr wrap="none" lIns="65304" tIns="32651" rIns="65304" bIns="32651" anchor="ctr"/>
      <a:lstStyle>
        <a:defPPr>
          <a:defRPr dirty="0"/>
        </a:defPPr>
      </a:lstStyle>
    </a:spDef>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PosterPresentations.com-42x72-Template</Template>
  <TotalTime>60</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Times New Roman</vt:lpstr>
      <vt:lpstr>Trebuchet MS</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27</cp:revision>
  <dcterms:created xsi:type="dcterms:W3CDTF">2012-02-07T00:41:31Z</dcterms:created>
  <dcterms:modified xsi:type="dcterms:W3CDTF">2015-08-10T22:58:15Z</dcterms:modified>
</cp:coreProperties>
</file>