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7"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4701" autoAdjust="0"/>
  </p:normalViewPr>
  <p:slideViewPr>
    <p:cSldViewPr snapToGrid="0" snapToObjects="1" showGuides="1">
      <p:cViewPr varScale="1">
        <p:scale>
          <a:sx n="38" d="100"/>
          <a:sy n="38" d="100"/>
        </p:scale>
        <p:origin x="-2736" y="-152"/>
      </p:cViewPr>
      <p:guideLst>
        <p:guide orient="horz" pos="3318"/>
        <p:guide orient="horz" pos="288"/>
        <p:guide orient="horz" pos="20160"/>
        <p:guide orient="horz"/>
        <p:guide pos="245"/>
        <p:guide pos="2736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27923"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4607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446074"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28410"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2430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417094"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402536"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390292"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390292"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390292"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390292"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390292"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390292"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27923"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11.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12.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9.bin"/><Relationship Id="rId9" Type="http://schemas.openxmlformats.org/officeDocument/2006/relationships/image" Target="../media/image1.wmf"/><Relationship Id="rId10" Type="http://schemas.openxmlformats.org/officeDocument/2006/relationships/oleObject" Target="../embeddings/oleObject10.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63"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64"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65"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66"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0"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0" name="Group 59"/>
          <p:cNvGrpSpPr/>
          <p:nvPr userDrawn="1"/>
        </p:nvGrpSpPr>
        <p:grpSpPr>
          <a:xfrm>
            <a:off x="-122803" y="-102882"/>
            <a:ext cx="44373863" cy="33075071"/>
            <a:chOff x="-109728" y="0"/>
            <a:chExt cx="44267567" cy="32991552"/>
          </a:xfrm>
        </p:grpSpPr>
        <p:sp>
          <p:nvSpPr>
            <p:cNvPr id="64" name="Freeform 63"/>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8"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192">
          <p15:clr>
            <a:srgbClr val="F26B43"/>
          </p15:clr>
        </p15:guide>
        <p15:guide id="2" pos="7104">
          <p15:clr>
            <a:srgbClr val="F26B43"/>
          </p15:clr>
        </p15:guide>
        <p15:guide id="3" pos="13824">
          <p15:clr>
            <a:srgbClr val="F26B43"/>
          </p15:clr>
        </p15:guide>
        <p15:guide id="4" pos="2054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83"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84"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148" name="Group 147"/>
          <p:cNvGrpSpPr/>
          <p:nvPr userDrawn="1"/>
        </p:nvGrpSpPr>
        <p:grpSpPr>
          <a:xfrm>
            <a:off x="-11293868" y="-27534"/>
            <a:ext cx="11018865" cy="32918401"/>
            <a:chOff x="-11225189" y="-1"/>
            <a:chExt cx="11018865" cy="32918401"/>
          </a:xfrm>
        </p:grpSpPr>
        <p:sp>
          <p:nvSpPr>
            <p:cNvPr id="149" name="Rectangle 148"/>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50" name="Straight Connector 149"/>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51" name="Picture 150"/>
            <p:cNvPicPr>
              <a:picLocks noChangeAspect="1"/>
            </p:cNvPicPr>
            <p:nvPr userDrawn="1"/>
          </p:nvPicPr>
          <p:blipFill>
            <a:blip r:embed="rId11"/>
            <a:stretch>
              <a:fillRect/>
            </a:stretch>
          </p:blipFill>
          <p:spPr>
            <a:xfrm>
              <a:off x="-10740740" y="10261718"/>
              <a:ext cx="1597666" cy="1201935"/>
            </a:xfrm>
            <a:prstGeom prst="rect">
              <a:avLst/>
            </a:prstGeom>
          </p:spPr>
        </p:pic>
        <p:pic>
          <p:nvPicPr>
            <p:cNvPr id="152" name="Picture 151"/>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153" name="Group 152"/>
            <p:cNvGrpSpPr/>
            <p:nvPr userDrawn="1"/>
          </p:nvGrpSpPr>
          <p:grpSpPr>
            <a:xfrm>
              <a:off x="-9744993" y="23540957"/>
              <a:ext cx="7531182" cy="2120439"/>
              <a:chOff x="-4470427" y="11016658"/>
              <a:chExt cx="3470785" cy="974220"/>
            </a:xfrm>
          </p:grpSpPr>
          <p:grpSp>
            <p:nvGrpSpPr>
              <p:cNvPr id="159" name="Group 158"/>
              <p:cNvGrpSpPr/>
              <p:nvPr userDrawn="1"/>
            </p:nvGrpSpPr>
            <p:grpSpPr>
              <a:xfrm>
                <a:off x="-2783495" y="11060886"/>
                <a:ext cx="624431" cy="893535"/>
                <a:chOff x="-3958697" y="11117435"/>
                <a:chExt cx="779338" cy="1280430"/>
              </a:xfrm>
            </p:grpSpPr>
            <p:pic>
              <p:nvPicPr>
                <p:cNvPr id="165" name="Picture 164"/>
                <p:cNvPicPr>
                  <a:picLocks noChangeAspect="1"/>
                </p:cNvPicPr>
                <p:nvPr userDrawn="1"/>
              </p:nvPicPr>
              <p:blipFill>
                <a:blip r:embed="rId13"/>
                <a:stretch>
                  <a:fillRect/>
                </a:stretch>
              </p:blipFill>
              <p:spPr>
                <a:xfrm>
                  <a:off x="-3948160" y="11117435"/>
                  <a:ext cx="768801" cy="1090857"/>
                </a:xfrm>
                <a:prstGeom prst="rect">
                  <a:avLst/>
                </a:prstGeom>
              </p:spPr>
            </p:pic>
            <p:sp>
              <p:nvSpPr>
                <p:cNvPr id="166" name="TextBox 165"/>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60" name="Group 159"/>
              <p:cNvGrpSpPr/>
              <p:nvPr userDrawn="1"/>
            </p:nvGrpSpPr>
            <p:grpSpPr>
              <a:xfrm>
                <a:off x="-2033159" y="11060889"/>
                <a:ext cx="1033517" cy="893529"/>
                <a:chOff x="-2921738" y="11200127"/>
                <a:chExt cx="1420279" cy="1227904"/>
              </a:xfrm>
            </p:grpSpPr>
            <p:pic>
              <p:nvPicPr>
                <p:cNvPr id="163" name="Picture 162"/>
                <p:cNvPicPr>
                  <a:picLocks noChangeAspect="1"/>
                </p:cNvPicPr>
                <p:nvPr userDrawn="1"/>
              </p:nvPicPr>
              <p:blipFill>
                <a:blip r:embed="rId13"/>
                <a:stretch>
                  <a:fillRect/>
                </a:stretch>
              </p:blipFill>
              <p:spPr>
                <a:xfrm>
                  <a:off x="-2921738" y="11200127"/>
                  <a:ext cx="1420279" cy="1029694"/>
                </a:xfrm>
                <a:prstGeom prst="rect">
                  <a:avLst/>
                </a:prstGeom>
              </p:spPr>
            </p:pic>
            <p:sp>
              <p:nvSpPr>
                <p:cNvPr id="164" name="TextBox 163"/>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61" name="Picture 160"/>
              <p:cNvPicPr>
                <a:picLocks noChangeAspect="1"/>
              </p:cNvPicPr>
              <p:nvPr userDrawn="1"/>
            </p:nvPicPr>
            <p:blipFill>
              <a:blip r:embed="rId14"/>
              <a:stretch>
                <a:fillRect/>
              </a:stretch>
            </p:blipFill>
            <p:spPr>
              <a:xfrm>
                <a:off x="-4470427" y="11016658"/>
                <a:ext cx="1098742" cy="847761"/>
              </a:xfrm>
              <a:prstGeom prst="rect">
                <a:avLst/>
              </a:prstGeom>
            </p:spPr>
          </p:pic>
          <p:sp>
            <p:nvSpPr>
              <p:cNvPr id="162" name="TextBox 161"/>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54" name="Group 153"/>
            <p:cNvGrpSpPr/>
            <p:nvPr userDrawn="1"/>
          </p:nvGrpSpPr>
          <p:grpSpPr>
            <a:xfrm>
              <a:off x="-10398793" y="27751410"/>
              <a:ext cx="9323012" cy="2453251"/>
              <a:chOff x="-4754996" y="12734136"/>
              <a:chExt cx="4296559" cy="1127128"/>
            </a:xfrm>
          </p:grpSpPr>
          <p:graphicFrame>
            <p:nvGraphicFramePr>
              <p:cNvPr id="155" name="Object 154"/>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85"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156" name="Object 155"/>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86"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157" name="TextBox 156"/>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58" name="TextBox 157"/>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5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2" name="Group 61"/>
          <p:cNvGrpSpPr/>
          <p:nvPr userDrawn="1"/>
        </p:nvGrpSpPr>
        <p:grpSpPr>
          <a:xfrm>
            <a:off x="-122803" y="-102882"/>
            <a:ext cx="44373863" cy="33075071"/>
            <a:chOff x="-109728" y="0"/>
            <a:chExt cx="44267567" cy="32991552"/>
          </a:xfrm>
        </p:grpSpPr>
        <p:sp>
          <p:nvSpPr>
            <p:cNvPr id="63" name="Freeform 62"/>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63"/>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7"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904" userDrawn="1">
          <p15:clr>
            <a:srgbClr val="F26B43"/>
          </p15:clr>
        </p15:guide>
        <p15:guide id="3" pos="9360" userDrawn="1">
          <p15:clr>
            <a:srgbClr val="F26B43"/>
          </p15:clr>
        </p15:guide>
        <p15:guide id="4" pos="18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7" name="Group 106"/>
          <p:cNvGrpSpPr/>
          <p:nvPr userDrawn="1"/>
        </p:nvGrpSpPr>
        <p:grpSpPr>
          <a:xfrm>
            <a:off x="-11225189" y="32851"/>
            <a:ext cx="11018865" cy="32918401"/>
            <a:chOff x="-11225189" y="-1"/>
            <a:chExt cx="11018865" cy="32918401"/>
          </a:xfrm>
        </p:grpSpPr>
        <p:sp>
          <p:nvSpPr>
            <p:cNvPr id="108" name="Rectangle 10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09" name="Straight Connector 10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10" name="Picture 109"/>
            <p:cNvPicPr>
              <a:picLocks noChangeAspect="1"/>
            </p:cNvPicPr>
            <p:nvPr userDrawn="1"/>
          </p:nvPicPr>
          <p:blipFill>
            <a:blip r:embed="rId4"/>
            <a:stretch>
              <a:fillRect/>
            </a:stretch>
          </p:blipFill>
          <p:spPr>
            <a:xfrm>
              <a:off x="-10740740" y="10261718"/>
              <a:ext cx="1597666" cy="1201935"/>
            </a:xfrm>
            <a:prstGeom prst="rect">
              <a:avLst/>
            </a:prstGeom>
          </p:spPr>
        </p:pic>
        <p:pic>
          <p:nvPicPr>
            <p:cNvPr id="111" name="Picture 11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112" name="Group 111"/>
            <p:cNvGrpSpPr/>
            <p:nvPr userDrawn="1"/>
          </p:nvGrpSpPr>
          <p:grpSpPr>
            <a:xfrm>
              <a:off x="-9744993" y="23540957"/>
              <a:ext cx="7531182" cy="2120439"/>
              <a:chOff x="-4470427" y="11016658"/>
              <a:chExt cx="3470785" cy="974220"/>
            </a:xfrm>
          </p:grpSpPr>
          <p:grpSp>
            <p:nvGrpSpPr>
              <p:cNvPr id="118" name="Group 117"/>
              <p:cNvGrpSpPr/>
              <p:nvPr userDrawn="1"/>
            </p:nvGrpSpPr>
            <p:grpSpPr>
              <a:xfrm>
                <a:off x="-2783495" y="11060886"/>
                <a:ext cx="624431" cy="893535"/>
                <a:chOff x="-3958697" y="11117435"/>
                <a:chExt cx="779338" cy="1280430"/>
              </a:xfrm>
            </p:grpSpPr>
            <p:pic>
              <p:nvPicPr>
                <p:cNvPr id="124" name="Picture 123"/>
                <p:cNvPicPr>
                  <a:picLocks noChangeAspect="1"/>
                </p:cNvPicPr>
                <p:nvPr userDrawn="1"/>
              </p:nvPicPr>
              <p:blipFill>
                <a:blip r:embed="rId6"/>
                <a:stretch>
                  <a:fillRect/>
                </a:stretch>
              </p:blipFill>
              <p:spPr>
                <a:xfrm>
                  <a:off x="-3948160" y="11117435"/>
                  <a:ext cx="768801" cy="1090857"/>
                </a:xfrm>
                <a:prstGeom prst="rect">
                  <a:avLst/>
                </a:prstGeom>
              </p:spPr>
            </p:pic>
            <p:sp>
              <p:nvSpPr>
                <p:cNvPr id="125" name="TextBox 12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19" name="Group 118"/>
              <p:cNvGrpSpPr/>
              <p:nvPr userDrawn="1"/>
            </p:nvGrpSpPr>
            <p:grpSpPr>
              <a:xfrm>
                <a:off x="-2033159" y="11060889"/>
                <a:ext cx="1033517" cy="893529"/>
                <a:chOff x="-2921738" y="11200127"/>
                <a:chExt cx="1420279" cy="1227904"/>
              </a:xfrm>
            </p:grpSpPr>
            <p:pic>
              <p:nvPicPr>
                <p:cNvPr id="122" name="Picture 121"/>
                <p:cNvPicPr>
                  <a:picLocks noChangeAspect="1"/>
                </p:cNvPicPr>
                <p:nvPr userDrawn="1"/>
              </p:nvPicPr>
              <p:blipFill>
                <a:blip r:embed="rId6"/>
                <a:stretch>
                  <a:fillRect/>
                </a:stretch>
              </p:blipFill>
              <p:spPr>
                <a:xfrm>
                  <a:off x="-2921738" y="11200127"/>
                  <a:ext cx="1420279" cy="1029694"/>
                </a:xfrm>
                <a:prstGeom prst="rect">
                  <a:avLst/>
                </a:prstGeom>
              </p:spPr>
            </p:pic>
            <p:sp>
              <p:nvSpPr>
                <p:cNvPr id="123" name="TextBox 12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20" name="Picture 119"/>
              <p:cNvPicPr>
                <a:picLocks noChangeAspect="1"/>
              </p:cNvPicPr>
              <p:nvPr userDrawn="1"/>
            </p:nvPicPr>
            <p:blipFill>
              <a:blip r:embed="rId7"/>
              <a:stretch>
                <a:fillRect/>
              </a:stretch>
            </p:blipFill>
            <p:spPr>
              <a:xfrm>
                <a:off x="-4470427" y="11016658"/>
                <a:ext cx="1098742" cy="847761"/>
              </a:xfrm>
              <a:prstGeom prst="rect">
                <a:avLst/>
              </a:prstGeom>
            </p:spPr>
          </p:pic>
          <p:sp>
            <p:nvSpPr>
              <p:cNvPr id="121" name="TextBox 12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13" name="Group 112"/>
            <p:cNvGrpSpPr/>
            <p:nvPr userDrawn="1"/>
          </p:nvGrpSpPr>
          <p:grpSpPr>
            <a:xfrm>
              <a:off x="-10398793" y="27751410"/>
              <a:ext cx="9323012" cy="2453251"/>
              <a:chOff x="-4754996" y="12734136"/>
              <a:chExt cx="4296559" cy="1127128"/>
            </a:xfrm>
          </p:grpSpPr>
          <p:graphicFrame>
            <p:nvGraphicFramePr>
              <p:cNvPr id="114" name="Object 113"/>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20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115" name="Object 114"/>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20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116" name="TextBox 11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17" name="TextBox 11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126" name="Group 125"/>
          <p:cNvGrpSpPr/>
          <p:nvPr userDrawn="1"/>
        </p:nvGrpSpPr>
        <p:grpSpPr>
          <a:xfrm>
            <a:off x="44157839" y="-22213"/>
            <a:ext cx="11062139" cy="32973465"/>
            <a:chOff x="44157839" y="-55065"/>
            <a:chExt cx="11062139" cy="32973465"/>
          </a:xfrm>
        </p:grpSpPr>
        <p:sp>
          <p:nvSpPr>
            <p:cNvPr id="127" name="Rectangle 12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28" name="Object 127"/>
            <p:cNvGraphicFramePr>
              <a:graphicFrameLocks noChangeAspect="1"/>
            </p:cNvGraphicFramePr>
            <p:nvPr userDrawn="1">
              <p:extLst>
                <p:ext uri="{D42A27DB-BD31-4B8C-83A1-F6EECF244321}">
                  <p14:modId xmlns:p14="http://schemas.microsoft.com/office/powerpoint/2010/main" val="1733497096"/>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20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129" name="Picture 12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130" name="Object 129"/>
            <p:cNvGraphicFramePr>
              <a:graphicFrameLocks noChangeAspect="1"/>
            </p:cNvGraphicFramePr>
            <p:nvPr userDrawn="1">
              <p:extLst>
                <p:ext uri="{D42A27DB-BD31-4B8C-83A1-F6EECF244321}">
                  <p14:modId xmlns:p14="http://schemas.microsoft.com/office/powerpoint/2010/main" val="4254524331"/>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21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131" name="Group 130"/>
            <p:cNvGrpSpPr/>
            <p:nvPr userDrawn="1"/>
          </p:nvGrpSpPr>
          <p:grpSpPr>
            <a:xfrm>
              <a:off x="44487207" y="29414560"/>
              <a:ext cx="10354213" cy="1265612"/>
              <a:chOff x="44200453" y="28362386"/>
              <a:chExt cx="9771399" cy="1090622"/>
            </a:xfrm>
          </p:grpSpPr>
          <p:sp>
            <p:nvSpPr>
              <p:cNvPr id="133" name="Rounded Rectangle 13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135" name="TextBox 13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40" name="Group 39"/>
          <p:cNvGrpSpPr/>
          <p:nvPr userDrawn="1"/>
        </p:nvGrpSpPr>
        <p:grpSpPr>
          <a:xfrm>
            <a:off x="-122803" y="-102882"/>
            <a:ext cx="44373863" cy="33075071"/>
            <a:chOff x="-109728" y="0"/>
            <a:chExt cx="44267567" cy="32991552"/>
          </a:xfrm>
        </p:grpSpPr>
        <p:sp>
          <p:nvSpPr>
            <p:cNvPr id="41" name="Freeform 40"/>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41"/>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45"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1347833560"/>
      </p:ext>
    </p:extLst>
  </p:cSld>
  <p:clrMapOvr>
    <a:masterClrMapping/>
  </p:clrMapOvr>
</p:sld>
</file>

<file path=ppt/theme/theme1.xml><?xml version="1.0" encoding="utf-8"?>
<a:theme xmlns:a="http://schemas.openxmlformats.org/drawingml/2006/main" name="36x48-Template-V2b">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868</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70</cp:revision>
  <dcterms:created xsi:type="dcterms:W3CDTF">2012-02-03T19:11:35Z</dcterms:created>
  <dcterms:modified xsi:type="dcterms:W3CDTF">2017-11-08T23:42:17Z</dcterms:modified>
</cp:coreProperties>
</file>