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slideLayouts/slideLayout2.xml" ContentType="application/vnd.openxmlformats-officedocument.presentationml.slideLayout+xml"/>
  <Override PartName="/ppt/theme/theme2.xml" ContentType="application/vnd.openxmlformats-officedocument.them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slideLayouts/slideLayout3.xml" ContentType="application/vnd.openxmlformats-officedocument.presentationml.slideLayout+xml"/>
  <Override PartName="/ppt/theme/theme3.xml" ContentType="application/vnd.openxmlformats-officedocument.theme+xml"/>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7"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58" autoAdjust="0"/>
    <p:restoredTop sz="94701" autoAdjust="0"/>
  </p:normalViewPr>
  <p:slideViewPr>
    <p:cSldViewPr snapToGrid="0" snapToObjects="1" showGuides="1">
      <p:cViewPr varScale="1">
        <p:scale>
          <a:sx n="38" d="100"/>
          <a:sy n="38" d="100"/>
        </p:scale>
        <p:origin x="-2736" y="-152"/>
      </p:cViewPr>
      <p:guideLst>
        <p:guide orient="horz" pos="3318"/>
        <p:guide orient="horz" pos="288"/>
        <p:guide orient="horz" pos="20160"/>
        <p:guide orient="horz"/>
        <p:guide pos="245"/>
        <p:guide pos="27364"/>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wmf"/><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11/8/17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11/8/17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27923"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44607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446074"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428410"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42430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417094"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402536"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390292"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390292"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390292"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390292"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390292"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390292"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427923"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5"/>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5348867"/>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3" y="6204287"/>
            <a:ext cx="2072004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5348867"/>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11587164" y="21896538"/>
            <a:ext cx="20720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11587162" y="21074746"/>
            <a:ext cx="207200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05536" y="5348867"/>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05536" y="6212225"/>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oleObject" Target="../embeddings/oleObject7.bin"/><Relationship Id="rId16" Type="http://schemas.openxmlformats.org/officeDocument/2006/relationships/image" Target="../media/image1.wmf"/><Relationship Id="rId17" Type="http://schemas.openxmlformats.org/officeDocument/2006/relationships/oleObject" Target="../embeddings/oleObject8.bin"/><Relationship Id="rId18" Type="http://schemas.openxmlformats.org/officeDocument/2006/relationships/image" Target="../media/image2.wmf"/><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vmlDrawing" Target="../drawings/vmlDrawing2.vml"/><Relationship Id="rId4" Type="http://schemas.openxmlformats.org/officeDocument/2006/relationships/oleObject" Target="../embeddings/oleObject5.bin"/><Relationship Id="rId5" Type="http://schemas.openxmlformats.org/officeDocument/2006/relationships/image" Target="../media/image3.wmf"/><Relationship Id="rId6" Type="http://schemas.openxmlformats.org/officeDocument/2006/relationships/image" Target="../media/image9.png"/><Relationship Id="rId7" Type="http://schemas.openxmlformats.org/officeDocument/2006/relationships/oleObject" Target="../embeddings/oleObject6.bin"/><Relationship Id="rId8" Type="http://schemas.openxmlformats.org/officeDocument/2006/relationships/image" Target="../media/image4.wmf"/><Relationship Id="rId9" Type="http://schemas.openxmlformats.org/officeDocument/2006/relationships/hyperlink" Target="http://www.facebook.com/pages/PosterPresentationscom/217914411419?v=app_4949752878&amp;ref=ts" TargetMode="External"/><Relationship Id="rId10" Type="http://schemas.openxmlformats.org/officeDocument/2006/relationships/image" Target="../media/image10.jpeg"/></Relationships>
</file>

<file path=ppt/slideMasters/_rels/slideMaster3.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11.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12.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3.xml"/><Relationship Id="rId2" Type="http://schemas.openxmlformats.org/officeDocument/2006/relationships/theme" Target="../theme/theme3.xml"/><Relationship Id="rId3" Type="http://schemas.openxmlformats.org/officeDocument/2006/relationships/vmlDrawing" Target="../drawings/vmlDrawing3.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9.bin"/><Relationship Id="rId9" Type="http://schemas.openxmlformats.org/officeDocument/2006/relationships/image" Target="../media/image1.wmf"/><Relationship Id="rId10" Type="http://schemas.openxmlformats.org/officeDocument/2006/relationships/oleObject" Target="../embeddings/oleObject10.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163"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164"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165"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166"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40" name="TextBox 59"/>
          <p:cNvSpPr txBox="1"/>
          <p:nvPr userDrawn="1"/>
        </p:nvSpPr>
        <p:spPr>
          <a:xfrm>
            <a:off x="44487207" y="31252859"/>
            <a:ext cx="7629577" cy="1399638"/>
          </a:xfrm>
          <a:prstGeom prst="rect">
            <a:avLst/>
          </a:prstGeom>
          <a:noFill/>
        </p:spPr>
        <p:txBody>
          <a:bodyPr wrap="square" lIns="65304" tIns="32651" rIns="65304" bIns="32651"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pPr marL="280988" indent="-2809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2809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nvGrpSpPr>
          <p:cNvPr id="60" name="Group 59"/>
          <p:cNvGrpSpPr/>
          <p:nvPr userDrawn="1"/>
        </p:nvGrpSpPr>
        <p:grpSpPr>
          <a:xfrm>
            <a:off x="-122803" y="-102882"/>
            <a:ext cx="44373863" cy="33075071"/>
            <a:chOff x="-109728" y="0"/>
            <a:chExt cx="44267567" cy="32991552"/>
          </a:xfrm>
        </p:grpSpPr>
        <p:sp>
          <p:nvSpPr>
            <p:cNvPr id="64" name="Freeform 63"/>
            <p:cNvSpPr/>
            <p:nvPr userDrawn="1"/>
          </p:nvSpPr>
          <p:spPr>
            <a:xfrm>
              <a:off x="-38239" y="18087"/>
              <a:ext cx="43929439" cy="32973465"/>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Freeform 64"/>
            <p:cNvSpPr/>
            <p:nvPr userDrawn="1"/>
          </p:nvSpPr>
          <p:spPr>
            <a:xfrm flipH="1" flipV="1">
              <a:off x="-38240" y="18087"/>
              <a:ext cx="43929437" cy="32956498"/>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userDrawn="1"/>
          </p:nvSpPr>
          <p:spPr>
            <a:xfrm>
              <a:off x="-109728" y="0"/>
              <a:ext cx="44000928" cy="3299155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36"/>
            <p:cNvSpPr>
              <a:spLocks noChangeArrowheads="1"/>
            </p:cNvSpPr>
            <p:nvPr/>
          </p:nvSpPr>
          <p:spPr bwMode="auto">
            <a:xfrm>
              <a:off x="266639" y="339852"/>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grpSp>
      <p:sp>
        <p:nvSpPr>
          <p:cNvPr id="68" name="Text Box 14"/>
          <p:cNvSpPr txBox="1">
            <a:spLocks noChangeArrowheads="1"/>
          </p:cNvSpPr>
          <p:nvPr userDrawn="1"/>
        </p:nvSpPr>
        <p:spPr bwMode="auto">
          <a:xfrm>
            <a:off x="1603881" y="32173892"/>
            <a:ext cx="2514600" cy="356825"/>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3192">
          <p15:clr>
            <a:srgbClr val="F26B43"/>
          </p15:clr>
        </p15:guide>
        <p15:guide id="2" pos="7104">
          <p15:clr>
            <a:srgbClr val="F26B43"/>
          </p15:clr>
        </p15:guide>
        <p15:guide id="3" pos="13824">
          <p15:clr>
            <a:srgbClr val="F26B43"/>
          </p15:clr>
        </p15:guide>
        <p15:guide id="4" pos="2054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44" name="Group 43"/>
          <p:cNvGrpSpPr/>
          <p:nvPr userDrawn="1"/>
        </p:nvGrpSpPr>
        <p:grpSpPr>
          <a:xfrm>
            <a:off x="44157839" y="-55065"/>
            <a:ext cx="11062139" cy="32973465"/>
            <a:chOff x="44157839" y="-55065"/>
            <a:chExt cx="11062139" cy="32973465"/>
          </a:xfrm>
        </p:grpSpPr>
        <p:sp>
          <p:nvSpPr>
            <p:cNvPr id="45" name="Rectangle 4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46" name="Object 4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2183"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349444"/>
                          <a:ext cx="5586150" cy="2063772"/>
                        </a:xfrm>
                        <a:prstGeom prst="rect">
                          <a:avLst/>
                        </a:prstGeom>
                      </p:spPr>
                    </p:pic>
                  </p:oleObj>
                </mc:Fallback>
              </mc:AlternateContent>
            </a:graphicData>
          </a:graphic>
        </p:graphicFrame>
        <p:pic>
          <p:nvPicPr>
            <p:cNvPr id="47" name="Picture 46"/>
            <p:cNvPicPr>
              <a:picLocks noChangeAspect="1"/>
            </p:cNvPicPr>
            <p:nvPr userDrawn="1"/>
          </p:nvPicPr>
          <p:blipFill>
            <a:blip r:embed="rId6"/>
            <a:stretch>
              <a:fillRect/>
            </a:stretch>
          </p:blipFill>
          <p:spPr>
            <a:xfrm>
              <a:off x="44621819" y="7740040"/>
              <a:ext cx="2969584" cy="1370577"/>
            </a:xfrm>
            <a:prstGeom prst="rect">
              <a:avLst/>
            </a:prstGeom>
            <a:ln>
              <a:noFill/>
            </a:ln>
          </p:spPr>
        </p:pic>
        <p:graphicFrame>
          <p:nvGraphicFramePr>
            <p:cNvPr id="48" name="Object 4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2184"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629619" y="12347263"/>
                          <a:ext cx="1482266" cy="992162"/>
                        </a:xfrm>
                        <a:prstGeom prst="rect">
                          <a:avLst/>
                        </a:prstGeom>
                      </p:spPr>
                    </p:pic>
                  </p:oleObj>
                </mc:Fallback>
              </mc:AlternateContent>
            </a:graphicData>
          </a:graphic>
        </p:graphicFrame>
        <p:grpSp>
          <p:nvGrpSpPr>
            <p:cNvPr id="49" name="Group 48"/>
            <p:cNvGrpSpPr/>
            <p:nvPr userDrawn="1"/>
          </p:nvGrpSpPr>
          <p:grpSpPr>
            <a:xfrm>
              <a:off x="44487207" y="29414560"/>
              <a:ext cx="10354213" cy="1265612"/>
              <a:chOff x="44200453" y="28362386"/>
              <a:chExt cx="9771399" cy="1090622"/>
            </a:xfrm>
          </p:grpSpPr>
          <p:sp>
            <p:nvSpPr>
              <p:cNvPr id="51" name="Rounded Rectangle 5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44326393" y="28460718"/>
                <a:ext cx="914401" cy="914399"/>
              </a:xfrm>
              <a:prstGeom prst="rect">
                <a:avLst/>
              </a:prstGeom>
              <a:noFill/>
              <a:ln>
                <a:noFill/>
              </a:ln>
            </p:spPr>
          </p:pic>
          <p:sp>
            <p:nvSpPr>
              <p:cNvPr id="53" name="TextBox 5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grpSp>
        <p:nvGrpSpPr>
          <p:cNvPr id="148" name="Group 147"/>
          <p:cNvGrpSpPr/>
          <p:nvPr userDrawn="1"/>
        </p:nvGrpSpPr>
        <p:grpSpPr>
          <a:xfrm>
            <a:off x="-11293868" y="-27534"/>
            <a:ext cx="11018865" cy="32918401"/>
            <a:chOff x="-11225189" y="-1"/>
            <a:chExt cx="11018865" cy="32918401"/>
          </a:xfrm>
        </p:grpSpPr>
        <p:sp>
          <p:nvSpPr>
            <p:cNvPr id="149" name="Rectangle 148"/>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150" name="Straight Connector 149"/>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51" name="Picture 150"/>
            <p:cNvPicPr>
              <a:picLocks noChangeAspect="1"/>
            </p:cNvPicPr>
            <p:nvPr userDrawn="1"/>
          </p:nvPicPr>
          <p:blipFill>
            <a:blip r:embed="rId11"/>
            <a:stretch>
              <a:fillRect/>
            </a:stretch>
          </p:blipFill>
          <p:spPr>
            <a:xfrm>
              <a:off x="-10740740" y="10261718"/>
              <a:ext cx="1597666" cy="1201935"/>
            </a:xfrm>
            <a:prstGeom prst="rect">
              <a:avLst/>
            </a:prstGeom>
          </p:spPr>
        </p:pic>
        <p:pic>
          <p:nvPicPr>
            <p:cNvPr id="152" name="Picture 151"/>
            <p:cNvPicPr>
              <a:picLocks noChangeAspect="1"/>
            </p:cNvPicPr>
            <p:nvPr userDrawn="1"/>
          </p:nvPicPr>
          <p:blipFill>
            <a:blip r:embed="rId12"/>
            <a:stretch>
              <a:fillRect/>
            </a:stretch>
          </p:blipFill>
          <p:spPr>
            <a:xfrm>
              <a:off x="-10732765" y="15696927"/>
              <a:ext cx="9986808" cy="1053596"/>
            </a:xfrm>
            <a:prstGeom prst="rect">
              <a:avLst/>
            </a:prstGeom>
          </p:spPr>
        </p:pic>
        <p:grpSp>
          <p:nvGrpSpPr>
            <p:cNvPr id="153" name="Group 152"/>
            <p:cNvGrpSpPr/>
            <p:nvPr userDrawn="1"/>
          </p:nvGrpSpPr>
          <p:grpSpPr>
            <a:xfrm>
              <a:off x="-9744993" y="23540957"/>
              <a:ext cx="7531182" cy="2120439"/>
              <a:chOff x="-4470427" y="11016658"/>
              <a:chExt cx="3470785" cy="974220"/>
            </a:xfrm>
          </p:grpSpPr>
          <p:grpSp>
            <p:nvGrpSpPr>
              <p:cNvPr id="159" name="Group 158"/>
              <p:cNvGrpSpPr/>
              <p:nvPr userDrawn="1"/>
            </p:nvGrpSpPr>
            <p:grpSpPr>
              <a:xfrm>
                <a:off x="-2783495" y="11060886"/>
                <a:ext cx="624431" cy="893535"/>
                <a:chOff x="-3958697" y="11117435"/>
                <a:chExt cx="779338" cy="1280430"/>
              </a:xfrm>
            </p:grpSpPr>
            <p:pic>
              <p:nvPicPr>
                <p:cNvPr id="165" name="Picture 164"/>
                <p:cNvPicPr>
                  <a:picLocks noChangeAspect="1"/>
                </p:cNvPicPr>
                <p:nvPr userDrawn="1"/>
              </p:nvPicPr>
              <p:blipFill>
                <a:blip r:embed="rId13"/>
                <a:stretch>
                  <a:fillRect/>
                </a:stretch>
              </p:blipFill>
              <p:spPr>
                <a:xfrm>
                  <a:off x="-3948160" y="11117435"/>
                  <a:ext cx="768801" cy="1090857"/>
                </a:xfrm>
                <a:prstGeom prst="rect">
                  <a:avLst/>
                </a:prstGeom>
              </p:spPr>
            </p:pic>
            <p:sp>
              <p:nvSpPr>
                <p:cNvPr id="166" name="TextBox 165"/>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160" name="Group 159"/>
              <p:cNvGrpSpPr/>
              <p:nvPr userDrawn="1"/>
            </p:nvGrpSpPr>
            <p:grpSpPr>
              <a:xfrm>
                <a:off x="-2033159" y="11060889"/>
                <a:ext cx="1033517" cy="893529"/>
                <a:chOff x="-2921738" y="11200127"/>
                <a:chExt cx="1420279" cy="1227904"/>
              </a:xfrm>
            </p:grpSpPr>
            <p:pic>
              <p:nvPicPr>
                <p:cNvPr id="163" name="Picture 162"/>
                <p:cNvPicPr>
                  <a:picLocks noChangeAspect="1"/>
                </p:cNvPicPr>
                <p:nvPr userDrawn="1"/>
              </p:nvPicPr>
              <p:blipFill>
                <a:blip r:embed="rId13"/>
                <a:stretch>
                  <a:fillRect/>
                </a:stretch>
              </p:blipFill>
              <p:spPr>
                <a:xfrm>
                  <a:off x="-2921738" y="11200127"/>
                  <a:ext cx="1420279" cy="1029694"/>
                </a:xfrm>
                <a:prstGeom prst="rect">
                  <a:avLst/>
                </a:prstGeom>
              </p:spPr>
            </p:pic>
            <p:sp>
              <p:nvSpPr>
                <p:cNvPr id="164" name="TextBox 163"/>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161" name="Picture 160"/>
              <p:cNvPicPr>
                <a:picLocks noChangeAspect="1"/>
              </p:cNvPicPr>
              <p:nvPr userDrawn="1"/>
            </p:nvPicPr>
            <p:blipFill>
              <a:blip r:embed="rId14"/>
              <a:stretch>
                <a:fillRect/>
              </a:stretch>
            </p:blipFill>
            <p:spPr>
              <a:xfrm>
                <a:off x="-4470427" y="11016658"/>
                <a:ext cx="1098742" cy="847761"/>
              </a:xfrm>
              <a:prstGeom prst="rect">
                <a:avLst/>
              </a:prstGeom>
            </p:spPr>
          </p:pic>
          <p:sp>
            <p:nvSpPr>
              <p:cNvPr id="162" name="TextBox 161"/>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154" name="Group 153"/>
            <p:cNvGrpSpPr/>
            <p:nvPr userDrawn="1"/>
          </p:nvGrpSpPr>
          <p:grpSpPr>
            <a:xfrm>
              <a:off x="-10398793" y="27751410"/>
              <a:ext cx="9323012" cy="2453251"/>
              <a:chOff x="-4754996" y="12734136"/>
              <a:chExt cx="4296559" cy="1127128"/>
            </a:xfrm>
          </p:grpSpPr>
          <p:graphicFrame>
            <p:nvGraphicFramePr>
              <p:cNvPr id="155" name="Object 154"/>
              <p:cNvGraphicFramePr>
                <a:graphicFrameLocks noChangeAspect="1"/>
              </p:cNvGraphicFramePr>
              <p:nvPr userDrawn="1">
                <p:extLst>
                  <p:ext uri="{D42A27DB-BD31-4B8C-83A1-F6EECF244321}">
                    <p14:modId xmlns:p14="http://schemas.microsoft.com/office/powerpoint/2010/main" val="1449971961"/>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2185"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2734142"/>
                            <a:ext cx="1828800" cy="1117600"/>
                          </a:xfrm>
                          <a:prstGeom prst="rect">
                            <a:avLst/>
                          </a:prstGeom>
                        </p:spPr>
                      </p:pic>
                    </p:oleObj>
                  </mc:Fallback>
                </mc:AlternateContent>
              </a:graphicData>
            </a:graphic>
          </p:graphicFrame>
          <p:graphicFrame>
            <p:nvGraphicFramePr>
              <p:cNvPr id="156" name="Object 155"/>
              <p:cNvGraphicFramePr>
                <a:graphicFrameLocks noChangeAspect="1"/>
              </p:cNvGraphicFramePr>
              <p:nvPr userDrawn="1">
                <p:extLst>
                  <p:ext uri="{D42A27DB-BD31-4B8C-83A1-F6EECF244321}">
                    <p14:modId xmlns:p14="http://schemas.microsoft.com/office/powerpoint/2010/main" val="358709225"/>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2186"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2737835"/>
                            <a:ext cx="1828800" cy="1117600"/>
                          </a:xfrm>
                          <a:prstGeom prst="rect">
                            <a:avLst/>
                          </a:prstGeom>
                        </p:spPr>
                      </p:pic>
                    </p:oleObj>
                  </mc:Fallback>
                </mc:AlternateContent>
              </a:graphicData>
            </a:graphic>
          </p:graphicFrame>
          <p:sp>
            <p:nvSpPr>
              <p:cNvPr id="157" name="TextBox 156"/>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158" name="TextBox 157"/>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sp>
        <p:nvSpPr>
          <p:cNvPr id="59" name="TextBox 59"/>
          <p:cNvSpPr txBox="1"/>
          <p:nvPr userDrawn="1"/>
        </p:nvSpPr>
        <p:spPr>
          <a:xfrm>
            <a:off x="44487207" y="31252859"/>
            <a:ext cx="7629577" cy="1399638"/>
          </a:xfrm>
          <a:prstGeom prst="rect">
            <a:avLst/>
          </a:prstGeom>
          <a:noFill/>
        </p:spPr>
        <p:txBody>
          <a:bodyPr wrap="square" lIns="65304" tIns="32651" rIns="65304" bIns="32651"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pPr marL="280988" indent="-2809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2809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nvGrpSpPr>
          <p:cNvPr id="62" name="Group 61"/>
          <p:cNvGrpSpPr/>
          <p:nvPr userDrawn="1"/>
        </p:nvGrpSpPr>
        <p:grpSpPr>
          <a:xfrm>
            <a:off x="-122803" y="-102882"/>
            <a:ext cx="44373863" cy="33075071"/>
            <a:chOff x="-109728" y="0"/>
            <a:chExt cx="44267567" cy="32991552"/>
          </a:xfrm>
        </p:grpSpPr>
        <p:sp>
          <p:nvSpPr>
            <p:cNvPr id="63" name="Freeform 62"/>
            <p:cNvSpPr/>
            <p:nvPr userDrawn="1"/>
          </p:nvSpPr>
          <p:spPr>
            <a:xfrm>
              <a:off x="-38239" y="18087"/>
              <a:ext cx="43929439" cy="32973465"/>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63"/>
            <p:cNvSpPr/>
            <p:nvPr userDrawn="1"/>
          </p:nvSpPr>
          <p:spPr>
            <a:xfrm flipH="1" flipV="1">
              <a:off x="-38240" y="18087"/>
              <a:ext cx="43929437" cy="32956498"/>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userDrawn="1"/>
          </p:nvSpPr>
          <p:spPr>
            <a:xfrm>
              <a:off x="-109728" y="0"/>
              <a:ext cx="44000928" cy="3299155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36"/>
            <p:cNvSpPr>
              <a:spLocks noChangeArrowheads="1"/>
            </p:cNvSpPr>
            <p:nvPr/>
          </p:nvSpPr>
          <p:spPr bwMode="auto">
            <a:xfrm>
              <a:off x="266639" y="339852"/>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grpSp>
      <p:sp>
        <p:nvSpPr>
          <p:cNvPr id="67" name="Text Box 14"/>
          <p:cNvSpPr txBox="1">
            <a:spLocks noChangeArrowheads="1"/>
          </p:cNvSpPr>
          <p:nvPr userDrawn="1"/>
        </p:nvSpPr>
        <p:spPr bwMode="auto">
          <a:xfrm>
            <a:off x="1603881" y="32173892"/>
            <a:ext cx="2514600" cy="356825"/>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904" userDrawn="1">
          <p15:clr>
            <a:srgbClr val="F26B43"/>
          </p15:clr>
        </p15:guide>
        <p15:guide id="3" pos="9360" userDrawn="1">
          <p15:clr>
            <a:srgbClr val="F26B43"/>
          </p15:clr>
        </p15:guide>
        <p15:guide id="4" pos="1828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7" name="Group 106"/>
          <p:cNvGrpSpPr/>
          <p:nvPr userDrawn="1"/>
        </p:nvGrpSpPr>
        <p:grpSpPr>
          <a:xfrm>
            <a:off x="-11225189" y="32851"/>
            <a:ext cx="11018865" cy="32918401"/>
            <a:chOff x="-11225189" y="-1"/>
            <a:chExt cx="11018865" cy="32918401"/>
          </a:xfrm>
        </p:grpSpPr>
        <p:sp>
          <p:nvSpPr>
            <p:cNvPr id="108" name="Rectangle 10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109" name="Straight Connector 10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10" name="Picture 109"/>
            <p:cNvPicPr>
              <a:picLocks noChangeAspect="1"/>
            </p:cNvPicPr>
            <p:nvPr userDrawn="1"/>
          </p:nvPicPr>
          <p:blipFill>
            <a:blip r:embed="rId4"/>
            <a:stretch>
              <a:fillRect/>
            </a:stretch>
          </p:blipFill>
          <p:spPr>
            <a:xfrm>
              <a:off x="-10740740" y="10261718"/>
              <a:ext cx="1597666" cy="1201935"/>
            </a:xfrm>
            <a:prstGeom prst="rect">
              <a:avLst/>
            </a:prstGeom>
          </p:spPr>
        </p:pic>
        <p:pic>
          <p:nvPicPr>
            <p:cNvPr id="111" name="Picture 110"/>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112" name="Group 111"/>
            <p:cNvGrpSpPr/>
            <p:nvPr userDrawn="1"/>
          </p:nvGrpSpPr>
          <p:grpSpPr>
            <a:xfrm>
              <a:off x="-9744993" y="23540957"/>
              <a:ext cx="7531182" cy="2120439"/>
              <a:chOff x="-4470427" y="11016658"/>
              <a:chExt cx="3470785" cy="974220"/>
            </a:xfrm>
          </p:grpSpPr>
          <p:grpSp>
            <p:nvGrpSpPr>
              <p:cNvPr id="118" name="Group 117"/>
              <p:cNvGrpSpPr/>
              <p:nvPr userDrawn="1"/>
            </p:nvGrpSpPr>
            <p:grpSpPr>
              <a:xfrm>
                <a:off x="-2783495" y="11060886"/>
                <a:ext cx="624431" cy="893535"/>
                <a:chOff x="-3958697" y="11117435"/>
                <a:chExt cx="779338" cy="1280430"/>
              </a:xfrm>
            </p:grpSpPr>
            <p:pic>
              <p:nvPicPr>
                <p:cNvPr id="124" name="Picture 123"/>
                <p:cNvPicPr>
                  <a:picLocks noChangeAspect="1"/>
                </p:cNvPicPr>
                <p:nvPr userDrawn="1"/>
              </p:nvPicPr>
              <p:blipFill>
                <a:blip r:embed="rId6"/>
                <a:stretch>
                  <a:fillRect/>
                </a:stretch>
              </p:blipFill>
              <p:spPr>
                <a:xfrm>
                  <a:off x="-3948160" y="11117435"/>
                  <a:ext cx="768801" cy="1090857"/>
                </a:xfrm>
                <a:prstGeom prst="rect">
                  <a:avLst/>
                </a:prstGeom>
              </p:spPr>
            </p:pic>
            <p:sp>
              <p:nvSpPr>
                <p:cNvPr id="125" name="TextBox 124"/>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119" name="Group 118"/>
              <p:cNvGrpSpPr/>
              <p:nvPr userDrawn="1"/>
            </p:nvGrpSpPr>
            <p:grpSpPr>
              <a:xfrm>
                <a:off x="-2033159" y="11060889"/>
                <a:ext cx="1033517" cy="893529"/>
                <a:chOff x="-2921738" y="11200127"/>
                <a:chExt cx="1420279" cy="1227904"/>
              </a:xfrm>
            </p:grpSpPr>
            <p:pic>
              <p:nvPicPr>
                <p:cNvPr id="122" name="Picture 121"/>
                <p:cNvPicPr>
                  <a:picLocks noChangeAspect="1"/>
                </p:cNvPicPr>
                <p:nvPr userDrawn="1"/>
              </p:nvPicPr>
              <p:blipFill>
                <a:blip r:embed="rId6"/>
                <a:stretch>
                  <a:fillRect/>
                </a:stretch>
              </p:blipFill>
              <p:spPr>
                <a:xfrm>
                  <a:off x="-2921738" y="11200127"/>
                  <a:ext cx="1420279" cy="1029694"/>
                </a:xfrm>
                <a:prstGeom prst="rect">
                  <a:avLst/>
                </a:prstGeom>
              </p:spPr>
            </p:pic>
            <p:sp>
              <p:nvSpPr>
                <p:cNvPr id="123" name="TextBox 122"/>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120" name="Picture 119"/>
              <p:cNvPicPr>
                <a:picLocks noChangeAspect="1"/>
              </p:cNvPicPr>
              <p:nvPr userDrawn="1"/>
            </p:nvPicPr>
            <p:blipFill>
              <a:blip r:embed="rId7"/>
              <a:stretch>
                <a:fillRect/>
              </a:stretch>
            </p:blipFill>
            <p:spPr>
              <a:xfrm>
                <a:off x="-4470427" y="11016658"/>
                <a:ext cx="1098742" cy="847761"/>
              </a:xfrm>
              <a:prstGeom prst="rect">
                <a:avLst/>
              </a:prstGeom>
            </p:spPr>
          </p:pic>
          <p:sp>
            <p:nvSpPr>
              <p:cNvPr id="121" name="TextBox 120"/>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113" name="Group 112"/>
            <p:cNvGrpSpPr/>
            <p:nvPr userDrawn="1"/>
          </p:nvGrpSpPr>
          <p:grpSpPr>
            <a:xfrm>
              <a:off x="-10398793" y="27751410"/>
              <a:ext cx="9323012" cy="2453251"/>
              <a:chOff x="-4754996" y="12734136"/>
              <a:chExt cx="4296559" cy="1127128"/>
            </a:xfrm>
          </p:grpSpPr>
          <p:graphicFrame>
            <p:nvGraphicFramePr>
              <p:cNvPr id="114" name="Object 113"/>
              <p:cNvGraphicFramePr>
                <a:graphicFrameLocks noChangeAspect="1"/>
              </p:cNvGraphicFramePr>
              <p:nvPr userDrawn="1">
                <p:extLst>
                  <p:ext uri="{D42A27DB-BD31-4B8C-83A1-F6EECF244321}">
                    <p14:modId xmlns:p14="http://schemas.microsoft.com/office/powerpoint/2010/main" val="1449971961"/>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3207"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115" name="Object 114"/>
              <p:cNvGraphicFramePr>
                <a:graphicFrameLocks noChangeAspect="1"/>
              </p:cNvGraphicFramePr>
              <p:nvPr userDrawn="1">
                <p:extLst>
                  <p:ext uri="{D42A27DB-BD31-4B8C-83A1-F6EECF244321}">
                    <p14:modId xmlns:p14="http://schemas.microsoft.com/office/powerpoint/2010/main" val="358709225"/>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3208"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116" name="TextBox 115"/>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117" name="TextBox 116"/>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126" name="Group 125"/>
          <p:cNvGrpSpPr/>
          <p:nvPr userDrawn="1"/>
        </p:nvGrpSpPr>
        <p:grpSpPr>
          <a:xfrm>
            <a:off x="44157839" y="-22213"/>
            <a:ext cx="11062139" cy="32973465"/>
            <a:chOff x="44157839" y="-55065"/>
            <a:chExt cx="11062139" cy="32973465"/>
          </a:xfrm>
        </p:grpSpPr>
        <p:sp>
          <p:nvSpPr>
            <p:cNvPr id="127" name="Rectangle 12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128" name="Object 127"/>
            <p:cNvGraphicFramePr>
              <a:graphicFrameLocks noChangeAspect="1"/>
            </p:cNvGraphicFramePr>
            <p:nvPr userDrawn="1">
              <p:extLst>
                <p:ext uri="{D42A27DB-BD31-4B8C-83A1-F6EECF244321}">
                  <p14:modId xmlns:p14="http://schemas.microsoft.com/office/powerpoint/2010/main" val="1733497096"/>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3209"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129" name="Picture 128"/>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130" name="Object 129"/>
            <p:cNvGraphicFramePr>
              <a:graphicFrameLocks noChangeAspect="1"/>
            </p:cNvGraphicFramePr>
            <p:nvPr userDrawn="1">
              <p:extLst>
                <p:ext uri="{D42A27DB-BD31-4B8C-83A1-F6EECF244321}">
                  <p14:modId xmlns:p14="http://schemas.microsoft.com/office/powerpoint/2010/main" val="4254524331"/>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3210"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131" name="Group 130"/>
            <p:cNvGrpSpPr/>
            <p:nvPr userDrawn="1"/>
          </p:nvGrpSpPr>
          <p:grpSpPr>
            <a:xfrm>
              <a:off x="44487207" y="29414560"/>
              <a:ext cx="10354213" cy="1265612"/>
              <a:chOff x="44200453" y="28362386"/>
              <a:chExt cx="9771399" cy="1090622"/>
            </a:xfrm>
          </p:grpSpPr>
          <p:sp>
            <p:nvSpPr>
              <p:cNvPr id="133" name="Rounded Rectangle 13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135" name="TextBox 134"/>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
        <p:nvSpPr>
          <p:cNvPr id="39" name="TextBox 59"/>
          <p:cNvSpPr txBox="1"/>
          <p:nvPr userDrawn="1"/>
        </p:nvSpPr>
        <p:spPr>
          <a:xfrm>
            <a:off x="44487207" y="31252859"/>
            <a:ext cx="7629577" cy="1399638"/>
          </a:xfrm>
          <a:prstGeom prst="rect">
            <a:avLst/>
          </a:prstGeom>
          <a:noFill/>
        </p:spPr>
        <p:txBody>
          <a:bodyPr wrap="square" lIns="65304" tIns="32651" rIns="65304" bIns="32651"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pPr marL="280988" indent="-2809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2809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nvGrpSpPr>
          <p:cNvPr id="40" name="Group 39"/>
          <p:cNvGrpSpPr/>
          <p:nvPr userDrawn="1"/>
        </p:nvGrpSpPr>
        <p:grpSpPr>
          <a:xfrm>
            <a:off x="-122803" y="-102882"/>
            <a:ext cx="44373863" cy="33075071"/>
            <a:chOff x="-109728" y="0"/>
            <a:chExt cx="44267567" cy="32991552"/>
          </a:xfrm>
        </p:grpSpPr>
        <p:sp>
          <p:nvSpPr>
            <p:cNvPr id="41" name="Freeform 40"/>
            <p:cNvSpPr/>
            <p:nvPr userDrawn="1"/>
          </p:nvSpPr>
          <p:spPr>
            <a:xfrm>
              <a:off x="-38239" y="18087"/>
              <a:ext cx="43929439" cy="32973465"/>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41"/>
            <p:cNvSpPr/>
            <p:nvPr userDrawn="1"/>
          </p:nvSpPr>
          <p:spPr>
            <a:xfrm flipH="1" flipV="1">
              <a:off x="-38240" y="18087"/>
              <a:ext cx="43929437" cy="32956498"/>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userDrawn="1"/>
          </p:nvSpPr>
          <p:spPr>
            <a:xfrm>
              <a:off x="-109728" y="0"/>
              <a:ext cx="44000928" cy="32991552"/>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36"/>
            <p:cNvSpPr>
              <a:spLocks noChangeArrowheads="1"/>
            </p:cNvSpPr>
            <p:nvPr/>
          </p:nvSpPr>
          <p:spPr bwMode="auto">
            <a:xfrm>
              <a:off x="266639" y="339852"/>
              <a:ext cx="43891200" cy="4800600"/>
            </a:xfrm>
            <a:prstGeom prst="rect">
              <a:avLst/>
            </a:prstGeom>
            <a:noFill/>
            <a:ln w="9525">
              <a:noFill/>
              <a:miter lim="800000"/>
              <a:headEnd/>
              <a:tailEnd/>
            </a:ln>
            <a:effectLst/>
          </p:spPr>
          <p:txBody>
            <a:bodyPr wrap="none" lIns="91436" tIns="45717" rIns="91436" bIns="45717" anchor="ctr"/>
            <a:lstStyle/>
            <a:p>
              <a:pPr>
                <a:defRPr/>
              </a:pPr>
              <a:endParaRPr lang="en-US" dirty="0"/>
            </a:p>
          </p:txBody>
        </p:sp>
      </p:grpSp>
      <p:sp>
        <p:nvSpPr>
          <p:cNvPr id="45" name="Text Box 14"/>
          <p:cNvSpPr txBox="1">
            <a:spLocks noChangeArrowheads="1"/>
          </p:cNvSpPr>
          <p:nvPr userDrawn="1"/>
        </p:nvSpPr>
        <p:spPr bwMode="auto">
          <a:xfrm>
            <a:off x="1603881" y="32173892"/>
            <a:ext cx="2514600" cy="356825"/>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1"/>
          </p:nvPr>
        </p:nvSpPr>
        <p:spPr/>
        <p:txBody>
          <a:bodyPr/>
          <a:lstStyle/>
          <a:p>
            <a:endParaRPr lang="en-US"/>
          </a:p>
        </p:txBody>
      </p:sp>
      <p:sp>
        <p:nvSpPr>
          <p:cNvPr id="6" name="Text Placeholder 5"/>
          <p:cNvSpPr>
            <a:spLocks noGrp="1"/>
          </p:cNvSpPr>
          <p:nvPr>
            <p:ph type="body" sz="quarter" idx="22"/>
          </p:nvPr>
        </p:nvSpPr>
        <p:spPr/>
        <p:txBody>
          <a:bodyPr/>
          <a:lstStyle/>
          <a:p>
            <a:endParaRPr lang="en-US"/>
          </a:p>
        </p:txBody>
      </p:sp>
      <p:sp>
        <p:nvSpPr>
          <p:cNvPr id="7" name="Text Placeholder 6"/>
          <p:cNvSpPr>
            <a:spLocks noGrp="1"/>
          </p:cNvSpPr>
          <p:nvPr>
            <p:ph type="body" sz="quarter" idx="23"/>
          </p:nvPr>
        </p:nvSpPr>
        <p:spPr/>
        <p:txBody>
          <a:bodyPr/>
          <a:lstStyle/>
          <a:p>
            <a:endParaRPr lang="en-US"/>
          </a:p>
        </p:txBody>
      </p:sp>
      <p:sp>
        <p:nvSpPr>
          <p:cNvPr id="8" name="Text Placeholder 7"/>
          <p:cNvSpPr>
            <a:spLocks noGrp="1"/>
          </p:cNvSpPr>
          <p:nvPr>
            <p:ph type="body" sz="quarter" idx="24"/>
          </p:nvPr>
        </p:nvSpPr>
        <p:spPr/>
        <p:txBody>
          <a:bodyPr/>
          <a:lstStyle/>
          <a:p>
            <a:endParaRPr lang="en-US"/>
          </a:p>
        </p:txBody>
      </p:sp>
      <p:sp>
        <p:nvSpPr>
          <p:cNvPr id="9" name="Text Placeholder 8"/>
          <p:cNvSpPr>
            <a:spLocks noGrp="1"/>
          </p:cNvSpPr>
          <p:nvPr>
            <p:ph type="body" sz="quarter" idx="25"/>
          </p:nvPr>
        </p:nvSpPr>
        <p:spPr/>
        <p:txBody>
          <a:bodyPr/>
          <a:lstStyle/>
          <a:p>
            <a:endParaRPr lang="en-US"/>
          </a:p>
        </p:txBody>
      </p:sp>
      <p:sp>
        <p:nvSpPr>
          <p:cNvPr id="10" name="Text Placeholder 9"/>
          <p:cNvSpPr>
            <a:spLocks noGrp="1"/>
          </p:cNvSpPr>
          <p:nvPr>
            <p:ph type="body" sz="quarter" idx="26"/>
          </p:nvPr>
        </p:nvSpPr>
        <p:spPr/>
        <p:txBody>
          <a:bodyPr/>
          <a:lstStyle/>
          <a:p>
            <a:endParaRPr lang="en-US"/>
          </a:p>
        </p:txBody>
      </p:sp>
      <p:sp>
        <p:nvSpPr>
          <p:cNvPr id="11" name="Text Placeholder 10"/>
          <p:cNvSpPr>
            <a:spLocks noGrp="1"/>
          </p:cNvSpPr>
          <p:nvPr>
            <p:ph type="body" sz="quarter" idx="27"/>
          </p:nvPr>
        </p:nvSpPr>
        <p:spPr/>
        <p:txBody>
          <a:bodyPr/>
          <a:lstStyle/>
          <a:p>
            <a:endParaRPr lang="en-US"/>
          </a:p>
        </p:txBody>
      </p:sp>
      <p:sp>
        <p:nvSpPr>
          <p:cNvPr id="12" name="Text Placeholder 11"/>
          <p:cNvSpPr>
            <a:spLocks noGrp="1"/>
          </p:cNvSpPr>
          <p:nvPr>
            <p:ph type="body" sz="quarter" idx="28"/>
          </p:nvPr>
        </p:nvSpPr>
        <p:spPr/>
        <p:txBody>
          <a:bodyPr/>
          <a:lstStyle/>
          <a:p>
            <a:endParaRPr lang="en-US"/>
          </a:p>
        </p:txBody>
      </p:sp>
      <p:sp>
        <p:nvSpPr>
          <p:cNvPr id="13" name="Text Placeholder 12"/>
          <p:cNvSpPr>
            <a:spLocks noGrp="1"/>
          </p:cNvSpPr>
          <p:nvPr>
            <p:ph type="body" sz="quarter" idx="29"/>
          </p:nvPr>
        </p:nvSpPr>
        <p:spPr/>
        <p:txBody>
          <a:bodyPr/>
          <a:lstStyle/>
          <a:p>
            <a:endParaRPr lang="en-US"/>
          </a:p>
        </p:txBody>
      </p:sp>
      <p:sp>
        <p:nvSpPr>
          <p:cNvPr id="14" name="Text Placeholder 13"/>
          <p:cNvSpPr>
            <a:spLocks noGrp="1"/>
          </p:cNvSpPr>
          <p:nvPr>
            <p:ph type="body" sz="quarter" idx="30"/>
          </p:nvPr>
        </p:nvSpPr>
        <p:spPr/>
        <p:txBody>
          <a:bodyPr/>
          <a:lstStyle/>
          <a:p>
            <a:endParaRPr lang="en-US"/>
          </a:p>
        </p:txBody>
      </p:sp>
      <p:sp>
        <p:nvSpPr>
          <p:cNvPr id="15" name="Text Placeholder 14"/>
          <p:cNvSpPr>
            <a:spLocks noGrp="1"/>
          </p:cNvSpPr>
          <p:nvPr>
            <p:ph type="body" sz="quarter" idx="96"/>
          </p:nvPr>
        </p:nvSpPr>
        <p:spPr/>
        <p:txBody>
          <a:bodyPr/>
          <a:lstStyle/>
          <a:p>
            <a:endParaRPr lang="en-US"/>
          </a:p>
        </p:txBody>
      </p:sp>
      <p:sp>
        <p:nvSpPr>
          <p:cNvPr id="16" name="Text Placeholder 15"/>
          <p:cNvSpPr>
            <a:spLocks noGrp="1"/>
          </p:cNvSpPr>
          <p:nvPr>
            <p:ph type="body" sz="quarter" idx="150"/>
          </p:nvPr>
        </p:nvSpPr>
        <p:spPr/>
        <p:txBody>
          <a:bodyPr/>
          <a:lstStyle/>
          <a:p>
            <a:endParaRPr lang="en-US"/>
          </a:p>
        </p:txBody>
      </p:sp>
      <p:sp>
        <p:nvSpPr>
          <p:cNvPr id="17" name="Text Placeholder 16"/>
          <p:cNvSpPr>
            <a:spLocks noGrp="1"/>
          </p:cNvSpPr>
          <p:nvPr>
            <p:ph type="body" sz="quarter" idx="151"/>
          </p:nvPr>
        </p:nvSpPr>
        <p:spPr/>
        <p:txBody>
          <a:bodyPr>
            <a:normAutofit fontScale="92500" lnSpcReduction="10000"/>
          </a:bodyPr>
          <a:lstStyle/>
          <a:p>
            <a:endParaRPr lang="en-US"/>
          </a:p>
        </p:txBody>
      </p:sp>
      <p:sp>
        <p:nvSpPr>
          <p:cNvPr id="18" name="Text Placeholder 17"/>
          <p:cNvSpPr>
            <a:spLocks noGrp="1"/>
          </p:cNvSpPr>
          <p:nvPr>
            <p:ph type="body" sz="quarter" idx="153"/>
          </p:nvPr>
        </p:nvSpPr>
        <p:spPr/>
        <p:txBody>
          <a:bodyPr>
            <a:normAutofit fontScale="92500" lnSpcReduction="10000"/>
          </a:bodyPr>
          <a:lstStyle/>
          <a:p>
            <a:endParaRPr lang="en-US"/>
          </a:p>
        </p:txBody>
      </p:sp>
    </p:spTree>
    <p:extLst>
      <p:ext uri="{BB962C8B-B14F-4D97-AF65-F5344CB8AC3E}">
        <p14:creationId xmlns:p14="http://schemas.microsoft.com/office/powerpoint/2010/main" val="1347833560"/>
      </p:ext>
    </p:extLst>
  </p:cSld>
  <p:clrMapOvr>
    <a:masterClrMapping/>
  </p:clrMapOvr>
</p:sld>
</file>

<file path=ppt/theme/theme1.xml><?xml version="1.0" encoding="utf-8"?>
<a:theme xmlns:a="http://schemas.openxmlformats.org/drawingml/2006/main" name="36x48-Template-V2b">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868</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5" baseType="lpstr">
      <vt:lpstr>36x48-Template-V2b</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70</cp:revision>
  <dcterms:created xsi:type="dcterms:W3CDTF">2012-02-03T19:11:35Z</dcterms:created>
  <dcterms:modified xsi:type="dcterms:W3CDTF">2017-11-08T23:42:17Z</dcterms:modified>
</cp:coreProperties>
</file>