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3"/>
  </p:notesMasterIdLst>
  <p:handoutMasterIdLst>
    <p:handoutMasterId r:id="rId4"/>
  </p:handoutMasterIdLst>
  <p:sldIdLst>
    <p:sldId id="294" r:id="rId2"/>
  </p:sldIdLst>
  <p:sldSz cx="43891200" cy="32918400"/>
  <p:notesSz cx="32462788" cy="43435588"/>
  <p:defaultTex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18">
          <p15:clr>
            <a:srgbClr val="A4A3A4"/>
          </p15:clr>
        </p15:guide>
        <p15:guide id="2" orient="horz" pos="288">
          <p15:clr>
            <a:srgbClr val="A4A3A4"/>
          </p15:clr>
        </p15:guide>
        <p15:guide id="3" orient="horz" pos="20160">
          <p15:clr>
            <a:srgbClr val="A4A3A4"/>
          </p15:clr>
        </p15:guide>
        <p15:guide id="4" orient="horz">
          <p15:clr>
            <a:srgbClr val="A4A3A4"/>
          </p15:clr>
        </p15:guide>
        <p15:guide id="5" pos="6708">
          <p15:clr>
            <a:srgbClr val="A4A3A4"/>
          </p15:clr>
        </p15:guide>
        <p15:guide id="6" pos="20904">
          <p15:clr>
            <a:srgbClr val="A4A3A4"/>
          </p15:clr>
        </p15:guide>
        <p15:guide id="7" pos="7082">
          <p15:clr>
            <a:srgbClr val="A4A3A4"/>
          </p15:clr>
        </p15:guide>
        <p15:guide id="8" pos="20582">
          <p15:clr>
            <a:srgbClr val="A4A3A4"/>
          </p15:clr>
        </p15:guide>
        <p15:guide id="9" pos="27330">
          <p15:clr>
            <a:srgbClr val="A4A3A4"/>
          </p15:clr>
        </p15:guide>
        <p15:guide id="10" pos="326">
          <p15:clr>
            <a:srgbClr val="A4A3A4"/>
          </p15:clr>
        </p15:guide>
      </p15:sldGuideLst>
    </p:ext>
    <p:ext uri="{2D200454-40CA-4A62-9FC3-DE9A4176ACB9}">
      <p15:notesGuideLst xmlns:p15="http://schemas.microsoft.com/office/powerpoint/2012/main">
        <p15:guide id="1" orient="horz" pos="13681">
          <p15:clr>
            <a:srgbClr val="A4A3A4"/>
          </p15:clr>
        </p15:guide>
        <p15:guide id="2" pos="10225">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5FA"/>
    <a:srgbClr val="CDD2DE"/>
    <a:srgbClr val="E3E9E5"/>
    <a:srgbClr val="3B7193"/>
    <a:srgbClr val="2C556E"/>
    <a:srgbClr val="E7E7E5"/>
    <a:srgbClr val="E4E7E8"/>
    <a:srgbClr val="EDE8DF"/>
    <a:srgbClr val="E0E9E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06" autoAdjust="0"/>
    <p:restoredTop sz="89885" autoAdjust="0"/>
  </p:normalViewPr>
  <p:slideViewPr>
    <p:cSldViewPr snapToGrid="0" snapToObjects="1" showGuides="1">
      <p:cViewPr varScale="1">
        <p:scale>
          <a:sx n="24" d="100"/>
          <a:sy n="24" d="100"/>
        </p:scale>
        <p:origin x="1230" y="78"/>
      </p:cViewPr>
      <p:guideLst>
        <p:guide orient="horz" pos="3318"/>
        <p:guide orient="horz" pos="288"/>
        <p:guide orient="horz" pos="20160"/>
        <p:guide orient="horz"/>
        <p:guide pos="6708"/>
        <p:guide pos="20904"/>
        <p:guide pos="7082"/>
        <p:guide pos="20582"/>
        <p:guide pos="27330"/>
        <p:guide pos="32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18" d="100"/>
          <a:sy n="18" d="100"/>
        </p:scale>
        <p:origin x="3816" y="120"/>
      </p:cViewPr>
      <p:guideLst>
        <p:guide orient="horz" pos="13681"/>
        <p:guide pos="1022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4"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14066838" cy="21780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18388013" y="0"/>
            <a:ext cx="14066837" cy="2178050"/>
          </a:xfrm>
          <a:prstGeom prst="rect">
            <a:avLst/>
          </a:prstGeom>
        </p:spPr>
        <p:txBody>
          <a:bodyPr vert="horz" lIns="91440" tIns="45720" rIns="91440" bIns="45720" rtlCol="0"/>
          <a:lstStyle>
            <a:lvl1pPr algn="r">
              <a:defRPr sz="1200"/>
            </a:lvl1pPr>
          </a:lstStyle>
          <a:p>
            <a:fld id="{34FF3CAC-1742-4A7E-8260-4A9268DABFD7}" type="datetimeFigureOut">
              <a:rPr lang="en-US" smtClean="0"/>
              <a:t>8/10/2015</a:t>
            </a:fld>
            <a:endParaRPr lang="en-US"/>
          </a:p>
        </p:txBody>
      </p:sp>
      <p:sp>
        <p:nvSpPr>
          <p:cNvPr id="4" name="Footer Placeholder 3"/>
          <p:cNvSpPr>
            <a:spLocks noGrp="1"/>
          </p:cNvSpPr>
          <p:nvPr>
            <p:ph type="ftr" sz="quarter" idx="2"/>
          </p:nvPr>
        </p:nvSpPr>
        <p:spPr>
          <a:xfrm>
            <a:off x="0" y="41257538"/>
            <a:ext cx="14066838" cy="21780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18388013" y="41257538"/>
            <a:ext cx="14066837" cy="2178050"/>
          </a:xfrm>
          <a:prstGeom prst="rect">
            <a:avLst/>
          </a:prstGeom>
        </p:spPr>
        <p:txBody>
          <a:bodyPr vert="horz" lIns="91440" tIns="45720" rIns="91440" bIns="45720" rtlCol="0" anchor="b"/>
          <a:lstStyle>
            <a:lvl1pPr algn="r">
              <a:defRPr sz="1200"/>
            </a:lvl1pPr>
          </a:lstStyle>
          <a:p>
            <a:fld id="{FFB36F1C-463D-4A4B-93AB-CBBD84B2AF3A}" type="slidenum">
              <a:rPr lang="en-US" smtClean="0"/>
              <a:t>‹#›</a:t>
            </a:fld>
            <a:endParaRPr lang="en-US"/>
          </a:p>
        </p:txBody>
      </p:sp>
    </p:spTree>
    <p:extLst>
      <p:ext uri="{BB962C8B-B14F-4D97-AF65-F5344CB8AC3E}">
        <p14:creationId xmlns:p14="http://schemas.microsoft.com/office/powerpoint/2010/main" val="28699907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14067208" cy="2171779"/>
          </a:xfrm>
          <a:prstGeom prst="rect">
            <a:avLst/>
          </a:prstGeom>
        </p:spPr>
        <p:txBody>
          <a:bodyPr vert="horz" lIns="433700" tIns="216850" rIns="433700" bIns="216850" rtlCol="0"/>
          <a:lstStyle>
            <a:lvl1pPr algn="l">
              <a:defRPr sz="5700"/>
            </a:lvl1pPr>
          </a:lstStyle>
          <a:p>
            <a:endParaRPr lang="en-US" dirty="0"/>
          </a:p>
        </p:txBody>
      </p:sp>
      <p:sp>
        <p:nvSpPr>
          <p:cNvPr id="3" name="Date Placeholder 2"/>
          <p:cNvSpPr>
            <a:spLocks noGrp="1"/>
          </p:cNvSpPr>
          <p:nvPr>
            <p:ph type="dt" idx="1"/>
          </p:nvPr>
        </p:nvSpPr>
        <p:spPr>
          <a:xfrm>
            <a:off x="18388068" y="0"/>
            <a:ext cx="14067208" cy="2171779"/>
          </a:xfrm>
          <a:prstGeom prst="rect">
            <a:avLst/>
          </a:prstGeom>
        </p:spPr>
        <p:txBody>
          <a:bodyPr vert="horz" lIns="433700" tIns="216850" rIns="433700" bIns="216850" rtlCol="0"/>
          <a:lstStyle>
            <a:lvl1pPr algn="r">
              <a:defRPr sz="5700"/>
            </a:lvl1pPr>
          </a:lstStyle>
          <a:p>
            <a:fld id="{E6CC2317-6751-4CD4-9995-8782DD78E936}" type="datetimeFigureOut">
              <a:rPr lang="en-US" smtClean="0"/>
              <a:pPr/>
              <a:t>8/10/2015</a:t>
            </a:fld>
            <a:endParaRPr lang="en-US" dirty="0"/>
          </a:p>
        </p:txBody>
      </p:sp>
      <p:sp>
        <p:nvSpPr>
          <p:cNvPr id="4" name="Slide Image Placeholder 3"/>
          <p:cNvSpPr>
            <a:spLocks noGrp="1" noRot="1" noChangeAspect="1"/>
          </p:cNvSpPr>
          <p:nvPr>
            <p:ph type="sldImg" idx="2"/>
          </p:nvPr>
        </p:nvSpPr>
        <p:spPr>
          <a:xfrm>
            <a:off x="5373688" y="3257550"/>
            <a:ext cx="21715412" cy="16287750"/>
          </a:xfrm>
          <a:prstGeom prst="rect">
            <a:avLst/>
          </a:prstGeom>
          <a:noFill/>
          <a:ln w="12700">
            <a:solidFill>
              <a:prstClr val="black"/>
            </a:solidFill>
          </a:ln>
        </p:spPr>
        <p:txBody>
          <a:bodyPr vert="horz" lIns="433700" tIns="216850" rIns="433700" bIns="216850" rtlCol="0" anchor="ctr"/>
          <a:lstStyle/>
          <a:p>
            <a:endParaRPr lang="en-US" dirty="0"/>
          </a:p>
        </p:txBody>
      </p:sp>
      <p:sp>
        <p:nvSpPr>
          <p:cNvPr id="5" name="Notes Placeholder 4"/>
          <p:cNvSpPr>
            <a:spLocks noGrp="1"/>
          </p:cNvSpPr>
          <p:nvPr>
            <p:ph type="body" sz="quarter" idx="3"/>
          </p:nvPr>
        </p:nvSpPr>
        <p:spPr>
          <a:xfrm>
            <a:off x="3246279" y="20631904"/>
            <a:ext cx="25970230" cy="19546015"/>
          </a:xfrm>
          <a:prstGeom prst="rect">
            <a:avLst/>
          </a:prstGeom>
        </p:spPr>
        <p:txBody>
          <a:bodyPr vert="horz" lIns="433700" tIns="216850" rIns="433700" bIns="21685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41256270"/>
            <a:ext cx="14067208" cy="2171779"/>
          </a:xfrm>
          <a:prstGeom prst="rect">
            <a:avLst/>
          </a:prstGeom>
        </p:spPr>
        <p:txBody>
          <a:bodyPr vert="horz" lIns="433700" tIns="216850" rIns="433700" bIns="216850" rtlCol="0" anchor="b"/>
          <a:lstStyle>
            <a:lvl1pPr algn="l">
              <a:defRPr sz="5700"/>
            </a:lvl1pPr>
          </a:lstStyle>
          <a:p>
            <a:endParaRPr lang="en-US" dirty="0"/>
          </a:p>
        </p:txBody>
      </p:sp>
      <p:sp>
        <p:nvSpPr>
          <p:cNvPr id="7" name="Slide Number Placeholder 6"/>
          <p:cNvSpPr>
            <a:spLocks noGrp="1"/>
          </p:cNvSpPr>
          <p:nvPr>
            <p:ph type="sldNum" sz="quarter" idx="5"/>
          </p:nvPr>
        </p:nvSpPr>
        <p:spPr>
          <a:xfrm>
            <a:off x="18388068" y="41256270"/>
            <a:ext cx="14067208" cy="2171779"/>
          </a:xfrm>
          <a:prstGeom prst="rect">
            <a:avLst/>
          </a:prstGeom>
        </p:spPr>
        <p:txBody>
          <a:bodyPr vert="horz" lIns="433700" tIns="216850" rIns="433700" bIns="216850" rtlCol="0" anchor="b"/>
          <a:lstStyle>
            <a:lvl1pPr algn="r">
              <a:defRPr sz="57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1119091248"/>
      </p:ext>
    </p:extLst>
  </p:cSld>
  <p:clrMap bg1="lt1" tx1="dk1" bg2="lt2" tx2="dk2" accent1="accent1" accent2="accent2" accent3="accent3" accent4="accent4" accent5="accent5" accent6="accent6" hlink="hlink" folHlink="folHlink"/>
  <p:notesStyle>
    <a:lvl1pPr marL="0" algn="l" defTabSz="4388900" rtl="0" eaLnBrk="1" latinLnBrk="0" hangingPunct="1">
      <a:defRPr sz="5800" kern="1200">
        <a:solidFill>
          <a:schemeClr val="tx1"/>
        </a:solidFill>
        <a:latin typeface="+mn-lt"/>
        <a:ea typeface="+mn-ea"/>
        <a:cs typeface="+mn-cs"/>
      </a:defRPr>
    </a:lvl1pPr>
    <a:lvl2pPr marL="2194451" algn="l" defTabSz="4388900" rtl="0" eaLnBrk="1" latinLnBrk="0" hangingPunct="1">
      <a:defRPr sz="5800" kern="1200">
        <a:solidFill>
          <a:schemeClr val="tx1"/>
        </a:solidFill>
        <a:latin typeface="+mn-lt"/>
        <a:ea typeface="+mn-ea"/>
        <a:cs typeface="+mn-cs"/>
      </a:defRPr>
    </a:lvl2pPr>
    <a:lvl3pPr marL="4388900" algn="l" defTabSz="4388900" rtl="0" eaLnBrk="1" latinLnBrk="0" hangingPunct="1">
      <a:defRPr sz="5800" kern="1200">
        <a:solidFill>
          <a:schemeClr val="tx1"/>
        </a:solidFill>
        <a:latin typeface="+mn-lt"/>
        <a:ea typeface="+mn-ea"/>
        <a:cs typeface="+mn-cs"/>
      </a:defRPr>
    </a:lvl3pPr>
    <a:lvl4pPr marL="6583351" algn="l" defTabSz="4388900" rtl="0" eaLnBrk="1" latinLnBrk="0" hangingPunct="1">
      <a:defRPr sz="5800" kern="1200">
        <a:solidFill>
          <a:schemeClr val="tx1"/>
        </a:solidFill>
        <a:latin typeface="+mn-lt"/>
        <a:ea typeface="+mn-ea"/>
        <a:cs typeface="+mn-cs"/>
      </a:defRPr>
    </a:lvl4pPr>
    <a:lvl5pPr marL="8777801" algn="l" defTabSz="4388900" rtl="0" eaLnBrk="1" latinLnBrk="0" hangingPunct="1">
      <a:defRPr sz="5800" kern="1200">
        <a:solidFill>
          <a:schemeClr val="tx1"/>
        </a:solidFill>
        <a:latin typeface="+mn-lt"/>
        <a:ea typeface="+mn-ea"/>
        <a:cs typeface="+mn-cs"/>
      </a:defRPr>
    </a:lvl5pPr>
    <a:lvl6pPr marL="10972252" algn="l" defTabSz="4388900" rtl="0" eaLnBrk="1" latinLnBrk="0" hangingPunct="1">
      <a:defRPr sz="5800" kern="1200">
        <a:solidFill>
          <a:schemeClr val="tx1"/>
        </a:solidFill>
        <a:latin typeface="+mn-lt"/>
        <a:ea typeface="+mn-ea"/>
        <a:cs typeface="+mn-cs"/>
      </a:defRPr>
    </a:lvl6pPr>
    <a:lvl7pPr marL="13166703" algn="l" defTabSz="4388900" rtl="0" eaLnBrk="1" latinLnBrk="0" hangingPunct="1">
      <a:defRPr sz="5800" kern="1200">
        <a:solidFill>
          <a:schemeClr val="tx1"/>
        </a:solidFill>
        <a:latin typeface="+mn-lt"/>
        <a:ea typeface="+mn-ea"/>
        <a:cs typeface="+mn-cs"/>
      </a:defRPr>
    </a:lvl7pPr>
    <a:lvl8pPr marL="15361152" algn="l" defTabSz="4388900" rtl="0" eaLnBrk="1" latinLnBrk="0" hangingPunct="1">
      <a:defRPr sz="5800" kern="1200">
        <a:solidFill>
          <a:schemeClr val="tx1"/>
        </a:solidFill>
        <a:latin typeface="+mn-lt"/>
        <a:ea typeface="+mn-ea"/>
        <a:cs typeface="+mn-cs"/>
      </a:defRPr>
    </a:lvl8pPr>
    <a:lvl9pPr marL="17555603" algn="l" defTabSz="4388900" rtl="0" eaLnBrk="1" latinLnBrk="0" hangingPunct="1">
      <a:defRPr sz="5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3497513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27049" y="6021370"/>
            <a:ext cx="10196513"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527049" y="5267325"/>
            <a:ext cx="10196513"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INTRODUCTION or ABSTRACT</a:t>
            </a:r>
            <a:endParaRPr lang="en-US" dirty="0"/>
          </a:p>
        </p:txBody>
      </p:sp>
      <p:sp>
        <p:nvSpPr>
          <p:cNvPr id="20" name="Text Placeholder 5"/>
          <p:cNvSpPr>
            <a:spLocks noGrp="1"/>
          </p:cNvSpPr>
          <p:nvPr>
            <p:ph type="body" sz="quarter" idx="20" hasCustomPrompt="1"/>
          </p:nvPr>
        </p:nvSpPr>
        <p:spPr>
          <a:xfrm>
            <a:off x="517525" y="14197507"/>
            <a:ext cx="10210799"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OBJECTIVES</a:t>
            </a:r>
            <a:endParaRPr lang="en-US" dirty="0"/>
          </a:p>
        </p:txBody>
      </p:sp>
      <p:sp>
        <p:nvSpPr>
          <p:cNvPr id="21" name="Text Placeholder 3"/>
          <p:cNvSpPr>
            <a:spLocks noGrp="1"/>
          </p:cNvSpPr>
          <p:nvPr>
            <p:ph type="body" sz="quarter" idx="21" hasCustomPrompt="1"/>
          </p:nvPr>
        </p:nvSpPr>
        <p:spPr>
          <a:xfrm>
            <a:off x="11252201" y="6021371"/>
            <a:ext cx="21421724"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11242675" y="5267326"/>
            <a:ext cx="21431250"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MATERIALS &amp; METHODS</a:t>
            </a:r>
            <a:endParaRPr lang="en-US" dirty="0"/>
          </a:p>
        </p:txBody>
      </p:sp>
      <p:sp>
        <p:nvSpPr>
          <p:cNvPr id="23" name="Text Placeholder 3"/>
          <p:cNvSpPr>
            <a:spLocks noGrp="1"/>
          </p:cNvSpPr>
          <p:nvPr>
            <p:ph type="body" sz="quarter" idx="23" hasCustomPrompt="1"/>
          </p:nvPr>
        </p:nvSpPr>
        <p:spPr>
          <a:xfrm>
            <a:off x="11252201" y="20505756"/>
            <a:ext cx="21421724"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11252201" y="19751711"/>
            <a:ext cx="21421724"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RESULTS</a:t>
            </a:r>
            <a:endParaRPr lang="en-US" dirty="0"/>
          </a:p>
        </p:txBody>
      </p:sp>
      <p:sp>
        <p:nvSpPr>
          <p:cNvPr id="25" name="Text Placeholder 5"/>
          <p:cNvSpPr>
            <a:spLocks noGrp="1"/>
          </p:cNvSpPr>
          <p:nvPr>
            <p:ph type="body" sz="quarter" idx="25" hasCustomPrompt="1"/>
          </p:nvPr>
        </p:nvSpPr>
        <p:spPr>
          <a:xfrm>
            <a:off x="33185100" y="5267325"/>
            <a:ext cx="10201275"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33185099" y="6021370"/>
            <a:ext cx="10201275"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33185098" y="14257357"/>
            <a:ext cx="10201275"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REFERENCES</a:t>
            </a:r>
            <a:endParaRPr lang="en-US" dirty="0"/>
          </a:p>
        </p:txBody>
      </p:sp>
      <p:sp>
        <p:nvSpPr>
          <p:cNvPr id="28" name="Text Placeholder 3"/>
          <p:cNvSpPr>
            <a:spLocks noGrp="1"/>
          </p:cNvSpPr>
          <p:nvPr>
            <p:ph type="body" sz="quarter" idx="28" hasCustomPrompt="1"/>
          </p:nvPr>
        </p:nvSpPr>
        <p:spPr>
          <a:xfrm>
            <a:off x="33185097" y="15011402"/>
            <a:ext cx="10201275"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33185095" y="25679401"/>
            <a:ext cx="10201275"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ACKNOWLEDGEMENTS or  CONTACT</a:t>
            </a:r>
            <a:endParaRPr lang="en-US" dirty="0"/>
          </a:p>
        </p:txBody>
      </p:sp>
      <p:sp>
        <p:nvSpPr>
          <p:cNvPr id="30" name="Text Placeholder 3"/>
          <p:cNvSpPr>
            <a:spLocks noGrp="1"/>
          </p:cNvSpPr>
          <p:nvPr>
            <p:ph type="body" sz="quarter" idx="30" hasCustomPrompt="1"/>
          </p:nvPr>
        </p:nvSpPr>
        <p:spPr>
          <a:xfrm>
            <a:off x="33185096" y="26433446"/>
            <a:ext cx="10201275"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0" name="Text Placeholder 3"/>
          <p:cNvSpPr>
            <a:spLocks noGrp="1"/>
          </p:cNvSpPr>
          <p:nvPr>
            <p:ph type="body" sz="quarter" idx="96" hasCustomPrompt="1"/>
          </p:nvPr>
        </p:nvSpPr>
        <p:spPr>
          <a:xfrm>
            <a:off x="527049" y="14951552"/>
            <a:ext cx="10201275"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77" name="Text Placeholder 76"/>
          <p:cNvSpPr>
            <a:spLocks noGrp="1"/>
          </p:cNvSpPr>
          <p:nvPr>
            <p:ph type="body" sz="quarter" idx="150" hasCustomPrompt="1"/>
          </p:nvPr>
        </p:nvSpPr>
        <p:spPr>
          <a:xfrm>
            <a:off x="11224245" y="1785731"/>
            <a:ext cx="21421724" cy="1280160"/>
          </a:xfrm>
          <a:prstGeom prst="rect">
            <a:avLst/>
          </a:prstGeom>
        </p:spPr>
        <p:txBody>
          <a:bodyPr>
            <a:normAutofit/>
          </a:bodyPr>
          <a:lstStyle>
            <a:lvl1pPr marL="0" indent="0" algn="ctr">
              <a:buFontTx/>
              <a:buNone/>
              <a:defRPr sz="6600">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47" name="Text Placeholder 76"/>
          <p:cNvSpPr>
            <a:spLocks noGrp="1"/>
          </p:cNvSpPr>
          <p:nvPr>
            <p:ph type="body" sz="quarter" idx="184" hasCustomPrompt="1"/>
          </p:nvPr>
        </p:nvSpPr>
        <p:spPr>
          <a:xfrm>
            <a:off x="11224245" y="3117452"/>
            <a:ext cx="21421724" cy="1163782"/>
          </a:xfrm>
          <a:prstGeom prst="rect">
            <a:avLst/>
          </a:prstGeom>
        </p:spPr>
        <p:txBody>
          <a:bodyPr>
            <a:normAutofit/>
          </a:bodyPr>
          <a:lstStyle>
            <a:lvl1pPr marL="0" indent="0" algn="ctr">
              <a:buFontTx/>
              <a:buNone/>
              <a:defRPr sz="5400">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48" name="Text Placeholder 76"/>
          <p:cNvSpPr>
            <a:spLocks noGrp="1"/>
          </p:cNvSpPr>
          <p:nvPr>
            <p:ph type="body" sz="quarter" idx="185" hasCustomPrompt="1"/>
          </p:nvPr>
        </p:nvSpPr>
        <p:spPr>
          <a:xfrm>
            <a:off x="11224245" y="417443"/>
            <a:ext cx="21421724" cy="1280160"/>
          </a:xfrm>
          <a:prstGeom prst="rect">
            <a:avLst/>
          </a:prstGeom>
        </p:spPr>
        <p:txBody>
          <a:bodyPr>
            <a:normAutofit/>
          </a:bodyPr>
          <a:lstStyle>
            <a:lvl1pPr marL="0" indent="0" algn="ctr">
              <a:buFontTx/>
              <a:buNone/>
              <a:defRPr sz="8800" b="1">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oleObject" Target="../embeddings/oleObject1.bin"/><Relationship Id="rId13" Type="http://schemas.openxmlformats.org/officeDocument/2006/relationships/image" Target="../media/image3.wmf"/><Relationship Id="rId18" Type="http://schemas.openxmlformats.org/officeDocument/2006/relationships/image" Target="../media/image10.jpeg"/><Relationship Id="rId3" Type="http://schemas.openxmlformats.org/officeDocument/2006/relationships/vmlDrawing" Target="../drawings/vmlDrawing1.vml"/><Relationship Id="rId7" Type="http://schemas.openxmlformats.org/officeDocument/2006/relationships/image" Target="../media/image8.png"/><Relationship Id="rId12" Type="http://schemas.openxmlformats.org/officeDocument/2006/relationships/oleObject" Target="../embeddings/oleObject3.bin"/><Relationship Id="rId17"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1.xml"/><Relationship Id="rId16" Type="http://schemas.openxmlformats.org/officeDocument/2006/relationships/image" Target="../media/image4.wmf"/><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2.wmf"/><Relationship Id="rId5" Type="http://schemas.openxmlformats.org/officeDocument/2006/relationships/image" Target="../media/image6.png"/><Relationship Id="rId15" Type="http://schemas.openxmlformats.org/officeDocument/2006/relationships/oleObject" Target="../embeddings/oleObject4.bin"/><Relationship Id="rId10" Type="http://schemas.openxmlformats.org/officeDocument/2006/relationships/oleObject" Target="../embeddings/oleObject2.bin"/><Relationship Id="rId4" Type="http://schemas.openxmlformats.org/officeDocument/2006/relationships/image" Target="../media/image5.png"/><Relationship Id="rId9" Type="http://schemas.openxmlformats.org/officeDocument/2006/relationships/image" Target="../media/image1.wmf"/><Relationship Id="rId14" Type="http://schemas.openxmlformats.org/officeDocument/2006/relationships/image" Target="../media/image9.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37" name="Group 36"/>
          <p:cNvGrpSpPr/>
          <p:nvPr userDrawn="1"/>
        </p:nvGrpSpPr>
        <p:grpSpPr>
          <a:xfrm>
            <a:off x="-11225189" y="-1"/>
            <a:ext cx="11018865" cy="32918401"/>
            <a:chOff x="-11225189" y="-1"/>
            <a:chExt cx="11018865" cy="32918401"/>
          </a:xfrm>
        </p:grpSpPr>
        <p:sp>
          <p:nvSpPr>
            <p:cNvPr id="48" name="Rectangle 47"/>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dirty="0" smtClean="0">
                  <a:solidFill>
                    <a:srgbClr val="FF0000"/>
                  </a:solidFill>
                  <a:latin typeface="Trebuchet MS" pitchFamily="34" charset="0"/>
                </a:rPr>
                <a:t>(—THIS SIDEBAR DOES NOT PRINT—)</a:t>
              </a:r>
              <a:endParaRPr lang="en-US" sz="3200" b="1" spc="600"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DESIGN</a:t>
              </a:r>
              <a:r>
                <a:rPr lang="en-US" sz="4000" b="1" spc="600" baseline="0" dirty="0" smtClean="0">
                  <a:solidFill>
                    <a:schemeClr val="bg1"/>
                  </a:solidFill>
                  <a:latin typeface="Trebuchet MS" pitchFamily="34" charset="0"/>
                </a:rPr>
                <a:t> </a:t>
              </a:r>
              <a:r>
                <a:rPr lang="en-US" sz="4000" b="1" spc="600" dirty="0" smtClean="0">
                  <a:solidFill>
                    <a:schemeClr val="bg1"/>
                  </a:solidFill>
                  <a:latin typeface="Trebuchet MS" pitchFamily="34" charset="0"/>
                </a:rPr>
                <a:t>GUIDE</a:t>
              </a:r>
            </a:p>
            <a:p>
              <a:pPr algn="ctr"/>
              <a:endParaRPr lang="en-US" sz="2800" b="1" dirty="0" smtClean="0">
                <a:latin typeface="Trebuchet MS" pitchFamily="34" charset="0"/>
              </a:endParaRPr>
            </a:p>
            <a:p>
              <a:pPr defTabSz="3765639"/>
              <a:r>
                <a:rPr lang="en-US" sz="2800" i="0" dirty="0" smtClean="0">
                  <a:latin typeface="Trebuchet MS" pitchFamily="34" charset="0"/>
                </a:rPr>
                <a:t>This PowerPoint</a:t>
              </a:r>
              <a:r>
                <a:rPr lang="en-US" sz="2800" i="0" baseline="0" dirty="0" smtClean="0">
                  <a:latin typeface="Trebuchet MS" pitchFamily="34" charset="0"/>
                </a:rPr>
                <a:t> </a:t>
              </a:r>
              <a:r>
                <a:rPr lang="en-US" sz="2800" i="0" dirty="0" smtClean="0">
                  <a:latin typeface="Trebuchet MS" pitchFamily="34" charset="0"/>
                </a:rPr>
                <a:t>2007 template produces</a:t>
              </a:r>
              <a:r>
                <a:rPr lang="en-US" sz="2800" i="0" baseline="0" dirty="0" smtClean="0">
                  <a:latin typeface="Trebuchet MS" pitchFamily="34" charset="0"/>
                </a:rPr>
                <a:t> </a:t>
              </a:r>
              <a:r>
                <a:rPr lang="en-US" sz="2800" i="0" dirty="0" smtClean="0">
                  <a:latin typeface="Trebuchet MS" pitchFamily="34" charset="0"/>
                </a:rPr>
                <a:t>a 36”x48” trifold presentation poster. </a:t>
              </a:r>
              <a:r>
                <a:rPr lang="en-US" sz="2800" dirty="0" smtClean="0">
                  <a:latin typeface="Trebuchet MS" pitchFamily="34" charset="0"/>
                </a:rPr>
                <a:t>You</a:t>
              </a:r>
              <a:r>
                <a:rPr lang="en-US" sz="2800" baseline="0" dirty="0" smtClean="0">
                  <a:latin typeface="Trebuchet MS" pitchFamily="34" charset="0"/>
                </a:rPr>
                <a:t> can u</a:t>
              </a:r>
              <a:r>
                <a:rPr lang="en-US" sz="2800" dirty="0" smtClean="0">
                  <a:latin typeface="Trebuchet MS" pitchFamily="34" charset="0"/>
                </a:rPr>
                <a:t>se</a:t>
              </a:r>
              <a:r>
                <a:rPr lang="en-US" sz="2800" baseline="0" dirty="0" smtClean="0">
                  <a:latin typeface="Trebuchet MS" pitchFamily="34" charset="0"/>
                </a:rPr>
                <a:t> it to create your research poster and </a:t>
              </a:r>
              <a:r>
                <a:rPr lang="en-US" sz="2800" dirty="0" smtClean="0">
                  <a:latin typeface="Trebuchet MS" pitchFamily="34" charset="0"/>
                </a:rPr>
                <a:t>save valuable time placing titles, subtitles,</a:t>
              </a:r>
              <a:r>
                <a:rPr lang="en-US" sz="2800" baseline="0" dirty="0" smtClean="0">
                  <a:latin typeface="Trebuchet MS" pitchFamily="34" charset="0"/>
                </a:rPr>
                <a:t> text, and graphics</a:t>
              </a:r>
              <a:r>
                <a:rPr lang="en-US" sz="2800" dirty="0" smtClean="0">
                  <a:latin typeface="Trebuchet MS" pitchFamily="34" charset="0"/>
                </a:rPr>
                <a:t>. </a:t>
              </a:r>
            </a:p>
            <a:p>
              <a:pPr defTabSz="3765639"/>
              <a:endParaRPr lang="en-US" sz="2800" dirty="0" smtClean="0">
                <a:latin typeface="Trebuchet MS" pitchFamily="34" charset="0"/>
              </a:endParaRPr>
            </a:p>
            <a:p>
              <a:pPr defTabSz="4389219"/>
              <a:r>
                <a:rPr lang="en-US" sz="2800" dirty="0" smtClean="0">
                  <a:latin typeface="Trebuchet MS" pitchFamily="34" charset="0"/>
                </a:rPr>
                <a:t>We provide a series of online tutorials that will guide you through the poster design process and answer your poster production questions. To view our template tutorials, go online to </a:t>
              </a:r>
              <a:r>
                <a:rPr lang="en-US" sz="2800" b="1" dirty="0" smtClean="0">
                  <a:solidFill>
                    <a:srgbClr val="FFC000"/>
                  </a:solidFill>
                  <a:latin typeface="Trebuchet MS" pitchFamily="34" charset="0"/>
                </a:rPr>
                <a:t>PosterPresentations.com</a:t>
              </a:r>
              <a:r>
                <a:rPr lang="en-US" sz="2800" b="1" dirty="0" smtClean="0">
                  <a:solidFill>
                    <a:schemeClr val="bg1"/>
                  </a:solidFill>
                  <a:latin typeface="Trebuchet MS" pitchFamily="34" charset="0"/>
                </a:rPr>
                <a:t> </a:t>
              </a:r>
              <a:r>
                <a:rPr lang="en-US" sz="2800" dirty="0" smtClean="0">
                  <a:solidFill>
                    <a:schemeClr val="bg1"/>
                  </a:solidFill>
                  <a:latin typeface="Trebuchet MS" pitchFamily="34" charset="0"/>
                </a:rPr>
                <a:t>and click on HELP DESK.</a:t>
              </a:r>
            </a:p>
            <a:p>
              <a:pPr defTabSz="4389219"/>
              <a:endParaRPr lang="en-US" sz="2800" dirty="0" smtClean="0">
                <a:latin typeface="Trebuchet MS" pitchFamily="34" charset="0"/>
              </a:endParaRPr>
            </a:p>
            <a:p>
              <a:pPr defTabSz="4389219"/>
              <a:r>
                <a:rPr lang="en-US" sz="2800" dirty="0" smtClean="0">
                  <a:solidFill>
                    <a:schemeClr val="bg1"/>
                  </a:solidFill>
                  <a:latin typeface="Trebuchet MS" pitchFamily="34" charset="0"/>
                </a:rPr>
                <a:t>When</a:t>
              </a:r>
              <a:r>
                <a:rPr lang="en-US" sz="2800" baseline="0" dirty="0" smtClean="0">
                  <a:solidFill>
                    <a:schemeClr val="bg1"/>
                  </a:solidFill>
                  <a:latin typeface="Trebuchet MS" pitchFamily="34" charset="0"/>
                </a:rPr>
                <a:t> you are ready to print your poster</a:t>
              </a:r>
              <a:r>
                <a:rPr lang="en-US" sz="2800" dirty="0" smtClean="0">
                  <a:solidFill>
                    <a:schemeClr val="bg1"/>
                  </a:solidFill>
                  <a:latin typeface="Trebuchet MS" pitchFamily="34" charset="0"/>
                </a:rPr>
                <a:t>,</a:t>
              </a:r>
              <a:r>
                <a:rPr lang="en-US" sz="2800" baseline="0" dirty="0" smtClean="0">
                  <a:solidFill>
                    <a:schemeClr val="bg1"/>
                  </a:solidFill>
                  <a:latin typeface="Trebuchet MS" pitchFamily="34" charset="0"/>
                </a:rPr>
                <a:t> go online to </a:t>
              </a:r>
              <a:r>
                <a:rPr lang="en-US" sz="2800" b="0" dirty="0" smtClean="0">
                  <a:solidFill>
                    <a:schemeClr val="bg1"/>
                  </a:solidFill>
                  <a:latin typeface="Trebuchet MS" pitchFamily="34" charset="0"/>
                </a:rPr>
                <a:t>PosterPresentations.com</a:t>
              </a:r>
              <a:r>
                <a:rPr lang="en-US" sz="2800" dirty="0" smtClean="0">
                  <a:solidFill>
                    <a:schemeClr val="bg1"/>
                  </a:solidFill>
                  <a:latin typeface="Trebuchet MS" pitchFamily="34" charset="0"/>
                </a:rPr>
                <a:t/>
              </a:r>
              <a:br>
                <a:rPr lang="en-US" sz="2800" dirty="0" smtClean="0">
                  <a:solidFill>
                    <a:schemeClr val="bg1"/>
                  </a:solidFill>
                  <a:latin typeface="Trebuchet MS" pitchFamily="34" charset="0"/>
                </a:rPr>
              </a:br>
              <a:endParaRPr lang="en-US" sz="2800" dirty="0" smtClean="0">
                <a:solidFill>
                  <a:schemeClr val="bg1"/>
                </a:solidFill>
                <a:latin typeface="Trebuchet MS" pitchFamily="34" charset="0"/>
              </a:endParaRPr>
            </a:p>
            <a:p>
              <a:pPr algn="l" defTabSz="3765639"/>
              <a:r>
                <a:rPr lang="en-US" sz="2800" b="0" dirty="0" smtClean="0">
                  <a:solidFill>
                    <a:schemeClr val="bg1"/>
                  </a:solidFill>
                  <a:latin typeface="Trebuchet MS" pitchFamily="34" charset="0"/>
                </a:rPr>
                <a:t>Need</a:t>
              </a:r>
              <a:r>
                <a:rPr lang="en-US" sz="2800" b="0" baseline="0" dirty="0" smtClean="0">
                  <a:solidFill>
                    <a:schemeClr val="bg1"/>
                  </a:solidFill>
                  <a:latin typeface="Trebuchet MS" pitchFamily="34" charset="0"/>
                </a:rPr>
                <a:t> assistance? Call us at </a:t>
              </a:r>
              <a:r>
                <a:rPr lang="en-US" sz="2800" b="0" dirty="0" smtClean="0">
                  <a:solidFill>
                    <a:srgbClr val="FFC000"/>
                  </a:solidFill>
                  <a:latin typeface="Trebuchet MS" pitchFamily="34" charset="0"/>
                </a:rPr>
                <a:t>1.510.649.3001</a:t>
              </a:r>
            </a:p>
            <a:p>
              <a:pPr algn="l" defTabSz="3765639"/>
              <a:endParaRPr lang="en-US" sz="3600" b="1" dirty="0" smtClean="0">
                <a:solidFill>
                  <a:srgbClr val="FFFF00"/>
                </a:solidFill>
                <a:latin typeface="Trebuchet MS" pitchFamily="34" charset="0"/>
              </a:endParaRPr>
            </a:p>
            <a:p>
              <a:pPr algn="ctr"/>
              <a:endParaRPr lang="en-US" sz="2400" b="1"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QUICK START</a:t>
              </a:r>
            </a:p>
            <a:p>
              <a:pPr algn="ctr"/>
              <a:endParaRPr lang="en-US" sz="32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Zoom in and out</a:t>
              </a:r>
            </a:p>
            <a:p>
              <a:pPr marL="1892300" indent="-1892300" algn="l" defTabSz="850900"/>
              <a:r>
                <a:rPr lang="en-US" sz="2400" b="0" baseline="0" dirty="0" smtClean="0">
                  <a:solidFill>
                    <a:schemeClr val="bg1"/>
                  </a:solidFill>
                  <a:latin typeface="Trebuchet MS" pitchFamily="34" charset="0"/>
                </a:rPr>
                <a:t>	</a:t>
              </a:r>
              <a:r>
                <a:rPr lang="en-US" sz="2400" b="0" baseline="0" dirty="0" smtClean="0">
                  <a:solidFill>
                    <a:schemeClr val="bg1">
                      <a:lumMod val="75000"/>
                    </a:schemeClr>
                  </a:solidFill>
                  <a:latin typeface="Trebuchet MS" pitchFamily="34" charset="0"/>
                </a:rPr>
                <a:t>As you work on your poster zoom in and out to the level that is more comfortable to you. </a:t>
              </a:r>
            </a:p>
            <a:p>
              <a:pPr marL="1892300" indent="-1892300" algn="l" defTabSz="850900"/>
              <a:r>
                <a:rPr lang="en-US" sz="2400" b="1" baseline="0" dirty="0" smtClean="0">
                  <a:solidFill>
                    <a:schemeClr val="bg1">
                      <a:lumMod val="75000"/>
                    </a:schemeClr>
                  </a:solidFill>
                  <a:latin typeface="Trebuchet MS" pitchFamily="34" charset="0"/>
                </a:rPr>
                <a:t>	</a:t>
              </a:r>
              <a:r>
                <a:rPr lang="en-US" sz="2400" b="0" baseline="0" dirty="0" smtClean="0">
                  <a:solidFill>
                    <a:schemeClr val="bg1">
                      <a:lumMod val="75000"/>
                    </a:schemeClr>
                  </a:solidFill>
                  <a:latin typeface="Trebuchet MS" pitchFamily="34" charset="0"/>
                </a:rPr>
                <a:t>Go to VIEW &gt; ZOOM.</a:t>
              </a:r>
            </a:p>
            <a:p>
              <a:pPr algn="l"/>
              <a:endParaRPr lang="en-US" sz="2800" b="0"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Title, Authors, and Affiliations</a:t>
              </a:r>
            </a:p>
            <a:p>
              <a:pPr algn="l"/>
              <a:r>
                <a:rPr lang="en-US" sz="2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2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400" b="0" spc="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The font size of your title should be bigger than your name(s) and institution name(s).</a:t>
              </a:r>
            </a:p>
            <a:p>
              <a:pPr algn="l"/>
              <a:r>
                <a:rPr lang="en-US" sz="2800" b="1" baseline="0" dirty="0" smtClean="0">
                  <a:solidFill>
                    <a:schemeClr val="bg1"/>
                  </a:solidFill>
                  <a:latin typeface="Trebuchet MS" pitchFamily="34" charset="0"/>
                </a:rPr>
                <a:t/>
              </a:r>
              <a:br>
                <a:rPr lang="en-US" sz="2800" b="1" baseline="0" dirty="0" smtClean="0">
                  <a:solidFill>
                    <a:schemeClr val="bg1"/>
                  </a:solidFill>
                  <a:latin typeface="Trebuchet MS" pitchFamily="34" charset="0"/>
                </a:rPr>
              </a:br>
              <a:endParaRPr lang="en-US" sz="2800" b="1" dirty="0" smtClean="0">
                <a:solidFill>
                  <a:schemeClr val="bg1"/>
                </a:solidFill>
                <a:latin typeface="Trebuchet MS" pitchFamily="34" charset="0"/>
              </a:endParaRPr>
            </a:p>
            <a:p>
              <a:pPr algn="ctr"/>
              <a:endParaRPr lang="en-US" sz="2800" b="1" dirty="0" smtClean="0">
                <a:solidFill>
                  <a:srgbClr val="FFC000"/>
                </a:solidFill>
                <a:latin typeface="Trebuchet MS" pitchFamily="34" charset="0"/>
              </a:endParaRPr>
            </a:p>
            <a:p>
              <a:pPr algn="ctr"/>
              <a:endParaRPr lang="en-US" sz="2800" b="1" dirty="0" smtClean="0">
                <a:solidFill>
                  <a:srgbClr val="FFC000"/>
                </a:solidFill>
                <a:latin typeface="Trebuchet MS" pitchFamily="34" charset="0"/>
              </a:endParaRPr>
            </a:p>
            <a:p>
              <a:pPr algn="ctr"/>
              <a:r>
                <a:rPr lang="en-US" sz="3200" b="1" dirty="0" smtClean="0">
                  <a:solidFill>
                    <a:srgbClr val="FFC000"/>
                  </a:solidFill>
                  <a:latin typeface="Trebuchet MS" pitchFamily="34" charset="0"/>
                </a:rPr>
                <a:t>Adding Logos</a:t>
              </a:r>
              <a:r>
                <a:rPr lang="en-US" sz="3200" b="1" baseline="0" dirty="0" smtClean="0">
                  <a:solidFill>
                    <a:srgbClr val="FFC000"/>
                  </a:solidFill>
                  <a:latin typeface="Trebuchet MS" pitchFamily="34" charset="0"/>
                </a:rPr>
                <a:t> / Seals</a:t>
              </a:r>
            </a:p>
            <a:p>
              <a:pPr algn="l"/>
              <a:r>
                <a:rPr lang="en-US" sz="2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400" b="0" spc="30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spc="0"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See if your school’s logo is available on our free poster templates page.</a:t>
              </a:r>
            </a:p>
            <a:p>
              <a:pPr algn="l"/>
              <a:endParaRPr lang="en-US" sz="2400" b="0" baseline="0" dirty="0" smtClean="0">
                <a:latin typeface="Trebuchet MS" pitchFamily="34" charset="0"/>
              </a:endParaRPr>
            </a:p>
            <a:p>
              <a:pPr algn="ctr"/>
              <a:r>
                <a:rPr lang="en-US" sz="3200" b="1" baseline="0" dirty="0" smtClean="0">
                  <a:solidFill>
                    <a:srgbClr val="FFC000"/>
                  </a:solidFill>
                  <a:latin typeface="Trebuchet MS" pitchFamily="34" charset="0"/>
                </a:rPr>
                <a:t>Photographs / Graphics</a:t>
              </a:r>
            </a:p>
            <a:p>
              <a:pPr algn="l" defTabSz="977900"/>
              <a:r>
                <a:rPr lang="en-US" sz="2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400" b="0" spc="0" baseline="0" dirty="0" smtClean="0">
                  <a:solidFill>
                    <a:schemeClr val="bg1">
                      <a:lumMod val="75000"/>
                    </a:schemeClr>
                  </a:solidFill>
                  <a:latin typeface="Trebuchet MS" pitchFamily="34" charset="0"/>
                </a:rPr>
                <a:t>disproportionally.</a:t>
              </a:r>
            </a:p>
            <a:p>
              <a:pPr algn="l" defTabSz="977900"/>
              <a:endParaRPr lang="en-US" sz="2400" b="0" baseline="0" dirty="0" smtClean="0">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r>
                <a:rPr lang="en-US" sz="3200" b="1" baseline="0" dirty="0" smtClean="0">
                  <a:solidFill>
                    <a:srgbClr val="FFC000"/>
                  </a:solidFill>
                  <a:latin typeface="Trebuchet MS" pitchFamily="34" charset="0"/>
                </a:rPr>
                <a:t>Image Quality Check</a:t>
              </a:r>
            </a:p>
            <a:p>
              <a:pPr lvl="0" algn="l" defTabSz="977900"/>
              <a:r>
                <a:rPr lang="en-US" sz="2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2800" b="0" dirty="0" smtClean="0">
                <a:latin typeface="Trebuchet MS" pitchFamily="34" charset="0"/>
              </a:endParaRPr>
            </a:p>
          </p:txBody>
        </p:sp>
        <p:cxnSp>
          <p:nvCxnSpPr>
            <p:cNvPr id="49" name="Straight Connector 48"/>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50" name="Picture 49"/>
            <p:cNvPicPr>
              <a:picLocks noChangeAspect="1"/>
            </p:cNvPicPr>
            <p:nvPr userDrawn="1"/>
          </p:nvPicPr>
          <p:blipFill>
            <a:blip r:embed="rId4"/>
            <a:stretch>
              <a:fillRect/>
            </a:stretch>
          </p:blipFill>
          <p:spPr>
            <a:xfrm>
              <a:off x="-10740740" y="10261718"/>
              <a:ext cx="1597666" cy="1201935"/>
            </a:xfrm>
            <a:prstGeom prst="rect">
              <a:avLst/>
            </a:prstGeom>
          </p:spPr>
        </p:pic>
        <p:pic>
          <p:nvPicPr>
            <p:cNvPr id="51" name="Picture 50"/>
            <p:cNvPicPr>
              <a:picLocks noChangeAspect="1"/>
            </p:cNvPicPr>
            <p:nvPr userDrawn="1"/>
          </p:nvPicPr>
          <p:blipFill>
            <a:blip r:embed="rId5"/>
            <a:stretch>
              <a:fillRect/>
            </a:stretch>
          </p:blipFill>
          <p:spPr>
            <a:xfrm>
              <a:off x="-10732765" y="15696927"/>
              <a:ext cx="9986808" cy="1053596"/>
            </a:xfrm>
            <a:prstGeom prst="rect">
              <a:avLst/>
            </a:prstGeom>
          </p:spPr>
        </p:pic>
        <p:grpSp>
          <p:nvGrpSpPr>
            <p:cNvPr id="52" name="Group 51"/>
            <p:cNvGrpSpPr/>
            <p:nvPr userDrawn="1"/>
          </p:nvGrpSpPr>
          <p:grpSpPr>
            <a:xfrm>
              <a:off x="-9744993" y="23540957"/>
              <a:ext cx="7531182" cy="2120439"/>
              <a:chOff x="-4470427" y="11016658"/>
              <a:chExt cx="3470785" cy="974220"/>
            </a:xfrm>
          </p:grpSpPr>
          <p:grpSp>
            <p:nvGrpSpPr>
              <p:cNvPr id="58" name="Group 57"/>
              <p:cNvGrpSpPr/>
              <p:nvPr userDrawn="1"/>
            </p:nvGrpSpPr>
            <p:grpSpPr>
              <a:xfrm>
                <a:off x="-2783495" y="11060886"/>
                <a:ext cx="624431" cy="893535"/>
                <a:chOff x="-3958697" y="11117435"/>
                <a:chExt cx="779338" cy="1280430"/>
              </a:xfrm>
            </p:grpSpPr>
            <p:pic>
              <p:nvPicPr>
                <p:cNvPr id="64" name="Picture 63"/>
                <p:cNvPicPr>
                  <a:picLocks noChangeAspect="1"/>
                </p:cNvPicPr>
                <p:nvPr userDrawn="1"/>
              </p:nvPicPr>
              <p:blipFill>
                <a:blip r:embed="rId6"/>
                <a:stretch>
                  <a:fillRect/>
                </a:stretch>
              </p:blipFill>
              <p:spPr>
                <a:xfrm>
                  <a:off x="-3948160" y="11117435"/>
                  <a:ext cx="768801" cy="1090857"/>
                </a:xfrm>
                <a:prstGeom prst="rect">
                  <a:avLst/>
                </a:prstGeom>
              </p:spPr>
            </p:pic>
            <p:sp>
              <p:nvSpPr>
                <p:cNvPr id="65" name="TextBox 64"/>
                <p:cNvSpPr txBox="1"/>
                <p:nvPr userDrawn="1"/>
              </p:nvSpPr>
              <p:spPr>
                <a:xfrm>
                  <a:off x="-3958697" y="12114178"/>
                  <a:ext cx="779337" cy="283687"/>
                </a:xfrm>
                <a:prstGeom prst="rect">
                  <a:avLst/>
                </a:prstGeom>
                <a:solidFill>
                  <a:schemeClr val="accent1"/>
                </a:solidFill>
                <a:ln>
                  <a:noFill/>
                </a:ln>
              </p:spPr>
              <p:txBody>
                <a:bodyPr wrap="square" lIns="91440" tIns="91440" rIns="91440" bIns="91440" rtlCol="0">
                  <a:spAutoFit/>
                </a:bodyPr>
                <a:lstStyle/>
                <a:p>
                  <a:pPr algn="ctr"/>
                  <a:r>
                    <a:rPr lang="en-US" sz="1600" b="1" dirty="0" smtClean="0">
                      <a:solidFill>
                        <a:schemeClr val="tx1"/>
                      </a:solidFill>
                    </a:rPr>
                    <a:t>ORIGINAL</a:t>
                  </a:r>
                  <a:endParaRPr lang="en-US" sz="1600" b="1" dirty="0">
                    <a:solidFill>
                      <a:schemeClr val="tx1"/>
                    </a:solidFill>
                  </a:endParaRPr>
                </a:p>
              </p:txBody>
            </p:sp>
          </p:grpSp>
          <p:grpSp>
            <p:nvGrpSpPr>
              <p:cNvPr id="59" name="Group 58"/>
              <p:cNvGrpSpPr/>
              <p:nvPr userDrawn="1"/>
            </p:nvGrpSpPr>
            <p:grpSpPr>
              <a:xfrm>
                <a:off x="-2033159" y="11060889"/>
                <a:ext cx="1033517" cy="893529"/>
                <a:chOff x="-2921738" y="11200127"/>
                <a:chExt cx="1420279" cy="1227904"/>
              </a:xfrm>
            </p:grpSpPr>
            <p:pic>
              <p:nvPicPr>
                <p:cNvPr id="62" name="Picture 61"/>
                <p:cNvPicPr>
                  <a:picLocks noChangeAspect="1"/>
                </p:cNvPicPr>
                <p:nvPr userDrawn="1"/>
              </p:nvPicPr>
              <p:blipFill>
                <a:blip r:embed="rId6"/>
                <a:stretch>
                  <a:fillRect/>
                </a:stretch>
              </p:blipFill>
              <p:spPr>
                <a:xfrm>
                  <a:off x="-2921738" y="11200127"/>
                  <a:ext cx="1420279" cy="1029694"/>
                </a:xfrm>
                <a:prstGeom prst="rect">
                  <a:avLst/>
                </a:prstGeom>
              </p:spPr>
            </p:pic>
            <p:sp>
              <p:nvSpPr>
                <p:cNvPr id="63" name="TextBox 62"/>
                <p:cNvSpPr txBox="1"/>
                <p:nvPr userDrawn="1"/>
              </p:nvSpPr>
              <p:spPr>
                <a:xfrm>
                  <a:off x="-2918991" y="12175418"/>
                  <a:ext cx="1417532" cy="252613"/>
                </a:xfrm>
                <a:prstGeom prst="rect">
                  <a:avLst/>
                </a:prstGeom>
                <a:solidFill>
                  <a:srgbClr val="FF0000"/>
                </a:solidFill>
              </p:spPr>
              <p:txBody>
                <a:bodyPr wrap="square" lIns="457200" tIns="91440" rIns="457200" bIns="91440" rtlCol="0">
                  <a:spAutoFit/>
                </a:bodyPr>
                <a:lstStyle/>
                <a:p>
                  <a:pPr algn="ctr"/>
                  <a:r>
                    <a:rPr lang="en-US" sz="1400" b="1" dirty="0" smtClean="0">
                      <a:solidFill>
                        <a:schemeClr val="bg1"/>
                      </a:solidFill>
                    </a:rPr>
                    <a:t>DISTORTED</a:t>
                  </a:r>
                  <a:endParaRPr lang="en-US" sz="700" b="1" dirty="0">
                    <a:solidFill>
                      <a:schemeClr val="bg1"/>
                    </a:solidFill>
                  </a:endParaRPr>
                </a:p>
              </p:txBody>
            </p:sp>
          </p:grpSp>
          <p:pic>
            <p:nvPicPr>
              <p:cNvPr id="60" name="Picture 59"/>
              <p:cNvPicPr>
                <a:picLocks noChangeAspect="1"/>
              </p:cNvPicPr>
              <p:nvPr userDrawn="1"/>
            </p:nvPicPr>
            <p:blipFill>
              <a:blip r:embed="rId7"/>
              <a:stretch>
                <a:fillRect/>
              </a:stretch>
            </p:blipFill>
            <p:spPr>
              <a:xfrm>
                <a:off x="-4470427" y="11016658"/>
                <a:ext cx="1098742" cy="847761"/>
              </a:xfrm>
              <a:prstGeom prst="rect">
                <a:avLst/>
              </a:prstGeom>
            </p:spPr>
          </p:pic>
          <p:sp>
            <p:nvSpPr>
              <p:cNvPr id="61" name="TextBox 60"/>
              <p:cNvSpPr txBox="1"/>
              <p:nvPr userDrawn="1"/>
            </p:nvSpPr>
            <p:spPr>
              <a:xfrm>
                <a:off x="-4440600" y="11665645"/>
                <a:ext cx="1035685" cy="325233"/>
              </a:xfrm>
              <a:prstGeom prst="rect">
                <a:avLst/>
              </a:prstGeom>
              <a:noFill/>
            </p:spPr>
            <p:txBody>
              <a:bodyPr wrap="square" lIns="457200" tIns="457200" rIns="457200" bIns="0" rtlCol="0">
                <a:spAutoFit/>
              </a:bodyPr>
              <a:lstStyle/>
              <a:p>
                <a:pPr algn="ctr"/>
                <a:r>
                  <a:rPr lang="en-US" sz="1600" dirty="0" smtClean="0">
                    <a:solidFill>
                      <a:schemeClr val="bg1"/>
                    </a:solidFill>
                  </a:rPr>
                  <a:t>Corner</a:t>
                </a:r>
                <a:r>
                  <a:rPr lang="en-US" sz="1600" baseline="0" dirty="0" smtClean="0">
                    <a:solidFill>
                      <a:schemeClr val="bg1"/>
                    </a:solidFill>
                  </a:rPr>
                  <a:t> handles</a:t>
                </a:r>
                <a:endParaRPr lang="en-US" sz="1600" dirty="0">
                  <a:solidFill>
                    <a:schemeClr val="bg1"/>
                  </a:solidFill>
                </a:endParaRPr>
              </a:p>
            </p:txBody>
          </p:sp>
        </p:grpSp>
        <p:grpSp>
          <p:nvGrpSpPr>
            <p:cNvPr id="53" name="Group 52"/>
            <p:cNvGrpSpPr/>
            <p:nvPr userDrawn="1"/>
          </p:nvGrpSpPr>
          <p:grpSpPr>
            <a:xfrm>
              <a:off x="-10398793" y="27751410"/>
              <a:ext cx="9323012" cy="2453251"/>
              <a:chOff x="-4754996" y="12734136"/>
              <a:chExt cx="4296559" cy="1127128"/>
            </a:xfrm>
          </p:grpSpPr>
          <p:graphicFrame>
            <p:nvGraphicFramePr>
              <p:cNvPr id="54" name="Object 53"/>
              <p:cNvGraphicFramePr>
                <a:graphicFrameLocks noChangeAspect="1"/>
              </p:cNvGraphicFramePr>
              <p:nvPr userDrawn="1">
                <p:extLst>
                  <p:ext uri="{D42A27DB-BD31-4B8C-83A1-F6EECF244321}">
                    <p14:modId xmlns:p14="http://schemas.microsoft.com/office/powerpoint/2010/main" val="2583320257"/>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spid="_x0000_s1082" name="Image" r:id="rId8" imgW="1828440" imgH="1117440" progId="Photoshop.Image.13">
                      <p:embed/>
                    </p:oleObj>
                  </mc:Choice>
                  <mc:Fallback>
                    <p:oleObj name="Image" r:id="rId8" imgW="1828440" imgH="1117440" progId="Photoshop.Image.13">
                      <p:embed/>
                      <p:pic>
                        <p:nvPicPr>
                          <p:cNvPr id="0" name=""/>
                          <p:cNvPicPr/>
                          <p:nvPr/>
                        </p:nvPicPr>
                        <p:blipFill>
                          <a:blip r:embed="rId9"/>
                          <a:stretch>
                            <a:fillRect/>
                          </a:stretch>
                        </p:blipFill>
                        <p:spPr>
                          <a:xfrm>
                            <a:off x="-4533347" y="12734142"/>
                            <a:ext cx="1828800" cy="1117600"/>
                          </a:xfrm>
                          <a:prstGeom prst="rect">
                            <a:avLst/>
                          </a:prstGeom>
                        </p:spPr>
                      </p:pic>
                    </p:oleObj>
                  </mc:Fallback>
                </mc:AlternateContent>
              </a:graphicData>
            </a:graphic>
          </p:graphicFrame>
          <p:graphicFrame>
            <p:nvGraphicFramePr>
              <p:cNvPr id="55" name="Object 54"/>
              <p:cNvGraphicFramePr>
                <a:graphicFrameLocks noChangeAspect="1"/>
              </p:cNvGraphicFramePr>
              <p:nvPr userDrawn="1">
                <p:extLst>
                  <p:ext uri="{D42A27DB-BD31-4B8C-83A1-F6EECF244321}">
                    <p14:modId xmlns:p14="http://schemas.microsoft.com/office/powerpoint/2010/main" val="3111605449"/>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spid="_x0000_s1083" name="Image" r:id="rId10" imgW="1828440" imgH="1117440" progId="Photoshop.Image.13">
                      <p:embed/>
                    </p:oleObj>
                  </mc:Choice>
                  <mc:Fallback>
                    <p:oleObj name="Image" r:id="rId10" imgW="1828440" imgH="1117440" progId="Photoshop.Image.13">
                      <p:embed/>
                      <p:pic>
                        <p:nvPicPr>
                          <p:cNvPr id="0" name=""/>
                          <p:cNvPicPr/>
                          <p:nvPr/>
                        </p:nvPicPr>
                        <p:blipFill>
                          <a:blip r:embed="rId11"/>
                          <a:stretch>
                            <a:fillRect/>
                          </a:stretch>
                        </p:blipFill>
                        <p:spPr>
                          <a:xfrm>
                            <a:off x="-2456641" y="12737835"/>
                            <a:ext cx="1828800" cy="1117600"/>
                          </a:xfrm>
                          <a:prstGeom prst="rect">
                            <a:avLst/>
                          </a:prstGeom>
                        </p:spPr>
                      </p:pic>
                    </p:oleObj>
                  </mc:Fallback>
                </mc:AlternateContent>
              </a:graphicData>
            </a:graphic>
          </p:graphicFrame>
          <p:sp>
            <p:nvSpPr>
              <p:cNvPr id="56" name="TextBox 55"/>
              <p:cNvSpPr txBox="1"/>
              <p:nvPr userDrawn="1"/>
            </p:nvSpPr>
            <p:spPr>
              <a:xfrm rot="16200000">
                <a:off x="-5235785" y="13214925"/>
                <a:ext cx="1117601" cy="156024"/>
              </a:xfrm>
              <a:prstGeom prst="rect">
                <a:avLst/>
              </a:prstGeom>
              <a:noFill/>
            </p:spPr>
            <p:txBody>
              <a:bodyPr wrap="square" lIns="91440" tIns="91440" rIns="91440" bIns="0" rtlCol="0">
                <a:spAutoFit/>
              </a:bodyPr>
              <a:lstStyle/>
              <a:p>
                <a:pPr algn="ctr"/>
                <a:r>
                  <a:rPr lang="en-US" sz="1600" dirty="0" smtClean="0">
                    <a:solidFill>
                      <a:srgbClr val="92D050"/>
                    </a:solidFill>
                  </a:rPr>
                  <a:t>Good</a:t>
                </a:r>
                <a:r>
                  <a:rPr lang="en-US" sz="1600" baseline="0" dirty="0" smtClean="0">
                    <a:solidFill>
                      <a:srgbClr val="92D050"/>
                    </a:solidFill>
                  </a:rPr>
                  <a:t> </a:t>
                </a:r>
                <a:r>
                  <a:rPr lang="en-US" sz="1600" baseline="0" dirty="0" smtClean="0">
                    <a:solidFill>
                      <a:schemeClr val="bg1"/>
                    </a:solidFill>
                  </a:rPr>
                  <a:t>printing quality</a:t>
                </a:r>
                <a:endParaRPr lang="en-US" sz="1600" dirty="0">
                  <a:solidFill>
                    <a:schemeClr val="bg1"/>
                  </a:solidFill>
                </a:endParaRPr>
              </a:p>
            </p:txBody>
          </p:sp>
          <p:sp>
            <p:nvSpPr>
              <p:cNvPr id="57" name="TextBox 56"/>
              <p:cNvSpPr txBox="1"/>
              <p:nvPr userDrawn="1"/>
            </p:nvSpPr>
            <p:spPr>
              <a:xfrm rot="16200000">
                <a:off x="-1095250" y="13224452"/>
                <a:ext cx="1117601" cy="156024"/>
              </a:xfrm>
              <a:prstGeom prst="rect">
                <a:avLst/>
              </a:prstGeom>
              <a:noFill/>
            </p:spPr>
            <p:txBody>
              <a:bodyPr wrap="square" lIns="91440" tIns="91440" rIns="91440" bIns="0" rtlCol="0">
                <a:spAutoFit/>
              </a:bodyPr>
              <a:lstStyle/>
              <a:p>
                <a:pPr algn="ctr"/>
                <a:r>
                  <a:rPr lang="en-US" sz="1600" dirty="0" smtClean="0">
                    <a:solidFill>
                      <a:srgbClr val="FF0000"/>
                    </a:solidFill>
                  </a:rPr>
                  <a:t>Bad </a:t>
                </a:r>
                <a:r>
                  <a:rPr lang="en-US" sz="1600" dirty="0" smtClean="0">
                    <a:solidFill>
                      <a:schemeClr val="bg1"/>
                    </a:solidFill>
                  </a:rPr>
                  <a:t>printing quality</a:t>
                </a:r>
                <a:endParaRPr lang="en-US" sz="1600" dirty="0">
                  <a:solidFill>
                    <a:schemeClr val="bg1"/>
                  </a:solidFill>
                </a:endParaRPr>
              </a:p>
            </p:txBody>
          </p:sp>
        </p:grpSp>
      </p:grpSp>
      <p:grpSp>
        <p:nvGrpSpPr>
          <p:cNvPr id="66" name="Group 65"/>
          <p:cNvGrpSpPr/>
          <p:nvPr userDrawn="1"/>
        </p:nvGrpSpPr>
        <p:grpSpPr>
          <a:xfrm>
            <a:off x="44157839" y="-55065"/>
            <a:ext cx="11062139" cy="32973465"/>
            <a:chOff x="44157839" y="-55065"/>
            <a:chExt cx="11062139" cy="32973465"/>
          </a:xfrm>
        </p:grpSpPr>
        <p:sp>
          <p:nvSpPr>
            <p:cNvPr id="67" name="Rectangle 66"/>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dirty="0" smtClean="0">
                  <a:solidFill>
                    <a:schemeClr val="bg1"/>
                  </a:solidFill>
                  <a:latin typeface="Trebuchet MS" pitchFamily="34" charset="0"/>
                </a:rPr>
                <a:t>QUICK START (cont.)</a:t>
              </a:r>
            </a:p>
            <a:p>
              <a:pPr algn="ctr"/>
              <a:endParaRPr lang="en-US" sz="36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r>
                <a:rPr lang="en-US" sz="2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Text</a:t>
              </a:r>
            </a:p>
            <a:p>
              <a:pPr marL="3265488" lvl="2" indent="0" algn="l" defTabSz="114300"/>
              <a:r>
                <a:rPr lang="en-US" sz="2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 </a:t>
              </a:r>
              <a:r>
                <a:rPr kumimoji="0" lang="en-US" sz="32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400" b="0" baseline="0" dirty="0" smtClean="0">
                <a:solidFill>
                  <a:schemeClr val="bg1">
                    <a:lumMod val="75000"/>
                  </a:schemeClr>
                </a:solidFill>
                <a:latin typeface="Trebuchet MS" pitchFamily="34" charset="0"/>
              </a:endParaRPr>
            </a:p>
            <a:p>
              <a:pPr marL="1518341" lvl="2"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Tables</a:t>
              </a:r>
            </a:p>
            <a:p>
              <a:pPr marL="1730375" lvl="1" indent="0" algn="l" defTabSz="114300"/>
              <a:r>
                <a:rPr lang="en-US" sz="2400" b="0" baseline="0" dirty="0" smtClean="0">
                  <a:solidFill>
                    <a:schemeClr val="bg1">
                      <a:lumMod val="75000"/>
                    </a:schemeClr>
                  </a:solidFill>
                  <a:latin typeface="Trebuchet MS" pitchFamily="34" charset="0"/>
                </a:rPr>
                <a:t>To add a table from scratch go to the INSERT menu and </a:t>
              </a:r>
              <a:br>
                <a:rPr lang="en-US" sz="2400" b="0" baseline="0" dirty="0" smtClean="0">
                  <a:solidFill>
                    <a:schemeClr val="bg1">
                      <a:lumMod val="75000"/>
                    </a:schemeClr>
                  </a:solidFill>
                  <a:latin typeface="Trebuchet MS" pitchFamily="34" charset="0"/>
                </a:rPr>
              </a:br>
              <a:r>
                <a:rPr lang="en-US" sz="2400" b="0" baseline="0" dirty="0" smtClean="0">
                  <a:solidFill>
                    <a:schemeClr val="bg1">
                      <a:lumMod val="75000"/>
                    </a:schemeClr>
                  </a:solidFill>
                  <a:latin typeface="Trebuchet MS" pitchFamily="34" charset="0"/>
                </a:rPr>
                <a:t>click on TABLE. A drop-down box will help you select rows and columns. </a:t>
              </a:r>
            </a:p>
            <a:p>
              <a:pPr marL="0" lvl="0" indent="0" algn="l" defTabSz="114300"/>
              <a:r>
                <a:rPr lang="en-US" sz="2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a:t>
              </a: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PowerPoint or “Print-quality” PDF.</a:t>
              </a: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aphicFrame>
          <p:nvGraphicFramePr>
            <p:cNvPr id="68" name="Object 67"/>
            <p:cNvGraphicFramePr>
              <a:graphicFrameLocks noChangeAspect="1"/>
            </p:cNvGraphicFramePr>
            <p:nvPr userDrawn="1">
              <p:extLst>
                <p:ext uri="{D42A27DB-BD31-4B8C-83A1-F6EECF244321}">
                  <p14:modId xmlns:p14="http://schemas.microsoft.com/office/powerpoint/2010/main" val="2989431727"/>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spid="_x0000_s1084" name="Image" r:id="rId12" imgW="4571280" imgH="1688760" progId="Photoshop.Image.13">
                    <p:embed/>
                  </p:oleObj>
                </mc:Choice>
                <mc:Fallback>
                  <p:oleObj name="Image" r:id="rId12" imgW="4571280" imgH="1688760" progId="Photoshop.Image.13">
                    <p:embed/>
                    <p:pic>
                      <p:nvPicPr>
                        <p:cNvPr id="0" name=""/>
                        <p:cNvPicPr/>
                        <p:nvPr/>
                      </p:nvPicPr>
                      <p:blipFill>
                        <a:blip r:embed="rId13"/>
                        <a:stretch>
                          <a:fillRect/>
                        </a:stretch>
                      </p:blipFill>
                      <p:spPr>
                        <a:xfrm>
                          <a:off x="46915679" y="3349444"/>
                          <a:ext cx="5586150" cy="2063772"/>
                        </a:xfrm>
                        <a:prstGeom prst="rect">
                          <a:avLst/>
                        </a:prstGeom>
                      </p:spPr>
                    </p:pic>
                  </p:oleObj>
                </mc:Fallback>
              </mc:AlternateContent>
            </a:graphicData>
          </a:graphic>
        </p:graphicFrame>
        <p:pic>
          <p:nvPicPr>
            <p:cNvPr id="69" name="Picture 68"/>
            <p:cNvPicPr>
              <a:picLocks noChangeAspect="1"/>
            </p:cNvPicPr>
            <p:nvPr userDrawn="1"/>
          </p:nvPicPr>
          <p:blipFill>
            <a:blip r:embed="rId14"/>
            <a:stretch>
              <a:fillRect/>
            </a:stretch>
          </p:blipFill>
          <p:spPr>
            <a:xfrm>
              <a:off x="44621819" y="7740040"/>
              <a:ext cx="2969584" cy="1370577"/>
            </a:xfrm>
            <a:prstGeom prst="rect">
              <a:avLst/>
            </a:prstGeom>
            <a:ln>
              <a:noFill/>
            </a:ln>
          </p:spPr>
        </p:pic>
        <p:graphicFrame>
          <p:nvGraphicFramePr>
            <p:cNvPr id="70" name="Object 69"/>
            <p:cNvGraphicFramePr>
              <a:graphicFrameLocks noChangeAspect="1"/>
            </p:cNvGraphicFramePr>
            <p:nvPr userDrawn="1">
              <p:extLst>
                <p:ext uri="{D42A27DB-BD31-4B8C-83A1-F6EECF244321}">
                  <p14:modId xmlns:p14="http://schemas.microsoft.com/office/powerpoint/2010/main" val="2574947463"/>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spid="_x0000_s1085" name="Image" r:id="rId15" imgW="1574280" imgH="1053720" progId="Photoshop.Image.13">
                    <p:embed/>
                  </p:oleObj>
                </mc:Choice>
                <mc:Fallback>
                  <p:oleObj name="Image" r:id="rId15" imgW="1574280" imgH="1053720" progId="Photoshop.Image.13">
                    <p:embed/>
                    <p:pic>
                      <p:nvPicPr>
                        <p:cNvPr id="0" name=""/>
                        <p:cNvPicPr/>
                        <p:nvPr/>
                      </p:nvPicPr>
                      <p:blipFill>
                        <a:blip r:embed="rId16"/>
                        <a:stretch>
                          <a:fillRect/>
                        </a:stretch>
                      </p:blipFill>
                      <p:spPr>
                        <a:xfrm>
                          <a:off x="44629619" y="12347263"/>
                          <a:ext cx="1482266" cy="992162"/>
                        </a:xfrm>
                        <a:prstGeom prst="rect">
                          <a:avLst/>
                        </a:prstGeom>
                      </p:spPr>
                    </p:pic>
                  </p:oleObj>
                </mc:Fallback>
              </mc:AlternateContent>
            </a:graphicData>
          </a:graphic>
        </p:graphicFrame>
        <p:grpSp>
          <p:nvGrpSpPr>
            <p:cNvPr id="71" name="Group 70"/>
            <p:cNvGrpSpPr/>
            <p:nvPr userDrawn="1"/>
          </p:nvGrpSpPr>
          <p:grpSpPr>
            <a:xfrm>
              <a:off x="44487207" y="29414560"/>
              <a:ext cx="10354213" cy="1265612"/>
              <a:chOff x="44200453" y="28362386"/>
              <a:chExt cx="9771399" cy="1090622"/>
            </a:xfrm>
          </p:grpSpPr>
          <p:sp>
            <p:nvSpPr>
              <p:cNvPr id="73" name="Rounded Rectangle 72"/>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 descr="http://t2.gstatic.com/images?q=tbn:ANd9GcR4APHC6TT9w54M2zn_pvCiBxUNcspYPoVxirLRphBoJabfSvu7zw">
                <a:hlinkClick r:id="rId17"/>
              </p:cNvPr>
              <p:cNvPicPr>
                <a:picLocks noChangeAspect="1" noChangeArrowheads="1"/>
              </p:cNvPicPr>
              <p:nvPr userDrawn="1"/>
            </p:nvPicPr>
            <p:blipFill>
              <a:blip r:embed="rId18" cstate="print"/>
              <a:srcRect/>
              <a:stretch>
                <a:fillRect/>
              </a:stretch>
            </p:blipFill>
            <p:spPr bwMode="auto">
              <a:xfrm>
                <a:off x="44326393" y="28460718"/>
                <a:ext cx="914401" cy="914399"/>
              </a:xfrm>
              <a:prstGeom prst="rect">
                <a:avLst/>
              </a:prstGeom>
              <a:noFill/>
              <a:ln>
                <a:noFill/>
              </a:ln>
            </p:spPr>
          </p:pic>
          <p:sp>
            <p:nvSpPr>
              <p:cNvPr id="75" name="TextBox 74"/>
              <p:cNvSpPr txBox="1"/>
              <p:nvPr userDrawn="1"/>
            </p:nvSpPr>
            <p:spPr>
              <a:xfrm>
                <a:off x="45300663" y="28552305"/>
                <a:ext cx="8671189" cy="716099"/>
              </a:xfrm>
              <a:prstGeom prst="rect">
                <a:avLst/>
              </a:prstGeom>
              <a:noFill/>
              <a:ln>
                <a:noFill/>
              </a:ln>
            </p:spPr>
            <p:txBody>
              <a:bodyPr wrap="square" rtlCol="0">
                <a:spAutoFit/>
              </a:bodyPr>
              <a:lstStyle/>
              <a:p>
                <a:r>
                  <a:rPr lang="en-US" sz="2400" dirty="0" smtClean="0">
                    <a:solidFill>
                      <a:schemeClr val="tx2"/>
                    </a:solidFill>
                    <a:latin typeface="Trebuchet MS" pitchFamily="34" charset="0"/>
                  </a:rPr>
                  <a:t>Student</a:t>
                </a:r>
                <a:r>
                  <a:rPr lang="en-US" sz="2400" baseline="0" dirty="0" smtClean="0">
                    <a:solidFill>
                      <a:schemeClr val="tx2"/>
                    </a:solidFill>
                    <a:latin typeface="Trebuchet MS" pitchFamily="34" charset="0"/>
                  </a:rPr>
                  <a:t> discounts are available on our </a:t>
                </a:r>
                <a:r>
                  <a:rPr lang="en-US" sz="2400" baseline="0" dirty="0" err="1" smtClean="0">
                    <a:solidFill>
                      <a:schemeClr val="tx2"/>
                    </a:solidFill>
                    <a:latin typeface="Trebuchet MS" pitchFamily="34" charset="0"/>
                  </a:rPr>
                  <a:t>Facebook</a:t>
                </a:r>
                <a:r>
                  <a:rPr lang="en-US" sz="2400" baseline="0" dirty="0" smtClean="0">
                    <a:solidFill>
                      <a:schemeClr val="tx2"/>
                    </a:solidFill>
                    <a:latin typeface="Trebuchet MS" pitchFamily="34" charset="0"/>
                  </a:rPr>
                  <a:t> page.</a:t>
                </a:r>
                <a:br>
                  <a:rPr lang="en-US" sz="2400" baseline="0" dirty="0" smtClean="0">
                    <a:solidFill>
                      <a:schemeClr val="tx2"/>
                    </a:solidFill>
                    <a:latin typeface="Trebuchet MS" pitchFamily="34" charset="0"/>
                  </a:rPr>
                </a:br>
                <a:r>
                  <a:rPr lang="en-US" sz="2400" baseline="0" dirty="0" smtClean="0">
                    <a:solidFill>
                      <a:schemeClr val="tx2"/>
                    </a:solidFill>
                    <a:latin typeface="Trebuchet MS" pitchFamily="34" charset="0"/>
                  </a:rPr>
                  <a:t>Go to </a:t>
                </a:r>
                <a:r>
                  <a:rPr lang="en-US" sz="2400" u="sng" baseline="0" dirty="0" smtClean="0">
                    <a:solidFill>
                      <a:schemeClr val="tx2"/>
                    </a:solidFill>
                    <a:latin typeface="Trebuchet MS" pitchFamily="34" charset="0"/>
                  </a:rPr>
                  <a:t>PosterPresentations.com</a:t>
                </a:r>
                <a:r>
                  <a:rPr lang="en-US" sz="2400" baseline="0" dirty="0" smtClean="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grpSp>
      <p:grpSp>
        <p:nvGrpSpPr>
          <p:cNvPr id="38" name="Group 37"/>
          <p:cNvGrpSpPr/>
          <p:nvPr userDrawn="1"/>
        </p:nvGrpSpPr>
        <p:grpSpPr>
          <a:xfrm>
            <a:off x="-123048" y="-55065"/>
            <a:ext cx="44320578" cy="33019414"/>
            <a:chOff x="-109728" y="0"/>
            <a:chExt cx="44267567" cy="32991552"/>
          </a:xfrm>
        </p:grpSpPr>
        <p:sp>
          <p:nvSpPr>
            <p:cNvPr id="39" name="Freeform 38"/>
            <p:cNvSpPr/>
            <p:nvPr userDrawn="1"/>
          </p:nvSpPr>
          <p:spPr>
            <a:xfrm>
              <a:off x="-38239" y="18087"/>
              <a:ext cx="43929439" cy="32973465"/>
            </a:xfrm>
            <a:custGeom>
              <a:avLst/>
              <a:gdLst>
                <a:gd name="connsiteX0" fmla="*/ 0 w 44005500"/>
                <a:gd name="connsiteY0" fmla="*/ 0 h 32956500"/>
                <a:gd name="connsiteX1" fmla="*/ 44005500 w 44005500"/>
                <a:gd name="connsiteY1" fmla="*/ 32956500 h 32956500"/>
                <a:gd name="connsiteX2" fmla="*/ 38100 w 44005500"/>
                <a:gd name="connsiteY2" fmla="*/ 32918400 h 32956500"/>
                <a:gd name="connsiteX3" fmla="*/ 0 w 44005500"/>
                <a:gd name="connsiteY3" fmla="*/ 0 h 32956500"/>
              </a:gdLst>
              <a:ahLst/>
              <a:cxnLst>
                <a:cxn ang="0">
                  <a:pos x="connsiteX0" y="connsiteY0"/>
                </a:cxn>
                <a:cxn ang="0">
                  <a:pos x="connsiteX1" y="connsiteY1"/>
                </a:cxn>
                <a:cxn ang="0">
                  <a:pos x="connsiteX2" y="connsiteY2"/>
                </a:cxn>
                <a:cxn ang="0">
                  <a:pos x="connsiteX3" y="connsiteY3"/>
                </a:cxn>
              </a:cxnLst>
              <a:rect l="l" t="t" r="r" b="b"/>
              <a:pathLst>
                <a:path w="44005500" h="32956500">
                  <a:moveTo>
                    <a:pt x="0" y="0"/>
                  </a:moveTo>
                  <a:lnTo>
                    <a:pt x="44005500" y="32956500"/>
                  </a:lnTo>
                  <a:lnTo>
                    <a:pt x="38100" y="32918400"/>
                  </a:lnTo>
                  <a:lnTo>
                    <a:pt x="0" y="0"/>
                  </a:lnTo>
                  <a:close/>
                </a:path>
              </a:pathLst>
            </a:custGeom>
            <a:gradFill>
              <a:gsLst>
                <a:gs pos="79000">
                  <a:schemeClr val="accent2">
                    <a:lumMod val="40000"/>
                    <a:lumOff val="60000"/>
                  </a:schemeClr>
                </a:gs>
                <a:gs pos="13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Freeform 39"/>
            <p:cNvSpPr/>
            <p:nvPr userDrawn="1"/>
          </p:nvSpPr>
          <p:spPr>
            <a:xfrm flipH="1" flipV="1">
              <a:off x="-38240" y="18087"/>
              <a:ext cx="43929437" cy="32956498"/>
            </a:xfrm>
            <a:custGeom>
              <a:avLst/>
              <a:gdLst>
                <a:gd name="connsiteX0" fmla="*/ 0 w 44005500"/>
                <a:gd name="connsiteY0" fmla="*/ 0 h 32956500"/>
                <a:gd name="connsiteX1" fmla="*/ 44005500 w 44005500"/>
                <a:gd name="connsiteY1" fmla="*/ 32956500 h 32956500"/>
                <a:gd name="connsiteX2" fmla="*/ 38100 w 44005500"/>
                <a:gd name="connsiteY2" fmla="*/ 32918400 h 32956500"/>
                <a:gd name="connsiteX3" fmla="*/ 0 w 44005500"/>
                <a:gd name="connsiteY3" fmla="*/ 0 h 32956500"/>
              </a:gdLst>
              <a:ahLst/>
              <a:cxnLst>
                <a:cxn ang="0">
                  <a:pos x="connsiteX0" y="connsiteY0"/>
                </a:cxn>
                <a:cxn ang="0">
                  <a:pos x="connsiteX1" y="connsiteY1"/>
                </a:cxn>
                <a:cxn ang="0">
                  <a:pos x="connsiteX2" y="connsiteY2"/>
                </a:cxn>
                <a:cxn ang="0">
                  <a:pos x="connsiteX3" y="connsiteY3"/>
                </a:cxn>
              </a:cxnLst>
              <a:rect l="l" t="t" r="r" b="b"/>
              <a:pathLst>
                <a:path w="44005500" h="32956500">
                  <a:moveTo>
                    <a:pt x="0" y="0"/>
                  </a:moveTo>
                  <a:lnTo>
                    <a:pt x="44005500" y="32956500"/>
                  </a:lnTo>
                  <a:lnTo>
                    <a:pt x="38100" y="32918400"/>
                  </a:lnTo>
                  <a:lnTo>
                    <a:pt x="0" y="0"/>
                  </a:lnTo>
                  <a:close/>
                </a:path>
              </a:pathLst>
            </a:custGeom>
            <a:gradFill>
              <a:gsLst>
                <a:gs pos="41000">
                  <a:schemeClr val="bg2"/>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p:nvPr userDrawn="1"/>
          </p:nvSpPr>
          <p:spPr>
            <a:xfrm>
              <a:off x="-109728" y="0"/>
              <a:ext cx="44000928" cy="32991552"/>
            </a:xfrm>
            <a:custGeom>
              <a:avLst/>
              <a:gdLst>
                <a:gd name="connsiteX0" fmla="*/ 36576 w 39026592"/>
                <a:gd name="connsiteY0" fmla="*/ 0 h 30614112"/>
                <a:gd name="connsiteX1" fmla="*/ 15837408 w 39026592"/>
                <a:gd name="connsiteY1" fmla="*/ 30614112 h 30614112"/>
                <a:gd name="connsiteX2" fmla="*/ 39026592 w 39026592"/>
                <a:gd name="connsiteY2" fmla="*/ 13350240 h 30614112"/>
                <a:gd name="connsiteX3" fmla="*/ 0 w 39026592"/>
                <a:gd name="connsiteY3" fmla="*/ 73152 h 30614112"/>
                <a:gd name="connsiteX4" fmla="*/ 109728 w 39026592"/>
                <a:gd name="connsiteY4" fmla="*/ 146304 h 30614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026592" h="30614112">
                  <a:moveTo>
                    <a:pt x="36576" y="0"/>
                  </a:moveTo>
                  <a:lnTo>
                    <a:pt x="15837408" y="30614112"/>
                  </a:lnTo>
                  <a:lnTo>
                    <a:pt x="39026592" y="13350240"/>
                  </a:lnTo>
                  <a:lnTo>
                    <a:pt x="0" y="73152"/>
                  </a:lnTo>
                  <a:lnTo>
                    <a:pt x="109728" y="146304"/>
                  </a:lnTo>
                </a:path>
              </a:pathLst>
            </a:custGeom>
            <a:gradFill flip="none" rotWithShape="1">
              <a:gsLst>
                <a:gs pos="0">
                  <a:schemeClr val="bg1"/>
                </a:gs>
                <a:gs pos="76000">
                  <a:schemeClr val="accent1">
                    <a:lumMod val="30000"/>
                    <a:lumOff val="70000"/>
                    <a:alpha val="0"/>
                  </a:schemeClr>
                </a:gs>
              </a:gsLst>
              <a:path path="rect">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36"/>
            <p:cNvSpPr>
              <a:spLocks noChangeArrowheads="1"/>
            </p:cNvSpPr>
            <p:nvPr/>
          </p:nvSpPr>
          <p:spPr bwMode="auto">
            <a:xfrm>
              <a:off x="266639" y="339852"/>
              <a:ext cx="43891200" cy="4800600"/>
            </a:xfrm>
            <a:prstGeom prst="rect">
              <a:avLst/>
            </a:prstGeom>
            <a:noFill/>
            <a:ln w="9525">
              <a:noFill/>
              <a:miter lim="800000"/>
              <a:headEnd/>
              <a:tailEnd/>
            </a:ln>
            <a:effectLst/>
          </p:spPr>
          <p:txBody>
            <a:bodyPr wrap="none" lIns="91436" tIns="45717" rIns="91436" bIns="45717" anchor="ctr"/>
            <a:lstStyle/>
            <a:p>
              <a:pPr>
                <a:defRPr/>
              </a:pPr>
              <a:endParaRPr lang="en-US" dirty="0"/>
            </a:p>
          </p:txBody>
        </p:sp>
        <p:sp>
          <p:nvSpPr>
            <p:cNvPr id="43" name="Text Box 14"/>
            <p:cNvSpPr txBox="1">
              <a:spLocks noChangeArrowheads="1"/>
            </p:cNvSpPr>
            <p:nvPr/>
          </p:nvSpPr>
          <p:spPr bwMode="auto">
            <a:xfrm>
              <a:off x="1179351" y="31980735"/>
              <a:ext cx="2514600" cy="356524"/>
            </a:xfrm>
            <a:prstGeom prst="rect">
              <a:avLst/>
            </a:prstGeom>
            <a:noFill/>
            <a:ln w="9525">
              <a:noFill/>
              <a:miter lim="800000"/>
              <a:headEnd/>
              <a:tailEnd/>
            </a:ln>
            <a:effectLst/>
          </p:spPr>
          <p:txBody>
            <a:bodyPr lIns="91263" tIns="45623" rIns="91263" bIns="45623">
              <a:spAutoFit/>
            </a:bodyPr>
            <a:lstStyle/>
            <a:p>
              <a:pPr eaLnBrk="0" hangingPunct="0">
                <a:lnSpc>
                  <a:spcPct val="65000"/>
                </a:lnSpc>
                <a:spcBef>
                  <a:spcPct val="50000"/>
                </a:spcBef>
                <a:defRPr/>
              </a:pPr>
              <a:r>
                <a:rPr lang="en-US" sz="700" b="1" dirty="0" smtClean="0">
                  <a:solidFill>
                    <a:schemeClr val="bg1">
                      <a:lumMod val="75000"/>
                    </a:schemeClr>
                  </a:solidFill>
                  <a:latin typeface="Arial" charset="0"/>
                </a:rPr>
                <a:t>RESEARCH POSTER PRESENTATION </a:t>
              </a:r>
              <a:r>
                <a:rPr lang="en-US" sz="700" b="1" dirty="0">
                  <a:solidFill>
                    <a:schemeClr val="bg1">
                      <a:lumMod val="75000"/>
                    </a:schemeClr>
                  </a:solidFill>
                  <a:latin typeface="Arial" charset="0"/>
                </a:rPr>
                <a:t>DESIGN © </a:t>
              </a:r>
              <a:r>
                <a:rPr lang="en-US" sz="700" b="1" dirty="0" smtClean="0">
                  <a:solidFill>
                    <a:schemeClr val="bg1">
                      <a:lumMod val="75000"/>
                    </a:schemeClr>
                  </a:solidFill>
                  <a:latin typeface="Arial" charset="0"/>
                </a:rPr>
                <a:t>2015</a:t>
              </a:r>
              <a:endParaRPr lang="en-US" sz="700" b="1" dirty="0">
                <a:solidFill>
                  <a:schemeClr val="bg1">
                    <a:lumMod val="75000"/>
                  </a:schemeClr>
                </a:solidFill>
                <a:latin typeface="Arial" charset="0"/>
              </a:endParaRPr>
            </a:p>
            <a:p>
              <a:pPr eaLnBrk="0" hangingPunct="0">
                <a:lnSpc>
                  <a:spcPct val="65000"/>
                </a:lnSpc>
                <a:spcBef>
                  <a:spcPct val="50000"/>
                </a:spcBef>
                <a:defRPr/>
              </a:pPr>
              <a:r>
                <a:rPr lang="en-US" sz="1100" b="1" dirty="0">
                  <a:solidFill>
                    <a:schemeClr val="bg1">
                      <a:lumMod val="75000"/>
                    </a:schemeClr>
                  </a:solidFill>
                  <a:latin typeface="Arial" charset="0"/>
                </a:rPr>
                <a:t>www.PosterPresentations.com</a:t>
              </a:r>
            </a:p>
          </p:txBody>
        </p:sp>
      </p:grpSp>
      <p:sp>
        <p:nvSpPr>
          <p:cNvPr id="45" name="TextBox 59"/>
          <p:cNvSpPr txBox="1"/>
          <p:nvPr userDrawn="1"/>
        </p:nvSpPr>
        <p:spPr>
          <a:xfrm>
            <a:off x="44487207" y="31252859"/>
            <a:ext cx="7629577" cy="1399638"/>
          </a:xfrm>
          <a:prstGeom prst="rect">
            <a:avLst/>
          </a:prstGeom>
          <a:noFill/>
        </p:spPr>
        <p:txBody>
          <a:bodyPr wrap="square" lIns="65304" tIns="32651" rIns="65304" bIns="32651"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pPr marL="280988" indent="-280988">
              <a:lnSpc>
                <a:spcPts val="2600"/>
              </a:lnSpc>
            </a:pPr>
            <a:r>
              <a:rPr lang="en-US" sz="2800" dirty="0" smtClean="0">
                <a:solidFill>
                  <a:schemeClr val="bg1"/>
                </a:solidFill>
              </a:rPr>
              <a:t>©2015</a:t>
            </a:r>
            <a:r>
              <a:rPr lang="en-US" sz="2800" baseline="0" dirty="0" smtClean="0">
                <a:solidFill>
                  <a:schemeClr val="bg1"/>
                </a:solidFill>
              </a:rPr>
              <a:t> </a:t>
            </a:r>
            <a:r>
              <a:rPr lang="en-US" sz="2800" dirty="0" smtClean="0">
                <a:solidFill>
                  <a:schemeClr val="bg1"/>
                </a:solidFill>
              </a:rPr>
              <a:t>PosterPresentations.com</a:t>
            </a:r>
            <a:br>
              <a:rPr lang="en-US" sz="2800" dirty="0" smtClean="0">
                <a:solidFill>
                  <a:schemeClr val="bg1"/>
                </a:solidFill>
              </a:rPr>
            </a:br>
            <a:r>
              <a:rPr lang="en-US" sz="2400" dirty="0" smtClean="0">
                <a:solidFill>
                  <a:schemeClr val="bg1"/>
                </a:solidFill>
              </a:rPr>
              <a:t>2117 Fourth Street ,</a:t>
            </a:r>
            <a:r>
              <a:rPr lang="en-US" sz="2400" baseline="0" dirty="0" smtClean="0">
                <a:solidFill>
                  <a:schemeClr val="bg1"/>
                </a:solidFill>
              </a:rPr>
              <a:t> Unit C        </a:t>
            </a:r>
          </a:p>
          <a:p>
            <a:pPr marL="280988" indent="0">
              <a:lnSpc>
                <a:spcPts val="2600"/>
              </a:lnSpc>
            </a:pPr>
            <a:r>
              <a:rPr lang="en-US" sz="2400" baseline="0" dirty="0" smtClean="0">
                <a:solidFill>
                  <a:schemeClr val="bg1"/>
                </a:solidFill>
              </a:rPr>
              <a:t>Berkeley CA </a:t>
            </a:r>
            <a:r>
              <a:rPr lang="en-US" sz="2000" baseline="0" dirty="0" smtClean="0">
                <a:solidFill>
                  <a:schemeClr val="bg1"/>
                </a:solidFill>
              </a:rPr>
              <a:t>94710</a:t>
            </a:r>
            <a:r>
              <a:rPr lang="en-US" sz="2400" baseline="0" dirty="0" smtClean="0">
                <a:solidFill>
                  <a:schemeClr val="bg1"/>
                </a:solidFill>
              </a:rPr>
              <a:t/>
            </a:r>
            <a:br>
              <a:rPr lang="en-US" sz="2400" baseline="0" dirty="0" smtClean="0">
                <a:solidFill>
                  <a:schemeClr val="bg1"/>
                </a:solidFill>
              </a:rPr>
            </a:br>
            <a:r>
              <a:rPr lang="en-US" sz="2400" b="1" baseline="0" dirty="0" smtClean="0">
                <a:solidFill>
                  <a:srgbClr val="FFFF00"/>
                </a:solidFill>
              </a:rPr>
              <a:t>posterpresenter@gmail.com</a:t>
            </a:r>
            <a:endParaRPr lang="en-US" sz="2800" b="1" dirty="0">
              <a:solidFill>
                <a:srgbClr val="FFFF00"/>
              </a:solidFill>
            </a:endParaRPr>
          </a:p>
        </p:txBody>
      </p:sp>
    </p:spTree>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endParaRPr lang="en-US"/>
          </a:p>
        </p:txBody>
      </p:sp>
      <p:sp>
        <p:nvSpPr>
          <p:cNvPr id="5" name="Text Placeholder 4"/>
          <p:cNvSpPr>
            <a:spLocks noGrp="1"/>
          </p:cNvSpPr>
          <p:nvPr>
            <p:ph type="body" sz="quarter" idx="11"/>
          </p:nvPr>
        </p:nvSpPr>
        <p:spPr/>
        <p:txBody>
          <a:bodyPr/>
          <a:lstStyle/>
          <a:p>
            <a:endParaRPr lang="en-US"/>
          </a:p>
        </p:txBody>
      </p:sp>
      <p:sp>
        <p:nvSpPr>
          <p:cNvPr id="18" name="Text Placeholder 17"/>
          <p:cNvSpPr>
            <a:spLocks noGrp="1"/>
          </p:cNvSpPr>
          <p:nvPr>
            <p:ph type="body" sz="quarter" idx="20"/>
          </p:nvPr>
        </p:nvSpPr>
        <p:spPr/>
        <p:txBody>
          <a:bodyPr/>
          <a:lstStyle/>
          <a:p>
            <a:endParaRPr lang="en-US"/>
          </a:p>
        </p:txBody>
      </p:sp>
      <p:sp>
        <p:nvSpPr>
          <p:cNvPr id="20" name="Text Placeholder 19"/>
          <p:cNvSpPr>
            <a:spLocks noGrp="1"/>
          </p:cNvSpPr>
          <p:nvPr>
            <p:ph type="body" sz="quarter" idx="21"/>
          </p:nvPr>
        </p:nvSpPr>
        <p:spPr/>
        <p:txBody>
          <a:bodyPr/>
          <a:lstStyle/>
          <a:p>
            <a:endParaRPr lang="en-US"/>
          </a:p>
        </p:txBody>
      </p:sp>
      <p:sp>
        <p:nvSpPr>
          <p:cNvPr id="21" name="Text Placeholder 20"/>
          <p:cNvSpPr>
            <a:spLocks noGrp="1"/>
          </p:cNvSpPr>
          <p:nvPr>
            <p:ph type="body" sz="quarter" idx="22"/>
          </p:nvPr>
        </p:nvSpPr>
        <p:spPr/>
        <p:txBody>
          <a:bodyPr/>
          <a:lstStyle/>
          <a:p>
            <a:endParaRPr lang="en-US"/>
          </a:p>
        </p:txBody>
      </p:sp>
      <p:sp>
        <p:nvSpPr>
          <p:cNvPr id="22" name="Text Placeholder 21"/>
          <p:cNvSpPr>
            <a:spLocks noGrp="1"/>
          </p:cNvSpPr>
          <p:nvPr>
            <p:ph type="body" sz="quarter" idx="23"/>
          </p:nvPr>
        </p:nvSpPr>
        <p:spPr/>
        <p:txBody>
          <a:bodyPr/>
          <a:lstStyle/>
          <a:p>
            <a:endParaRPr lang="en-US"/>
          </a:p>
        </p:txBody>
      </p:sp>
      <p:sp>
        <p:nvSpPr>
          <p:cNvPr id="23" name="Text Placeholder 22"/>
          <p:cNvSpPr>
            <a:spLocks noGrp="1"/>
          </p:cNvSpPr>
          <p:nvPr>
            <p:ph type="body" sz="quarter" idx="24"/>
          </p:nvPr>
        </p:nvSpPr>
        <p:spPr/>
        <p:txBody>
          <a:bodyPr/>
          <a:lstStyle/>
          <a:p>
            <a:endParaRPr lang="en-US"/>
          </a:p>
        </p:txBody>
      </p:sp>
      <p:sp>
        <p:nvSpPr>
          <p:cNvPr id="24" name="Text Placeholder 23"/>
          <p:cNvSpPr>
            <a:spLocks noGrp="1"/>
          </p:cNvSpPr>
          <p:nvPr>
            <p:ph type="body" sz="quarter" idx="25"/>
          </p:nvPr>
        </p:nvSpPr>
        <p:spPr/>
        <p:txBody>
          <a:bodyPr/>
          <a:lstStyle/>
          <a:p>
            <a:endParaRPr lang="en-US"/>
          </a:p>
        </p:txBody>
      </p:sp>
      <p:sp>
        <p:nvSpPr>
          <p:cNvPr id="25" name="Text Placeholder 24"/>
          <p:cNvSpPr>
            <a:spLocks noGrp="1"/>
          </p:cNvSpPr>
          <p:nvPr>
            <p:ph type="body" sz="quarter" idx="26"/>
          </p:nvPr>
        </p:nvSpPr>
        <p:spPr/>
        <p:txBody>
          <a:bodyPr/>
          <a:lstStyle/>
          <a:p>
            <a:endParaRPr lang="en-US"/>
          </a:p>
        </p:txBody>
      </p:sp>
      <p:sp>
        <p:nvSpPr>
          <p:cNvPr id="26" name="Text Placeholder 25"/>
          <p:cNvSpPr>
            <a:spLocks noGrp="1"/>
          </p:cNvSpPr>
          <p:nvPr>
            <p:ph type="body" sz="quarter" idx="27"/>
          </p:nvPr>
        </p:nvSpPr>
        <p:spPr/>
        <p:txBody>
          <a:bodyPr/>
          <a:lstStyle/>
          <a:p>
            <a:endParaRPr lang="en-US"/>
          </a:p>
        </p:txBody>
      </p:sp>
      <p:sp>
        <p:nvSpPr>
          <p:cNvPr id="27" name="Text Placeholder 26"/>
          <p:cNvSpPr>
            <a:spLocks noGrp="1"/>
          </p:cNvSpPr>
          <p:nvPr>
            <p:ph type="body" sz="quarter" idx="28"/>
          </p:nvPr>
        </p:nvSpPr>
        <p:spPr/>
        <p:txBody>
          <a:bodyPr/>
          <a:lstStyle/>
          <a:p>
            <a:endParaRPr lang="en-US"/>
          </a:p>
        </p:txBody>
      </p:sp>
      <p:sp>
        <p:nvSpPr>
          <p:cNvPr id="28" name="Text Placeholder 27"/>
          <p:cNvSpPr>
            <a:spLocks noGrp="1"/>
          </p:cNvSpPr>
          <p:nvPr>
            <p:ph type="body" sz="quarter" idx="29"/>
          </p:nvPr>
        </p:nvSpPr>
        <p:spPr/>
        <p:txBody>
          <a:bodyPr/>
          <a:lstStyle/>
          <a:p>
            <a:endParaRPr lang="en-US"/>
          </a:p>
        </p:txBody>
      </p:sp>
      <p:sp>
        <p:nvSpPr>
          <p:cNvPr id="29" name="Text Placeholder 28"/>
          <p:cNvSpPr>
            <a:spLocks noGrp="1"/>
          </p:cNvSpPr>
          <p:nvPr>
            <p:ph type="body" sz="quarter" idx="30"/>
          </p:nvPr>
        </p:nvSpPr>
        <p:spPr/>
        <p:txBody>
          <a:bodyPr/>
          <a:lstStyle/>
          <a:p>
            <a:endParaRPr lang="en-US"/>
          </a:p>
        </p:txBody>
      </p:sp>
      <p:sp>
        <p:nvSpPr>
          <p:cNvPr id="30" name="Text Placeholder 29"/>
          <p:cNvSpPr>
            <a:spLocks noGrp="1"/>
          </p:cNvSpPr>
          <p:nvPr>
            <p:ph type="body" sz="quarter" idx="96"/>
          </p:nvPr>
        </p:nvSpPr>
        <p:spPr/>
        <p:txBody>
          <a:bodyPr/>
          <a:lstStyle/>
          <a:p>
            <a:endParaRPr lang="en-US"/>
          </a:p>
        </p:txBody>
      </p:sp>
      <p:sp>
        <p:nvSpPr>
          <p:cNvPr id="31" name="Text Placeholder 30"/>
          <p:cNvSpPr>
            <a:spLocks noGrp="1"/>
          </p:cNvSpPr>
          <p:nvPr>
            <p:ph type="body" sz="quarter" idx="150"/>
          </p:nvPr>
        </p:nvSpPr>
        <p:spPr/>
        <p:txBody>
          <a:bodyPr/>
          <a:lstStyle/>
          <a:p>
            <a:endParaRPr lang="en-US"/>
          </a:p>
        </p:txBody>
      </p:sp>
      <p:sp>
        <p:nvSpPr>
          <p:cNvPr id="32" name="Text Placeholder 31"/>
          <p:cNvSpPr>
            <a:spLocks noGrp="1"/>
          </p:cNvSpPr>
          <p:nvPr>
            <p:ph type="body" sz="quarter" idx="184"/>
          </p:nvPr>
        </p:nvSpPr>
        <p:spPr/>
        <p:txBody>
          <a:bodyPr/>
          <a:lstStyle/>
          <a:p>
            <a:endParaRPr lang="en-US"/>
          </a:p>
        </p:txBody>
      </p:sp>
      <p:sp>
        <p:nvSpPr>
          <p:cNvPr id="33" name="Text Placeholder 32"/>
          <p:cNvSpPr>
            <a:spLocks noGrp="1"/>
          </p:cNvSpPr>
          <p:nvPr>
            <p:ph type="body" sz="quarter" idx="185"/>
          </p:nvPr>
        </p:nvSpPr>
        <p:spPr/>
        <p:txBody>
          <a:bodyPr>
            <a:normAutofit fontScale="92500" lnSpcReduction="10000"/>
          </a:bodyPr>
          <a:lstStyle/>
          <a:p>
            <a:endParaRPr lang="en-US"/>
          </a:p>
        </p:txBody>
      </p:sp>
    </p:spTree>
    <p:extLst>
      <p:ext uri="{BB962C8B-B14F-4D97-AF65-F5344CB8AC3E}">
        <p14:creationId xmlns:p14="http://schemas.microsoft.com/office/powerpoint/2010/main" val="2852536314"/>
      </p:ext>
    </p:extLst>
  </p:cSld>
  <p:clrMapOvr>
    <a:masterClrMapping/>
  </p:clrMapOvr>
  <p:timing>
    <p:tnLst>
      <p:par>
        <p:cTn id="1" dur="indefinite" restart="never" nodeType="tmRoot"/>
      </p:par>
    </p:tnLst>
  </p:timing>
</p:sld>
</file>

<file path=ppt/theme/theme1.xml><?xml version="1.0" encoding="utf-8"?>
<a:theme xmlns:a="http://schemas.openxmlformats.org/drawingml/2006/main" name="PosterPresentations.com-36x48_Trifold_Template-V3">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5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PosterPresentations.com-36x48_Trifold_Template-V3</Template>
  <TotalTime>202</TotalTime>
  <Words>1</Words>
  <Application>Microsoft Office PowerPoint</Application>
  <PresentationFormat>Custom</PresentationFormat>
  <Paragraphs>1</Paragraphs>
  <Slides>1</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7" baseType="lpstr">
      <vt:lpstr>Arial</vt:lpstr>
      <vt:lpstr>Calibri</vt:lpstr>
      <vt:lpstr>Times New Roman</vt:lpstr>
      <vt:lpstr>Trebuchet MS</vt:lpstr>
      <vt:lpstr>PosterPresentations.com-36x48_Trifold_Template-V3</vt:lpstr>
      <vt:lpstr>Image</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dc:description>This template is the property of PosterPresentations.com. Call us if you need help with this poster template._x000d_
1-866-649-3004           _x000d_
 (c)PosterPresentations.com</dc:description>
  <cp:lastModifiedBy>Argyris Kotoulas</cp:lastModifiedBy>
  <cp:revision>31</cp:revision>
  <dcterms:created xsi:type="dcterms:W3CDTF">2012-02-03T23:30:52Z</dcterms:created>
  <dcterms:modified xsi:type="dcterms:W3CDTF">2015-08-10T23:07:23Z</dcterms:modified>
</cp:coreProperties>
</file>