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53" r:id="rId2"/>
  </p:sldMasterIdLst>
  <p:notesMasterIdLst>
    <p:notesMasterId r:id="rId4"/>
  </p:notesMasterIdLst>
  <p:sldIdLst>
    <p:sldId id="256" r:id="rId3"/>
  </p:sldIdLst>
  <p:sldSz cx="32918400" cy="19202400"/>
  <p:notesSz cx="6858000" cy="9144000"/>
  <p:defaultText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36">
          <p15:clr>
            <a:srgbClr val="A4A3A4"/>
          </p15:clr>
        </p15:guide>
        <p15:guide id="2" orient="horz" pos="168">
          <p15:clr>
            <a:srgbClr val="A4A3A4"/>
          </p15:clr>
        </p15:guide>
        <p15:guide id="3" orient="horz" pos="11640" userDrawn="1">
          <p15:clr>
            <a:srgbClr val="A4A3A4"/>
          </p15:clr>
        </p15:guide>
        <p15:guide id="4" orient="horz">
          <p15:clr>
            <a:srgbClr val="A4A3A4"/>
          </p15:clr>
        </p15:guide>
        <p15:guide id="5" pos="432" userDrawn="1">
          <p15:clr>
            <a:srgbClr val="A4A3A4"/>
          </p15:clr>
        </p15:guide>
        <p15:guide id="6" pos="2035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5FA"/>
    <a:srgbClr val="CDD2DE"/>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228" autoAdjust="0"/>
    <p:restoredTop sz="94675" autoAdjust="0"/>
  </p:normalViewPr>
  <p:slideViewPr>
    <p:cSldViewPr snapToGrid="0" snapToObjects="1" showGuides="1">
      <p:cViewPr varScale="1">
        <p:scale>
          <a:sx n="44" d="100"/>
          <a:sy n="44" d="100"/>
        </p:scale>
        <p:origin x="720" y="60"/>
      </p:cViewPr>
      <p:guideLst>
        <p:guide orient="horz" pos="1936"/>
        <p:guide orient="horz" pos="168"/>
        <p:guide orient="horz" pos="11640"/>
        <p:guide orient="horz"/>
        <p:guide pos="432"/>
        <p:guide pos="2035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7" d="100"/>
          <a:sy n="77" d="100"/>
        </p:scale>
        <p:origin x="-31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8/10/2015</a:t>
            </a:fld>
            <a:endParaRPr lang="en-US" dirty="0"/>
          </a:p>
        </p:txBody>
      </p:sp>
      <p:sp>
        <p:nvSpPr>
          <p:cNvPr id="4" name="Slide Image Placeholder 3"/>
          <p:cNvSpPr>
            <a:spLocks noGrp="1" noRot="1" noChangeAspect="1"/>
          </p:cNvSpPr>
          <p:nvPr>
            <p:ph type="sldImg" idx="2"/>
          </p:nvPr>
        </p:nvSpPr>
        <p:spPr>
          <a:xfrm>
            <a:off x="490538" y="685800"/>
            <a:ext cx="5876925"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404021828"/>
      </p:ext>
    </p:extLst>
  </p:cSld>
  <p:clrMap bg1="lt1" tx1="dk1" bg2="lt2" tx2="dk2" accent1="accent1" accent2="accent2" accent3="accent3" accent4="accent4" accent5="accent5" accent6="accent6" hlink="hlink" folHlink="folHlink"/>
  <p:notesStyle>
    <a:lvl1pPr marL="0" algn="l" defTabSz="3134552" rtl="0" eaLnBrk="1" latinLnBrk="0" hangingPunct="1">
      <a:defRPr sz="4100" kern="1200">
        <a:solidFill>
          <a:schemeClr val="tx1"/>
        </a:solidFill>
        <a:latin typeface="+mn-lt"/>
        <a:ea typeface="+mn-ea"/>
        <a:cs typeface="+mn-cs"/>
      </a:defRPr>
    </a:lvl1pPr>
    <a:lvl2pPr marL="1567277" algn="l" defTabSz="3134552" rtl="0" eaLnBrk="1" latinLnBrk="0" hangingPunct="1">
      <a:defRPr sz="4100" kern="1200">
        <a:solidFill>
          <a:schemeClr val="tx1"/>
        </a:solidFill>
        <a:latin typeface="+mn-lt"/>
        <a:ea typeface="+mn-ea"/>
        <a:cs typeface="+mn-cs"/>
      </a:defRPr>
    </a:lvl2pPr>
    <a:lvl3pPr marL="3134552" algn="l" defTabSz="3134552" rtl="0" eaLnBrk="1" latinLnBrk="0" hangingPunct="1">
      <a:defRPr sz="4100" kern="1200">
        <a:solidFill>
          <a:schemeClr val="tx1"/>
        </a:solidFill>
        <a:latin typeface="+mn-lt"/>
        <a:ea typeface="+mn-ea"/>
        <a:cs typeface="+mn-cs"/>
      </a:defRPr>
    </a:lvl3pPr>
    <a:lvl4pPr marL="4701829" algn="l" defTabSz="3134552" rtl="0" eaLnBrk="1" latinLnBrk="0" hangingPunct="1">
      <a:defRPr sz="4100" kern="1200">
        <a:solidFill>
          <a:schemeClr val="tx1"/>
        </a:solidFill>
        <a:latin typeface="+mn-lt"/>
        <a:ea typeface="+mn-ea"/>
        <a:cs typeface="+mn-cs"/>
      </a:defRPr>
    </a:lvl4pPr>
    <a:lvl5pPr marL="6269105" algn="l" defTabSz="3134552" rtl="0" eaLnBrk="1" latinLnBrk="0" hangingPunct="1">
      <a:defRPr sz="4100" kern="1200">
        <a:solidFill>
          <a:schemeClr val="tx1"/>
        </a:solidFill>
        <a:latin typeface="+mn-lt"/>
        <a:ea typeface="+mn-ea"/>
        <a:cs typeface="+mn-cs"/>
      </a:defRPr>
    </a:lvl5pPr>
    <a:lvl6pPr marL="7836382" algn="l" defTabSz="3134552" rtl="0" eaLnBrk="1" latinLnBrk="0" hangingPunct="1">
      <a:defRPr sz="4100" kern="1200">
        <a:solidFill>
          <a:schemeClr val="tx1"/>
        </a:solidFill>
        <a:latin typeface="+mn-lt"/>
        <a:ea typeface="+mn-ea"/>
        <a:cs typeface="+mn-cs"/>
      </a:defRPr>
    </a:lvl6pPr>
    <a:lvl7pPr marL="9403659" algn="l" defTabSz="3134552" rtl="0" eaLnBrk="1" latinLnBrk="0" hangingPunct="1">
      <a:defRPr sz="4100" kern="1200">
        <a:solidFill>
          <a:schemeClr val="tx1"/>
        </a:solidFill>
        <a:latin typeface="+mn-lt"/>
        <a:ea typeface="+mn-ea"/>
        <a:cs typeface="+mn-cs"/>
      </a:defRPr>
    </a:lvl7pPr>
    <a:lvl8pPr marL="10970935" algn="l" defTabSz="3134552" rtl="0" eaLnBrk="1" latinLnBrk="0" hangingPunct="1">
      <a:defRPr sz="4100" kern="1200">
        <a:solidFill>
          <a:schemeClr val="tx1"/>
        </a:solidFill>
        <a:latin typeface="+mn-lt"/>
        <a:ea typeface="+mn-ea"/>
        <a:cs typeface="+mn-cs"/>
      </a:defRPr>
    </a:lvl8pPr>
    <a:lvl9pPr marL="12538212" algn="l" defTabSz="3134552" rtl="0" eaLnBrk="1" latinLnBrk="0" hangingPunct="1">
      <a:defRPr sz="4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extLst>
      <p:ext uri="{BB962C8B-B14F-4D97-AF65-F5344CB8AC3E}">
        <p14:creationId xmlns:p14="http://schemas.microsoft.com/office/powerpoint/2010/main" val="3677015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0" y="3574759"/>
            <a:ext cx="1019345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691754" y="3110154"/>
            <a:ext cx="10179845"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91754" y="10573497"/>
            <a:ext cx="1019464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706560" y="10096874"/>
            <a:ext cx="1017984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11365708" y="12530349"/>
            <a:ext cx="10178651"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11365708" y="12039627"/>
            <a:ext cx="10178651"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11371662" y="3579389"/>
            <a:ext cx="10178651" cy="545148"/>
          </a:xfrm>
          <a:prstGeom prst="rect">
            <a:avLst/>
          </a:prstGeom>
        </p:spPr>
        <p:txBody>
          <a:bodyPr wrap="square" lIns="163258" tIns="163258" rIns="163258" bIns="163258">
            <a:spAutoFit/>
          </a:bodyPr>
          <a:lstStyle>
            <a:lvl1pPr marL="0" indent="0">
              <a:buNone/>
              <a:tabLst/>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1365708" y="3110154"/>
            <a:ext cx="10184606"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2046806" y="3110154"/>
            <a:ext cx="10182022"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2046806" y="3574759"/>
            <a:ext cx="10182022"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2046806" y="10078145"/>
            <a:ext cx="10182022"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2043033" y="10598897"/>
            <a:ext cx="10185796" cy="545148"/>
          </a:xfrm>
          <a:prstGeom prst="rect">
            <a:avLst/>
          </a:prstGeom>
        </p:spPr>
        <p:txBody>
          <a:bodyPr wrap="square" lIns="163258" tIns="163258" rIns="163258" bIns="163258">
            <a:spAutoFit/>
          </a:bodyPr>
          <a:lstStyle>
            <a:lvl1pPr marL="0" indent="0">
              <a:buNone/>
              <a:tabLst/>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2046806" y="15018123"/>
            <a:ext cx="10182022"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2046807" y="15513476"/>
            <a:ext cx="10185796"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Type in or paste your text here</a:t>
            </a:r>
            <a:endParaRPr lang="en-US" dirty="0"/>
          </a:p>
        </p:txBody>
      </p:sp>
      <p:sp>
        <p:nvSpPr>
          <p:cNvPr id="63" name="Text Placeholder 76"/>
          <p:cNvSpPr>
            <a:spLocks noGrp="1"/>
          </p:cNvSpPr>
          <p:nvPr>
            <p:ph type="body" sz="quarter" idx="161" hasCustomPrompt="1"/>
          </p:nvPr>
        </p:nvSpPr>
        <p:spPr>
          <a:xfrm>
            <a:off x="4406950" y="1366762"/>
            <a:ext cx="24109797" cy="766837"/>
          </a:xfrm>
          <a:prstGeom prst="rect">
            <a:avLst/>
          </a:prstGeom>
        </p:spPr>
        <p:txBody>
          <a:bodyPr>
            <a:normAutofit/>
          </a:bodyPr>
          <a:lstStyle>
            <a:lvl1pPr marL="0" indent="0" algn="ctr">
              <a:buFontTx/>
              <a:buNone/>
              <a:defRPr sz="44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64" name="Text Placeholder 76"/>
          <p:cNvSpPr>
            <a:spLocks noGrp="1"/>
          </p:cNvSpPr>
          <p:nvPr>
            <p:ph type="body" sz="quarter" idx="195" hasCustomPrompt="1"/>
          </p:nvPr>
        </p:nvSpPr>
        <p:spPr>
          <a:xfrm>
            <a:off x="4406950" y="2137990"/>
            <a:ext cx="24109797" cy="634555"/>
          </a:xfrm>
          <a:prstGeom prst="rect">
            <a:avLst/>
          </a:prstGeom>
        </p:spPr>
        <p:txBody>
          <a:bodyPr>
            <a:normAutofit/>
          </a:bodyPr>
          <a:lstStyle>
            <a:lvl1pPr marL="0" indent="0" algn="ctr">
              <a:buFontTx/>
              <a:buNone/>
              <a:defRPr sz="3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65" name="Text Placeholder 76"/>
          <p:cNvSpPr>
            <a:spLocks noGrp="1"/>
          </p:cNvSpPr>
          <p:nvPr>
            <p:ph type="body" sz="quarter" idx="196" hasCustomPrompt="1"/>
          </p:nvPr>
        </p:nvSpPr>
        <p:spPr>
          <a:xfrm>
            <a:off x="4406950" y="273839"/>
            <a:ext cx="24109797" cy="1092924"/>
          </a:xfrm>
          <a:prstGeom prst="rect">
            <a:avLst/>
          </a:prstGeom>
        </p:spPr>
        <p:txBody>
          <a:bodyPr>
            <a:normAutofit/>
          </a:bodyPr>
          <a:lstStyle>
            <a:lvl1pPr marL="0" indent="0"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678141" y="3550696"/>
            <a:ext cx="7542610"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691756" y="3110154"/>
            <a:ext cx="7536656" cy="455049"/>
          </a:xfrm>
          <a:prstGeom prst="rect">
            <a:avLst/>
          </a:prstGeom>
          <a:noFill/>
        </p:spPr>
        <p:txBody>
          <a:bodyPr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676949" y="8825780"/>
            <a:ext cx="7543800"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691755" y="8329105"/>
            <a:ext cx="7537847"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8696188" y="3570128"/>
            <a:ext cx="15540036"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8696187" y="3110154"/>
            <a:ext cx="15540038"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8696187" y="12796679"/>
            <a:ext cx="1554003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8696187" y="12332075"/>
            <a:ext cx="15540038"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4715629" y="3110154"/>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4715629" y="3574759"/>
            <a:ext cx="7535264"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4715629" y="8364237"/>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4713742" y="8828841"/>
            <a:ext cx="753903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4715629" y="15018123"/>
            <a:ext cx="7535264" cy="455049"/>
          </a:xfrm>
          <a:prstGeom prst="rect">
            <a:avLst/>
          </a:prstGeom>
          <a:noFill/>
        </p:spPr>
        <p:txBody>
          <a:bodyPr wrap="square" lIns="65304" tIns="65304" rIns="65304" bIns="65304" anchor="ctr" anchorCtr="0">
            <a:spAutoFit/>
          </a:bodyPr>
          <a:lstStyle>
            <a:lvl1pPr marL="0" indent="0"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4713742" y="15486960"/>
            <a:ext cx="7539038" cy="545148"/>
          </a:xfrm>
          <a:prstGeom prst="rect">
            <a:avLst/>
          </a:prstGeom>
        </p:spPr>
        <p:txBody>
          <a:bodyPr wrap="square" lIns="163258" tIns="163258" rIns="163258" bIns="163258">
            <a:spAutoFit/>
          </a:bodyPr>
          <a:lstStyle>
            <a:lvl1pPr marL="0" indent="0">
              <a:buNone/>
              <a:defRPr sz="1400">
                <a:solidFill>
                  <a:schemeClr val="accent5">
                    <a:lumMod val="50000"/>
                  </a:schemeClr>
                </a:solidFill>
                <a:latin typeface="Times New Roman" panose="02020603050405020304" pitchFamily="18" charset="0"/>
                <a:cs typeface="Times New Roman" panose="02020603050405020304" pitchFamily="18" charset="0"/>
              </a:defRPr>
            </a:lvl1pPr>
            <a:lvl2pPr marL="1061176" indent="-408145">
              <a:defRPr sz="1800">
                <a:latin typeface="Trebuchet MS" pitchFamily="34" charset="0"/>
              </a:defRPr>
            </a:lvl2pPr>
            <a:lvl3pPr marL="1469322" indent="-408145">
              <a:defRPr sz="1800">
                <a:latin typeface="Trebuchet MS" pitchFamily="34" charset="0"/>
              </a:defRPr>
            </a:lvl3pPr>
            <a:lvl4pPr marL="1918281" indent="-448960">
              <a:defRPr sz="1800">
                <a:latin typeface="Trebuchet MS" pitchFamily="34" charset="0"/>
              </a:defRPr>
            </a:lvl4pPr>
            <a:lvl5pPr marL="2244797" indent="-326516">
              <a:defRPr sz="1800">
                <a:latin typeface="Trebuchet MS" pitchFamily="34" charset="0"/>
              </a:defRPr>
            </a:lvl5pPr>
          </a:lstStyle>
          <a:p>
            <a:pPr lvl="0"/>
            <a:r>
              <a:rPr lang="en-US" dirty="0" smtClean="0"/>
              <a:t>Enter your text here</a:t>
            </a:r>
            <a:endParaRPr lang="en-US" dirty="0"/>
          </a:p>
        </p:txBody>
      </p:sp>
      <p:sp>
        <p:nvSpPr>
          <p:cNvPr id="73" name="Text Placeholder 76"/>
          <p:cNvSpPr>
            <a:spLocks noGrp="1"/>
          </p:cNvSpPr>
          <p:nvPr>
            <p:ph type="body" sz="quarter" idx="161" hasCustomPrompt="1"/>
          </p:nvPr>
        </p:nvSpPr>
        <p:spPr>
          <a:xfrm>
            <a:off x="4406950" y="1366762"/>
            <a:ext cx="24109797" cy="766837"/>
          </a:xfrm>
          <a:prstGeom prst="rect">
            <a:avLst/>
          </a:prstGeom>
        </p:spPr>
        <p:txBody>
          <a:bodyPr>
            <a:normAutofit/>
          </a:bodyPr>
          <a:lstStyle>
            <a:lvl1pPr marL="0" indent="0" algn="ctr">
              <a:buFontTx/>
              <a:buNone/>
              <a:defRPr sz="44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4" name="Text Placeholder 76"/>
          <p:cNvSpPr>
            <a:spLocks noGrp="1"/>
          </p:cNvSpPr>
          <p:nvPr>
            <p:ph type="body" sz="quarter" idx="195" hasCustomPrompt="1"/>
          </p:nvPr>
        </p:nvSpPr>
        <p:spPr>
          <a:xfrm>
            <a:off x="4406950" y="2137990"/>
            <a:ext cx="24109797" cy="634555"/>
          </a:xfrm>
          <a:prstGeom prst="rect">
            <a:avLst/>
          </a:prstGeom>
        </p:spPr>
        <p:txBody>
          <a:bodyPr>
            <a:normAutofit/>
          </a:bodyPr>
          <a:lstStyle>
            <a:lvl1pPr marL="0" indent="0" algn="ctr">
              <a:buFontTx/>
              <a:buNone/>
              <a:defRPr sz="3600">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5" name="Text Placeholder 76"/>
          <p:cNvSpPr>
            <a:spLocks noGrp="1"/>
          </p:cNvSpPr>
          <p:nvPr>
            <p:ph type="body" sz="quarter" idx="196" hasCustomPrompt="1"/>
          </p:nvPr>
        </p:nvSpPr>
        <p:spPr>
          <a:xfrm>
            <a:off x="4406950" y="273839"/>
            <a:ext cx="24109797" cy="1092924"/>
          </a:xfrm>
          <a:prstGeom prst="rect">
            <a:avLst/>
          </a:prstGeom>
        </p:spPr>
        <p:txBody>
          <a:bodyPr>
            <a:normAutofit/>
          </a:bodyPr>
          <a:lstStyle>
            <a:lvl1pPr marL="0" indent="0" algn="ctr">
              <a:buFontTx/>
              <a:buNone/>
              <a:defRPr sz="6000" b="1">
                <a:solidFill>
                  <a:schemeClr val="accent5">
                    <a:lumMod val="50000"/>
                  </a:schemeClr>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6.wmf"/><Relationship Id="rId13" Type="http://schemas.openxmlformats.org/officeDocument/2006/relationships/image" Target="../media/image10.jpeg"/><Relationship Id="rId3" Type="http://schemas.openxmlformats.org/officeDocument/2006/relationships/image" Target="../media/image1.png"/><Relationship Id="rId7" Type="http://schemas.openxmlformats.org/officeDocument/2006/relationships/image" Target="../media/image5.wmf"/><Relationship Id="rId12" Type="http://schemas.openxmlformats.org/officeDocument/2006/relationships/hyperlink" Target="http://www.facebook.com/pages/PosterPresentationscom/217914411419?v=app_4949752878&amp;ref=ts" TargetMode="External"/><Relationship Id="rId2" Type="http://schemas.openxmlformats.org/officeDocument/2006/relationships/theme" Target="../theme/them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wmf"/><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w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 name="Text Box 14"/>
          <p:cNvSpPr txBox="1">
            <a:spLocks noChangeArrowheads="1"/>
          </p:cNvSpPr>
          <p:nvPr userDrawn="1"/>
        </p:nvSpPr>
        <p:spPr bwMode="auto">
          <a:xfrm>
            <a:off x="974558" y="18802351"/>
            <a:ext cx="1885950" cy="247393"/>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400" b="1" dirty="0" smtClean="0">
                <a:solidFill>
                  <a:schemeClr val="bg1">
                    <a:lumMod val="75000"/>
                  </a:schemeClr>
                </a:solidFill>
                <a:latin typeface="Arial" charset="0"/>
              </a:rPr>
              <a:t>RESEARCH POSTER PRESENTATION </a:t>
            </a:r>
            <a:r>
              <a:rPr lang="en-US" sz="400" b="1" dirty="0">
                <a:solidFill>
                  <a:schemeClr val="bg1">
                    <a:lumMod val="75000"/>
                  </a:schemeClr>
                </a:solidFill>
                <a:latin typeface="Arial" charset="0"/>
              </a:rPr>
              <a:t>DESIGN © </a:t>
            </a:r>
            <a:r>
              <a:rPr lang="en-US" sz="400" b="1" dirty="0" smtClean="0">
                <a:solidFill>
                  <a:schemeClr val="bg1">
                    <a:lumMod val="75000"/>
                  </a:schemeClr>
                </a:solidFill>
                <a:latin typeface="Arial" charset="0"/>
              </a:rPr>
              <a:t>2012</a:t>
            </a:r>
            <a:endParaRPr lang="en-US" sz="4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grpSp>
        <p:nvGrpSpPr>
          <p:cNvPr id="23" name="Group 22"/>
          <p:cNvGrpSpPr>
            <a:grpSpLocks noChangeAspect="1"/>
          </p:cNvGrpSpPr>
          <p:nvPr userDrawn="1"/>
        </p:nvGrpSpPr>
        <p:grpSpPr>
          <a:xfrm>
            <a:off x="-6886463" y="2"/>
            <a:ext cx="6608534" cy="19202398"/>
            <a:chOff x="-11220549" y="-1"/>
            <a:chExt cx="11014225" cy="27432000"/>
          </a:xfrm>
        </p:grpSpPr>
        <p:sp>
          <p:nvSpPr>
            <p:cNvPr id="24" name="Rectangle 23"/>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3" name="Straight Connector 32"/>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4" name="Picture 33"/>
            <p:cNvPicPr>
              <a:picLocks noChangeAspect="1"/>
            </p:cNvPicPr>
            <p:nvPr userDrawn="1"/>
          </p:nvPicPr>
          <p:blipFill>
            <a:blip r:embed="rId3"/>
            <a:stretch>
              <a:fillRect/>
            </a:stretch>
          </p:blipFill>
          <p:spPr>
            <a:xfrm>
              <a:off x="-10736022" y="7070058"/>
              <a:ext cx="1597665" cy="1001614"/>
            </a:xfrm>
            <a:prstGeom prst="rect">
              <a:avLst/>
            </a:prstGeom>
          </p:spPr>
        </p:pic>
        <p:pic>
          <p:nvPicPr>
            <p:cNvPr id="35" name="Picture 34"/>
            <p:cNvPicPr>
              <a:picLocks noChangeAspect="1"/>
            </p:cNvPicPr>
            <p:nvPr userDrawn="1"/>
          </p:nvPicPr>
          <p:blipFill>
            <a:blip r:embed="rId4"/>
            <a:stretch>
              <a:fillRect/>
            </a:stretch>
          </p:blipFill>
          <p:spPr>
            <a:xfrm>
              <a:off x="-10736022" y="11080322"/>
              <a:ext cx="9986807" cy="877997"/>
            </a:xfrm>
            <a:prstGeom prst="rect">
              <a:avLst/>
            </a:prstGeom>
          </p:spPr>
        </p:pic>
        <p:grpSp>
          <p:nvGrpSpPr>
            <p:cNvPr id="36" name="Group 35"/>
            <p:cNvGrpSpPr/>
            <p:nvPr userDrawn="1"/>
          </p:nvGrpSpPr>
          <p:grpSpPr>
            <a:xfrm>
              <a:off x="-9844889" y="17817181"/>
              <a:ext cx="7631078" cy="1987425"/>
              <a:chOff x="-4516464" y="10195245"/>
              <a:chExt cx="3516822" cy="1095727"/>
            </a:xfrm>
          </p:grpSpPr>
          <p:grpSp>
            <p:nvGrpSpPr>
              <p:cNvPr id="42" name="Group 41"/>
              <p:cNvGrpSpPr/>
              <p:nvPr userDrawn="1"/>
            </p:nvGrpSpPr>
            <p:grpSpPr>
              <a:xfrm>
                <a:off x="-2783494" y="10195289"/>
                <a:ext cx="624373" cy="894736"/>
                <a:chOff x="-3958698" y="9877015"/>
                <a:chExt cx="779266" cy="1282147"/>
              </a:xfrm>
            </p:grpSpPr>
            <p:pic>
              <p:nvPicPr>
                <p:cNvPr id="54" name="Picture 53"/>
                <p:cNvPicPr>
                  <a:picLocks noChangeAspect="1"/>
                </p:cNvPicPr>
                <p:nvPr userDrawn="1"/>
              </p:nvPicPr>
              <p:blipFill>
                <a:blip r:embed="rId5"/>
                <a:stretch>
                  <a:fillRect/>
                </a:stretch>
              </p:blipFill>
              <p:spPr>
                <a:xfrm>
                  <a:off x="-3948160" y="9877015"/>
                  <a:ext cx="768728" cy="1090752"/>
                </a:xfrm>
                <a:prstGeom prst="rect">
                  <a:avLst/>
                </a:prstGeom>
              </p:spPr>
            </p:pic>
            <p:sp>
              <p:nvSpPr>
                <p:cNvPr id="55"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43" name="Group 42"/>
              <p:cNvGrpSpPr/>
              <p:nvPr userDrawn="1"/>
            </p:nvGrpSpPr>
            <p:grpSpPr>
              <a:xfrm>
                <a:off x="-2033159" y="10195245"/>
                <a:ext cx="1033517" cy="907667"/>
                <a:chOff x="-2921738" y="10010570"/>
                <a:chExt cx="1420279" cy="1247337"/>
              </a:xfrm>
            </p:grpSpPr>
            <p:pic>
              <p:nvPicPr>
                <p:cNvPr id="52" name="Picture 51"/>
                <p:cNvPicPr>
                  <a:picLocks noChangeAspect="1"/>
                </p:cNvPicPr>
                <p:nvPr userDrawn="1"/>
              </p:nvPicPr>
              <p:blipFill>
                <a:blip r:embed="rId5"/>
                <a:stretch>
                  <a:fillRect/>
                </a:stretch>
              </p:blipFill>
              <p:spPr>
                <a:xfrm>
                  <a:off x="-2921738" y="10010570"/>
                  <a:ext cx="1420279" cy="1029695"/>
                </a:xfrm>
                <a:prstGeom prst="rect">
                  <a:avLst/>
                </a:prstGeom>
              </p:spPr>
            </p:pic>
            <p:sp>
              <p:nvSpPr>
                <p:cNvPr id="53"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44" name="Picture 43"/>
              <p:cNvPicPr>
                <a:picLocks noChangeAspect="1"/>
              </p:cNvPicPr>
              <p:nvPr userDrawn="1"/>
            </p:nvPicPr>
            <p:blipFill>
              <a:blip r:embed="rId6"/>
              <a:stretch>
                <a:fillRect/>
              </a:stretch>
            </p:blipFill>
            <p:spPr>
              <a:xfrm>
                <a:off x="-4516464" y="10195268"/>
                <a:ext cx="1098742" cy="847761"/>
              </a:xfrm>
              <a:prstGeom prst="rect">
                <a:avLst/>
              </a:prstGeom>
            </p:spPr>
          </p:pic>
          <p:sp>
            <p:nvSpPr>
              <p:cNvPr id="51"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37" name="Group 36"/>
            <p:cNvGrpSpPr/>
            <p:nvPr userDrawn="1"/>
          </p:nvGrpSpPr>
          <p:grpSpPr>
            <a:xfrm>
              <a:off x="-9604625" y="22201807"/>
              <a:ext cx="7832477" cy="2027097"/>
              <a:chOff x="-4427461" y="12587745"/>
              <a:chExt cx="3609638" cy="1117601"/>
            </a:xfrm>
          </p:grpSpPr>
          <p:pic>
            <p:nvPicPr>
              <p:cNvPr id="38" name="Picture 37"/>
              <p:cNvPicPr/>
              <p:nvPr userDrawn="1"/>
            </p:nvPicPr>
            <p:blipFill>
              <a:blip r:embed="rId7"/>
              <a:stretch>
                <a:fillRect/>
              </a:stretch>
            </p:blipFill>
            <p:spPr>
              <a:xfrm>
                <a:off x="-4179101" y="12737786"/>
                <a:ext cx="1512652" cy="772700"/>
              </a:xfrm>
              <a:prstGeom prst="rect">
                <a:avLst/>
              </a:prstGeom>
            </p:spPr>
          </p:pic>
          <p:pic>
            <p:nvPicPr>
              <p:cNvPr id="39" name="Picture 38"/>
              <p:cNvPicPr/>
              <p:nvPr userDrawn="1"/>
            </p:nvPicPr>
            <p:blipFill>
              <a:blip r:embed="rId8"/>
              <a:stretch>
                <a:fillRect/>
              </a:stretch>
            </p:blipFill>
            <p:spPr>
              <a:xfrm>
                <a:off x="-2596264" y="12737785"/>
                <a:ext cx="1512652" cy="772700"/>
              </a:xfrm>
              <a:prstGeom prst="rect">
                <a:avLst/>
              </a:prstGeom>
            </p:spPr>
          </p:pic>
          <p:sp>
            <p:nvSpPr>
              <p:cNvPr id="40"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41"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6" name="Group 55"/>
          <p:cNvGrpSpPr>
            <a:grpSpLocks noChangeAspect="1"/>
          </p:cNvGrpSpPr>
          <p:nvPr userDrawn="1"/>
        </p:nvGrpSpPr>
        <p:grpSpPr>
          <a:xfrm>
            <a:off x="33196329" y="11217"/>
            <a:ext cx="6632760" cy="19191183"/>
            <a:chOff x="36782324" y="0"/>
            <a:chExt cx="11062139" cy="27432000"/>
          </a:xfrm>
        </p:grpSpPr>
        <p:sp>
          <p:nvSpPr>
            <p:cNvPr id="57" name="Rectangle 56"/>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58" name="Picture 57"/>
            <p:cNvPicPr/>
            <p:nvPr userDrawn="1"/>
          </p:nvPicPr>
          <p:blipFill>
            <a:blip r:embed="rId9"/>
            <a:stretch>
              <a:fillRect/>
            </a:stretch>
          </p:blipFill>
          <p:spPr>
            <a:xfrm>
              <a:off x="39540164" y="3399421"/>
              <a:ext cx="5586150" cy="1716939"/>
            </a:xfrm>
            <a:prstGeom prst="rect">
              <a:avLst/>
            </a:prstGeom>
          </p:spPr>
        </p:pic>
        <p:pic>
          <p:nvPicPr>
            <p:cNvPr id="59" name="Picture 58"/>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60" name="Picture 59"/>
            <p:cNvPicPr/>
            <p:nvPr userDrawn="1"/>
          </p:nvPicPr>
          <p:blipFill>
            <a:blip r:embed="rId11"/>
            <a:stretch>
              <a:fillRect/>
            </a:stretch>
          </p:blipFill>
          <p:spPr>
            <a:xfrm>
              <a:off x="37524683" y="10986709"/>
              <a:ext cx="1482265" cy="825421"/>
            </a:xfrm>
            <a:prstGeom prst="rect">
              <a:avLst/>
            </a:prstGeom>
          </p:spPr>
        </p:pic>
        <p:grpSp>
          <p:nvGrpSpPr>
            <p:cNvPr id="61" name="Group 60"/>
            <p:cNvGrpSpPr/>
            <p:nvPr userDrawn="1"/>
          </p:nvGrpSpPr>
          <p:grpSpPr>
            <a:xfrm>
              <a:off x="37163426" y="23152352"/>
              <a:ext cx="10354213" cy="1052915"/>
              <a:chOff x="31687960" y="29635357"/>
              <a:chExt cx="9771399" cy="1090622"/>
            </a:xfrm>
          </p:grpSpPr>
          <p:sp>
            <p:nvSpPr>
              <p:cNvPr id="63" name="Rounded Rectangle 62"/>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4" name="Picture 63"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5"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sp>
          <p:nvSpPr>
            <p:cNvPr id="62" name="TextBox 63"/>
            <p:cNvSpPr txBox="1"/>
            <p:nvPr userDrawn="1"/>
          </p:nvSpPr>
          <p:spPr>
            <a:xfrm>
              <a:off x="37163425" y="24536529"/>
              <a:ext cx="4030238" cy="1231825"/>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68275"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a:t>
              </a:r>
            </a:p>
            <a:p>
              <a:pPr marL="168275" indent="0">
                <a:lnSpc>
                  <a:spcPct val="100000"/>
                </a:lnSpc>
              </a:pPr>
              <a:r>
                <a:rPr lang="en-US" sz="1400" baseline="0" dirty="0" smtClean="0">
                  <a:solidFill>
                    <a:schemeClr val="bg1"/>
                  </a:solidFill>
                  <a:latin typeface="Calibri" panose="020F0502020204030204" pitchFamily="34" charset="0"/>
                </a:rPr>
                <a:t>Berkeley CA 94710</a:t>
              </a:r>
              <a:br>
                <a:rPr lang="en-US" sz="1400" baseline="0" dirty="0" smtClean="0">
                  <a:solidFill>
                    <a:schemeClr val="bg1"/>
                  </a:solidFill>
                  <a:latin typeface="Calibri" panose="020F0502020204030204" pitchFamily="34" charset="0"/>
                </a:rPr>
              </a:b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grpSp>
        <p:nvGrpSpPr>
          <p:cNvPr id="45" name="Group 44"/>
          <p:cNvGrpSpPr/>
          <p:nvPr userDrawn="1"/>
        </p:nvGrpSpPr>
        <p:grpSpPr>
          <a:xfrm>
            <a:off x="-117231" y="-109189"/>
            <a:ext cx="33117598" cy="19475711"/>
            <a:chOff x="-63313" y="-1"/>
            <a:chExt cx="44000928" cy="32918400"/>
          </a:xfrm>
        </p:grpSpPr>
        <p:sp>
          <p:nvSpPr>
            <p:cNvPr id="46" name="Freeform 45"/>
            <p:cNvSpPr/>
            <p:nvPr userDrawn="1"/>
          </p:nvSpPr>
          <p:spPr>
            <a:xfrm>
              <a:off x="8176" y="18046"/>
              <a:ext cx="43929439" cy="32900353"/>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Freeform 46"/>
            <p:cNvSpPr/>
            <p:nvPr userDrawn="1"/>
          </p:nvSpPr>
          <p:spPr>
            <a:xfrm flipH="1" flipV="1">
              <a:off x="8175" y="18046"/>
              <a:ext cx="43929437" cy="32883424"/>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47"/>
            <p:cNvSpPr/>
            <p:nvPr userDrawn="1"/>
          </p:nvSpPr>
          <p:spPr>
            <a:xfrm>
              <a:off x="-63313" y="-1"/>
              <a:ext cx="44000928" cy="32918400"/>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0" name="Text Box 14"/>
          <p:cNvSpPr txBox="1">
            <a:spLocks noChangeArrowheads="1"/>
          </p:cNvSpPr>
          <p:nvPr userDrawn="1"/>
        </p:nvSpPr>
        <p:spPr bwMode="auto">
          <a:xfrm>
            <a:off x="985840" y="18574485"/>
            <a:ext cx="1885950" cy="257395"/>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8"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22" name="Group 21"/>
          <p:cNvGrpSpPr>
            <a:grpSpLocks noChangeAspect="1"/>
          </p:cNvGrpSpPr>
          <p:nvPr userDrawn="1"/>
        </p:nvGrpSpPr>
        <p:grpSpPr>
          <a:xfrm>
            <a:off x="-6886463" y="2"/>
            <a:ext cx="6608534" cy="19202398"/>
            <a:chOff x="-11220549" y="-1"/>
            <a:chExt cx="11014225" cy="27432000"/>
          </a:xfrm>
        </p:grpSpPr>
        <p:sp>
          <p:nvSpPr>
            <p:cNvPr id="27" name="Rectangle 26"/>
            <p:cNvSpPr/>
            <p:nvPr userDrawn="1"/>
          </p:nvSpPr>
          <p:spPr>
            <a:xfrm>
              <a:off x="-11216136" y="-1"/>
              <a:ext cx="11009812"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182880" rIns="182880" bIns="18288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marL="0" marR="0" indent="0" algn="ctr" defTabSz="1518341" rtl="0" eaLnBrk="1" fontAlgn="auto" latinLnBrk="0" hangingPunct="1">
                <a:lnSpc>
                  <a:spcPct val="100000"/>
                </a:lnSpc>
                <a:spcBef>
                  <a:spcPts val="0"/>
                </a:spcBef>
                <a:spcAft>
                  <a:spcPts val="0"/>
                </a:spcAft>
                <a:buClrTx/>
                <a:buSzTx/>
                <a:buFontTx/>
                <a:buNone/>
                <a:tabLst/>
                <a:defRPr/>
              </a:pPr>
              <a:r>
                <a:rPr lang="en-US" sz="1800" b="1" spc="0" dirty="0" smtClean="0">
                  <a:solidFill>
                    <a:srgbClr val="FF0000"/>
                  </a:solidFill>
                  <a:latin typeface="Trebuchet MS" pitchFamily="34" charset="0"/>
                </a:rPr>
                <a:t>(—THIS SIDEBAR DOES NOT PRINT—)</a:t>
              </a:r>
              <a:endParaRPr lang="en-US" sz="1800" b="1" spc="600"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DESIGN</a:t>
              </a:r>
              <a:r>
                <a:rPr lang="en-US" sz="2400" b="1" spc="600" baseline="0" dirty="0" smtClean="0">
                  <a:solidFill>
                    <a:schemeClr val="bg1"/>
                  </a:solidFill>
                  <a:latin typeface="Trebuchet MS" pitchFamily="34" charset="0"/>
                </a:rPr>
                <a:t> </a:t>
              </a:r>
              <a:r>
                <a:rPr lang="en-US" sz="2400" b="1" spc="600" dirty="0" smtClean="0">
                  <a:solidFill>
                    <a:schemeClr val="bg1"/>
                  </a:solidFill>
                  <a:latin typeface="Trebuchet MS" pitchFamily="34" charset="0"/>
                </a:rPr>
                <a:t>GUIDE</a:t>
              </a:r>
            </a:p>
            <a:p>
              <a:pPr algn="ctr"/>
              <a:r>
                <a:rPr lang="en-US" sz="1000" b="1" dirty="0" smtClean="0">
                  <a:latin typeface="Trebuchet MS" pitchFamily="34" charset="0"/>
                </a:rPr>
                <a:t> </a:t>
              </a:r>
            </a:p>
            <a:p>
              <a:pPr defTabSz="3765639"/>
              <a:r>
                <a:rPr lang="en-US" sz="1600" i="0" dirty="0" smtClean="0">
                  <a:latin typeface="Trebuchet MS" pitchFamily="34" charset="0"/>
                </a:rPr>
                <a:t>This PowerPoint</a:t>
              </a:r>
              <a:r>
                <a:rPr lang="en-US" sz="1600" i="0" baseline="0" dirty="0" smtClean="0">
                  <a:latin typeface="Trebuchet MS" pitchFamily="34" charset="0"/>
                </a:rPr>
                <a:t> </a:t>
              </a:r>
              <a:r>
                <a:rPr lang="en-US" sz="1600" i="0" dirty="0" smtClean="0">
                  <a:latin typeface="Trebuchet MS" pitchFamily="34" charset="0"/>
                </a:rPr>
                <a:t>2007 template produces</a:t>
              </a:r>
              <a:r>
                <a:rPr lang="en-US" sz="1600" i="0" baseline="0" dirty="0" smtClean="0">
                  <a:latin typeface="Trebuchet MS" pitchFamily="34" charset="0"/>
                </a:rPr>
                <a:t> </a:t>
              </a:r>
              <a:r>
                <a:rPr lang="en-US" sz="1600" i="0" dirty="0" smtClean="0">
                  <a:latin typeface="Trebuchet MS" pitchFamily="34" charset="0"/>
                </a:rPr>
                <a:t>a 42”x72” presentation poster. </a:t>
              </a:r>
              <a:r>
                <a:rPr lang="en-US" sz="1600" dirty="0" smtClean="0">
                  <a:latin typeface="Trebuchet MS" pitchFamily="34" charset="0"/>
                </a:rPr>
                <a:t>You</a:t>
              </a:r>
              <a:r>
                <a:rPr lang="en-US" sz="1600" baseline="0" dirty="0" smtClean="0">
                  <a:latin typeface="Trebuchet MS" pitchFamily="34" charset="0"/>
                </a:rPr>
                <a:t> can u</a:t>
              </a:r>
              <a:r>
                <a:rPr lang="en-US" sz="1600" dirty="0" smtClean="0">
                  <a:latin typeface="Trebuchet MS" pitchFamily="34" charset="0"/>
                </a:rPr>
                <a:t>se</a:t>
              </a:r>
              <a:r>
                <a:rPr lang="en-US" sz="1600" baseline="0" dirty="0" smtClean="0">
                  <a:latin typeface="Trebuchet MS" pitchFamily="34" charset="0"/>
                </a:rPr>
                <a:t> it to create your research poster and </a:t>
              </a:r>
              <a:r>
                <a:rPr lang="en-US" sz="1600" dirty="0" smtClean="0">
                  <a:latin typeface="Trebuchet MS" pitchFamily="34" charset="0"/>
                </a:rPr>
                <a:t>save valuable time placing titles, subtitles,</a:t>
              </a:r>
              <a:r>
                <a:rPr lang="en-US" sz="1600" baseline="0" dirty="0" smtClean="0">
                  <a:latin typeface="Trebuchet MS" pitchFamily="34" charset="0"/>
                </a:rPr>
                <a:t> text, and graphics</a:t>
              </a:r>
              <a:r>
                <a:rPr lang="en-US" sz="1600" dirty="0" smtClean="0">
                  <a:latin typeface="Trebuchet MS" pitchFamily="34" charset="0"/>
                </a:rPr>
                <a:t>. </a:t>
              </a:r>
            </a:p>
            <a:p>
              <a:pPr defTabSz="3765639"/>
              <a:r>
                <a:rPr lang="en-US" sz="1000" dirty="0" smtClean="0">
                  <a:latin typeface="Trebuchet MS" pitchFamily="34" charset="0"/>
                </a:rPr>
                <a:t> </a:t>
              </a:r>
            </a:p>
            <a:p>
              <a:pPr defTabSz="4389219"/>
              <a:r>
                <a:rPr lang="en-US" sz="1600" dirty="0" smtClean="0">
                  <a:latin typeface="Trebuchet MS" pitchFamily="34" charset="0"/>
                </a:rPr>
                <a:t>We provide a series of online answer your poster production questions. To view our template tutorials, go online to </a:t>
              </a:r>
              <a:r>
                <a:rPr lang="en-US" sz="1600" b="1" dirty="0" smtClean="0">
                  <a:solidFill>
                    <a:srgbClr val="FFC000"/>
                  </a:solidFill>
                  <a:latin typeface="Trebuchet MS" pitchFamily="34" charset="0"/>
                </a:rPr>
                <a:t>PosterPresentations.com</a:t>
              </a:r>
              <a:r>
                <a:rPr lang="en-US" sz="1600" b="1" dirty="0" smtClean="0">
                  <a:solidFill>
                    <a:schemeClr val="bg1"/>
                  </a:solidFill>
                  <a:latin typeface="Trebuchet MS" pitchFamily="34" charset="0"/>
                </a:rPr>
                <a:t> </a:t>
              </a:r>
              <a:r>
                <a:rPr lang="en-US" sz="1600" dirty="0" smtClean="0">
                  <a:solidFill>
                    <a:schemeClr val="bg1"/>
                  </a:solidFill>
                  <a:latin typeface="Trebuchet MS" pitchFamily="34" charset="0"/>
                </a:rPr>
                <a:t>and click on HELP DESK.</a:t>
              </a:r>
            </a:p>
            <a:p>
              <a:pPr defTabSz="4389219"/>
              <a:r>
                <a:rPr lang="en-US" sz="1000" dirty="0" smtClean="0">
                  <a:latin typeface="Trebuchet MS" pitchFamily="34" charset="0"/>
                </a:rPr>
                <a:t> </a:t>
              </a:r>
            </a:p>
            <a:p>
              <a:pPr defTabSz="4389219"/>
              <a:r>
                <a:rPr lang="en-US" sz="1600" dirty="0" smtClean="0">
                  <a:solidFill>
                    <a:schemeClr val="bg1"/>
                  </a:solidFill>
                  <a:latin typeface="Trebuchet MS" pitchFamily="34" charset="0"/>
                </a:rPr>
                <a:t>When</a:t>
              </a:r>
              <a:r>
                <a:rPr lang="en-US" sz="1600" baseline="0" dirty="0" smtClean="0">
                  <a:solidFill>
                    <a:schemeClr val="bg1"/>
                  </a:solidFill>
                  <a:latin typeface="Trebuchet MS" pitchFamily="34" charset="0"/>
                </a:rPr>
                <a:t> you are ready to</a:t>
              </a:r>
              <a:r>
                <a:rPr lang="en-US" sz="1600" dirty="0" smtClean="0">
                  <a:solidFill>
                    <a:schemeClr val="bg1"/>
                  </a:solidFill>
                  <a:latin typeface="Trebuchet MS" pitchFamily="34" charset="0"/>
                </a:rPr>
                <a:t> </a:t>
              </a:r>
              <a:r>
                <a:rPr lang="en-US" sz="1600" baseline="0" dirty="0" smtClean="0">
                  <a:solidFill>
                    <a:schemeClr val="bg1"/>
                  </a:solidFill>
                  <a:latin typeface="Trebuchet MS" pitchFamily="34" charset="0"/>
                </a:rPr>
                <a:t> print your poster</a:t>
              </a:r>
              <a:r>
                <a:rPr lang="en-US" sz="1600" dirty="0" smtClean="0">
                  <a:solidFill>
                    <a:schemeClr val="bg1"/>
                  </a:solidFill>
                  <a:latin typeface="Trebuchet MS" pitchFamily="34" charset="0"/>
                </a:rPr>
                <a:t>,</a:t>
              </a:r>
              <a:r>
                <a:rPr lang="en-US" sz="1600" baseline="0" dirty="0" smtClean="0">
                  <a:solidFill>
                    <a:schemeClr val="bg1"/>
                  </a:solidFill>
                  <a:latin typeface="Trebuchet MS" pitchFamily="34" charset="0"/>
                </a:rPr>
                <a:t> go online to </a:t>
              </a:r>
              <a:r>
                <a:rPr lang="en-US" sz="1600" b="0" dirty="0" smtClean="0">
                  <a:solidFill>
                    <a:schemeClr val="bg1"/>
                  </a:solidFill>
                  <a:latin typeface="Trebuchet MS" pitchFamily="34" charset="0"/>
                </a:rPr>
                <a:t>PosterPresentations.com</a:t>
              </a:r>
              <a:r>
                <a:rPr lang="en-US" sz="1600" dirty="0" smtClean="0">
                  <a:solidFill>
                    <a:schemeClr val="bg1"/>
                  </a:solidFill>
                  <a:latin typeface="Trebuchet MS" pitchFamily="34" charset="0"/>
                </a:rPr>
                <a:t/>
              </a:r>
              <a:br>
                <a:rPr lang="en-US" sz="1600" dirty="0" smtClean="0">
                  <a:solidFill>
                    <a:schemeClr val="bg1"/>
                  </a:solidFill>
                  <a:latin typeface="Trebuchet MS" pitchFamily="34" charset="0"/>
                </a:rPr>
              </a:br>
              <a:r>
                <a:rPr lang="en-US" sz="1000" dirty="0" smtClean="0">
                  <a:solidFill>
                    <a:schemeClr val="bg1"/>
                  </a:solidFill>
                  <a:latin typeface="Trebuchet MS" pitchFamily="34" charset="0"/>
                </a:rPr>
                <a:t> </a:t>
              </a:r>
            </a:p>
            <a:p>
              <a:pPr algn="l" defTabSz="3765639"/>
              <a:r>
                <a:rPr lang="en-US" sz="1600" b="0" dirty="0" smtClean="0">
                  <a:solidFill>
                    <a:schemeClr val="bg1"/>
                  </a:solidFill>
                  <a:latin typeface="Trebuchet MS" pitchFamily="34" charset="0"/>
                </a:rPr>
                <a:t>Need</a:t>
              </a:r>
              <a:r>
                <a:rPr lang="en-US" sz="1600" b="0" baseline="0" dirty="0" smtClean="0">
                  <a:solidFill>
                    <a:schemeClr val="bg1"/>
                  </a:solidFill>
                  <a:latin typeface="Trebuchet MS" pitchFamily="34" charset="0"/>
                </a:rPr>
                <a:t> assistance? Call us at </a:t>
              </a:r>
              <a:r>
                <a:rPr lang="en-US" sz="1600" b="0" dirty="0" smtClean="0">
                  <a:solidFill>
                    <a:srgbClr val="FFC000"/>
                  </a:solidFill>
                  <a:latin typeface="Trebuchet MS" pitchFamily="34" charset="0"/>
                </a:rPr>
                <a:t>1.510.649.3001</a:t>
              </a:r>
            </a:p>
            <a:p>
              <a:pPr algn="l" defTabSz="3765639"/>
              <a:endParaRPr lang="en-US" sz="1600" b="0" dirty="0" smtClean="0">
                <a:solidFill>
                  <a:srgbClr val="FFC000"/>
                </a:solidFill>
                <a:latin typeface="Trebuchet MS" pitchFamily="34" charset="0"/>
              </a:endParaRPr>
            </a:p>
            <a:p>
              <a:pPr algn="l" defTabSz="3765639"/>
              <a:endParaRPr lang="en-US" sz="1600" b="0" dirty="0" smtClean="0">
                <a:solidFill>
                  <a:srgbClr val="FFC000"/>
                </a:solidFill>
                <a:latin typeface="Trebuchet MS" pitchFamily="34" charset="0"/>
              </a:endParaRPr>
            </a:p>
            <a:p>
              <a:pPr algn="l" defTabSz="3765639"/>
              <a:r>
                <a:rPr lang="en-US" sz="1000" b="1" dirty="0" smtClean="0">
                  <a:solidFill>
                    <a:srgbClr val="FFFF00"/>
                  </a:solidFill>
                  <a:latin typeface="Trebuchet MS" pitchFamily="34" charset="0"/>
                </a:rPr>
                <a:t> </a:t>
              </a:r>
              <a:endParaRPr lang="en-US" sz="1600" b="1" dirty="0" smtClean="0">
                <a:solidFill>
                  <a:schemeClr val="bg1"/>
                </a:solidFill>
                <a:latin typeface="Trebuchet MS" pitchFamily="34" charset="0"/>
              </a:endParaRPr>
            </a:p>
            <a:p>
              <a:pPr algn="ctr"/>
              <a:r>
                <a:rPr lang="en-US" sz="2400" b="1" spc="600" dirty="0" smtClean="0">
                  <a:solidFill>
                    <a:schemeClr val="bg1"/>
                  </a:solidFill>
                  <a:latin typeface="Trebuchet MS" pitchFamily="34" charset="0"/>
                </a:rPr>
                <a:t>QUICK START</a:t>
              </a:r>
            </a:p>
            <a:p>
              <a:pPr algn="ctr"/>
              <a:r>
                <a:rPr lang="en-US" sz="1000" b="1" baseline="0" dirty="0" smtClean="0">
                  <a:solidFill>
                    <a:schemeClr val="bg1"/>
                  </a:solidFill>
                  <a:latin typeface="Trebuchet MS" pitchFamily="34" charset="0"/>
                </a:rPr>
                <a:t> </a:t>
              </a:r>
            </a:p>
            <a:p>
              <a:pPr algn="ctr"/>
              <a:r>
                <a:rPr lang="en-US" sz="1800" b="1" baseline="0" dirty="0" smtClean="0">
                  <a:solidFill>
                    <a:srgbClr val="FFC000"/>
                  </a:solidFill>
                  <a:latin typeface="Trebuchet MS" pitchFamily="34" charset="0"/>
                </a:rPr>
                <a:t>Zoom in and out</a:t>
              </a:r>
            </a:p>
            <a:p>
              <a:pPr marL="1203325" indent="0" algn="l" defTabSz="850900"/>
              <a:r>
                <a:rPr lang="en-US" sz="1400" b="0" baseline="0" dirty="0" smtClean="0">
                  <a:solidFill>
                    <a:schemeClr val="bg1">
                      <a:lumMod val="75000"/>
                    </a:schemeClr>
                  </a:solidFill>
                  <a:latin typeface="Trebuchet MS" pitchFamily="34" charset="0"/>
                </a:rPr>
                <a:t>As you work on your poster zoom in and out to the level that is more comfortable to you. Go to VIEW &gt; ZOOM.</a:t>
              </a:r>
            </a:p>
            <a:p>
              <a:pPr algn="l"/>
              <a:endParaRPr lang="en-US" sz="1600" b="0"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Title, Authors, and Affiliations</a:t>
              </a:r>
            </a:p>
            <a:p>
              <a:pPr algn="l"/>
              <a:r>
                <a:rPr lang="en-US" sz="1400" b="0" baseline="0" dirty="0" smtClean="0">
                  <a:solidFill>
                    <a:schemeClr val="bg1">
                      <a:lumMod val="75000"/>
                    </a:schemeClr>
                  </a:solidFill>
                  <a:latin typeface="Trebuchet MS" pitchFamily="34" charset="0"/>
                </a:rPr>
                <a:t>Start designing your poster by adding the title, the names of the authors, and the affiliated institutions. </a:t>
              </a:r>
              <a:r>
                <a:rPr lang="en-US" sz="1400" b="0" spc="0" baseline="0" dirty="0" smtClean="0">
                  <a:solidFill>
                    <a:schemeClr val="bg1">
                      <a:lumMod val="75000"/>
                    </a:schemeClr>
                  </a:solidFill>
                  <a:latin typeface="Trebuchet MS" pitchFamily="34" charset="0"/>
                </a:rPr>
                <a:t>You can type or paste text into the provided boxes. The template will automatically adjust the size of your text to fit the title box. You can manually override this feature and change the size of your text. </a:t>
              </a:r>
            </a:p>
            <a:p>
              <a:pPr algn="l"/>
              <a:r>
                <a:rPr lang="en-US" sz="1000" b="0" spc="0" baseline="0" dirty="0" smtClean="0">
                  <a:solidFill>
                    <a:schemeClr val="bg1">
                      <a:lumMod val="75000"/>
                    </a:schemeClr>
                  </a:solidFill>
                  <a:latin typeface="Trebuchet MS" pitchFamily="34" charset="0"/>
                </a:rPr>
                <a:t> </a:t>
              </a:r>
            </a:p>
            <a:p>
              <a:pPr algn="l"/>
              <a:r>
                <a:rPr lang="en-US" sz="1400" b="1" spc="300" baseline="0" dirty="0" smtClean="0">
                  <a:solidFill>
                    <a:srgbClr val="FFC000"/>
                  </a:solidFill>
                  <a:latin typeface="Trebuchet MS" pitchFamily="34" charset="0"/>
                </a:rPr>
                <a:t>TIP</a:t>
              </a:r>
              <a:r>
                <a:rPr lang="en-US" sz="1400" b="1"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The font size of your title should be bigger than your name(s) and institution name(s).</a:t>
              </a:r>
            </a:p>
            <a:p>
              <a:pPr algn="l"/>
              <a:endParaRPr lang="en-US" sz="1600" b="1" baseline="0" dirty="0" smtClean="0">
                <a:solidFill>
                  <a:schemeClr val="bg1"/>
                </a:solidFill>
                <a:latin typeface="Trebuchet MS" pitchFamily="34" charset="0"/>
              </a:endParaRPr>
            </a:p>
            <a:p>
              <a:pPr algn="l"/>
              <a:r>
                <a:rPr lang="en-US" sz="1600" b="1" baseline="0" dirty="0" smtClean="0">
                  <a:solidFill>
                    <a:schemeClr val="bg1"/>
                  </a:solidFill>
                  <a:latin typeface="Trebuchet MS" pitchFamily="34" charset="0"/>
                </a:rPr>
                <a:t/>
              </a:r>
              <a:br>
                <a:rPr lang="en-US" sz="1600" b="1" baseline="0" dirty="0" smtClean="0">
                  <a:solidFill>
                    <a:schemeClr val="bg1"/>
                  </a:solidFill>
                  <a:latin typeface="Trebuchet MS" pitchFamily="34" charset="0"/>
                </a:rPr>
              </a:br>
              <a:endParaRPr lang="en-US" sz="1600" b="1" dirty="0" smtClean="0">
                <a:solidFill>
                  <a:schemeClr val="bg1"/>
                </a:solidFill>
                <a:latin typeface="Trebuchet MS" pitchFamily="34" charset="0"/>
              </a:endParaRPr>
            </a:p>
            <a:p>
              <a:pPr algn="ctr"/>
              <a:endParaRPr lang="en-US" sz="1600" b="1" dirty="0" smtClean="0">
                <a:solidFill>
                  <a:srgbClr val="FFC000"/>
                </a:solidFill>
                <a:latin typeface="Trebuchet MS" pitchFamily="34" charset="0"/>
              </a:endParaRPr>
            </a:p>
            <a:p>
              <a:pPr algn="ctr"/>
              <a:endParaRPr lang="en-US" sz="1600" b="1" dirty="0" smtClean="0">
                <a:solidFill>
                  <a:srgbClr val="FFC000"/>
                </a:solidFill>
                <a:latin typeface="Trebuchet MS" pitchFamily="34" charset="0"/>
              </a:endParaRPr>
            </a:p>
            <a:p>
              <a:pPr algn="ctr"/>
              <a:r>
                <a:rPr lang="en-US" sz="1800" b="1" dirty="0" smtClean="0">
                  <a:solidFill>
                    <a:srgbClr val="FFC000"/>
                  </a:solidFill>
                  <a:latin typeface="Trebuchet MS" pitchFamily="34" charset="0"/>
                </a:rPr>
                <a:t>Adding Logos</a:t>
              </a:r>
              <a:r>
                <a:rPr lang="en-US" sz="1800" b="1" baseline="0" dirty="0" smtClean="0">
                  <a:solidFill>
                    <a:srgbClr val="FFC000"/>
                  </a:solidFill>
                  <a:latin typeface="Trebuchet MS" pitchFamily="34" charset="0"/>
                </a:rPr>
                <a:t> / Seals</a:t>
              </a:r>
            </a:p>
            <a:p>
              <a:pPr algn="l"/>
              <a:r>
                <a:rPr lang="en-US" sz="1400" b="0" baseline="0" dirty="0" smtClean="0">
                  <a:solidFill>
                    <a:schemeClr val="bg1">
                      <a:lumMod val="75000"/>
                    </a:schemeClr>
                  </a:solidFill>
                  <a:latin typeface="Trebuchet MS" pitchFamily="34" charset="0"/>
                </a:rPr>
                <a:t>Most often, logos are added on each side of the title. You can insert a logo by dragging and dropping it from your desktop, copy and paste or by going to INSERT &gt; PICTURES. Logos taken from web sites are likely to be low quality when printed. Zoom it at 100% to see what the logo will look like on the final poster and make any necessary adjustments.  </a:t>
              </a:r>
            </a:p>
            <a:p>
              <a:pPr algn="l"/>
              <a:endParaRPr lang="en-US" sz="1000" b="0" spc="300" baseline="0" dirty="0" smtClean="0">
                <a:solidFill>
                  <a:schemeClr val="bg1">
                    <a:lumMod val="75000"/>
                  </a:schemeClr>
                </a:solidFill>
                <a:latin typeface="Trebuchet MS" pitchFamily="34" charset="0"/>
              </a:endParaRPr>
            </a:p>
            <a:p>
              <a:pPr algn="l"/>
              <a:r>
                <a:rPr lang="en-US" sz="1400" b="1" spc="300" baseline="0" dirty="0" smtClean="0">
                  <a:solidFill>
                    <a:srgbClr val="FFC000"/>
                  </a:solidFill>
                  <a:latin typeface="Trebuchet MS" pitchFamily="34" charset="0"/>
                </a:rPr>
                <a:t>TIP:</a:t>
              </a:r>
              <a:r>
                <a:rPr lang="en-US" sz="1400" b="1" spc="0" baseline="0" dirty="0" smtClean="0">
                  <a:solidFill>
                    <a:srgbClr val="FFC000"/>
                  </a:solidFill>
                  <a:latin typeface="Trebuchet MS" pitchFamily="34" charset="0"/>
                </a:rPr>
                <a:t> </a:t>
              </a:r>
              <a:r>
                <a:rPr lang="en-US" sz="1400" b="0" baseline="0" dirty="0" smtClean="0">
                  <a:solidFill>
                    <a:schemeClr val="bg1">
                      <a:lumMod val="75000"/>
                    </a:schemeClr>
                  </a:solidFill>
                  <a:latin typeface="Trebuchet MS" pitchFamily="34" charset="0"/>
                </a:rPr>
                <a:t>See if your company’s logo is available on our free poster templates page.</a:t>
              </a:r>
            </a:p>
            <a:p>
              <a:pPr algn="l"/>
              <a:endParaRPr lang="en-US" sz="1400" b="0" baseline="0" dirty="0" smtClean="0">
                <a:latin typeface="Trebuchet MS" pitchFamily="34" charset="0"/>
              </a:endParaRPr>
            </a:p>
            <a:p>
              <a:pPr algn="ctr"/>
              <a:r>
                <a:rPr lang="en-US" sz="1800" b="1" baseline="0" dirty="0" smtClean="0">
                  <a:solidFill>
                    <a:srgbClr val="FFC000"/>
                  </a:solidFill>
                  <a:latin typeface="Trebuchet MS" pitchFamily="34" charset="0"/>
                </a:rPr>
                <a:t>Photographs / Graphics</a:t>
              </a:r>
            </a:p>
            <a:p>
              <a:pPr algn="l" defTabSz="977900"/>
              <a:r>
                <a:rPr lang="en-US" sz="1400" b="0" baseline="0" dirty="0" smtClean="0">
                  <a:solidFill>
                    <a:schemeClr val="bg1">
                      <a:lumMod val="75000"/>
                    </a:schemeClr>
                  </a:solidFill>
                  <a:latin typeface="Trebuchet MS" pitchFamily="34" charset="0"/>
                </a:rPr>
                <a:t>You can add images by dragging and dropping from your desktop, copy and paste, or by going to INSERT &gt; PICTURES. Resize images proportionally by holding down the SHIFT key and dragging one of the corner handles. For a professional-looking poster, do not distort your images by enlarging them </a:t>
              </a:r>
              <a:r>
                <a:rPr lang="en-US" sz="1400" b="0" spc="0" baseline="0" dirty="0" smtClean="0">
                  <a:solidFill>
                    <a:schemeClr val="bg1">
                      <a:lumMod val="75000"/>
                    </a:schemeClr>
                  </a:solidFill>
                  <a:latin typeface="Trebuchet MS" pitchFamily="34" charset="0"/>
                </a:rPr>
                <a:t>disproportionally.</a:t>
              </a:r>
            </a:p>
            <a:p>
              <a:pPr algn="l" defTabSz="977900"/>
              <a:endParaRPr lang="en-US" sz="1400" b="0" baseline="0" dirty="0" smtClean="0">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endParaRPr lang="en-US" sz="1600" b="1" baseline="0" dirty="0" smtClean="0">
                <a:solidFill>
                  <a:srgbClr val="FFC000"/>
                </a:solidFill>
                <a:latin typeface="Trebuchet MS" pitchFamily="34" charset="0"/>
              </a:endParaRPr>
            </a:p>
            <a:p>
              <a:pPr algn="ctr"/>
              <a:r>
                <a:rPr lang="en-US" sz="1800" b="1" baseline="0" dirty="0" smtClean="0">
                  <a:solidFill>
                    <a:srgbClr val="FFC000"/>
                  </a:solidFill>
                  <a:latin typeface="Trebuchet MS" pitchFamily="34" charset="0"/>
                </a:rPr>
                <a:t>Image Quality Check</a:t>
              </a:r>
            </a:p>
            <a:p>
              <a:pPr lvl="0" algn="l" defTabSz="977900"/>
              <a:r>
                <a:rPr lang="en-US" sz="1400" b="0" baseline="0" dirty="0" smtClean="0">
                  <a:solidFill>
                    <a:schemeClr val="bg1">
                      <a:lumMod val="75000"/>
                    </a:schemeClr>
                  </a:solidFill>
                  <a:latin typeface="Trebuchet MS" pitchFamily="34" charset="0"/>
                </a:rPr>
                <a:t>Zoom in and look at your images at 100% magnification. If they look good they will print well. </a:t>
              </a:r>
              <a:endParaRPr lang="en-US" sz="1600" b="0" dirty="0" smtClean="0">
                <a:latin typeface="Trebuchet MS" pitchFamily="34" charset="0"/>
              </a:endParaRPr>
            </a:p>
          </p:txBody>
        </p:sp>
        <p:cxnSp>
          <p:nvCxnSpPr>
            <p:cNvPr id="30" name="Straight Connector 29"/>
            <p:cNvCxnSpPr/>
            <p:nvPr userDrawn="1"/>
          </p:nvCxnSpPr>
          <p:spPr>
            <a:xfrm>
              <a:off x="-11220549" y="5663750"/>
              <a:ext cx="10999745" cy="2783"/>
            </a:xfrm>
            <a:prstGeom prst="line">
              <a:avLst/>
            </a:prstGeom>
            <a:ln>
              <a:solidFill>
                <a:srgbClr val="FFC000"/>
              </a:solidFill>
            </a:ln>
          </p:spPr>
          <p:style>
            <a:lnRef idx="1">
              <a:schemeClr val="accent1"/>
            </a:lnRef>
            <a:fillRef idx="0">
              <a:schemeClr val="accent1"/>
            </a:fillRef>
            <a:effectRef idx="0">
              <a:schemeClr val="accent1"/>
            </a:effectRef>
            <a:fontRef idx="minor">
              <a:schemeClr val="tx1"/>
            </a:fontRef>
          </p:style>
        </p:cxnSp>
        <p:pic>
          <p:nvPicPr>
            <p:cNvPr id="31" name="Picture 30"/>
            <p:cNvPicPr>
              <a:picLocks noChangeAspect="1"/>
            </p:cNvPicPr>
            <p:nvPr userDrawn="1"/>
          </p:nvPicPr>
          <p:blipFill>
            <a:blip r:embed="rId3"/>
            <a:stretch>
              <a:fillRect/>
            </a:stretch>
          </p:blipFill>
          <p:spPr>
            <a:xfrm>
              <a:off x="-10736022" y="7070058"/>
              <a:ext cx="1597665" cy="1001614"/>
            </a:xfrm>
            <a:prstGeom prst="rect">
              <a:avLst/>
            </a:prstGeom>
          </p:spPr>
        </p:pic>
        <p:pic>
          <p:nvPicPr>
            <p:cNvPr id="32" name="Picture 31"/>
            <p:cNvPicPr>
              <a:picLocks noChangeAspect="1"/>
            </p:cNvPicPr>
            <p:nvPr userDrawn="1"/>
          </p:nvPicPr>
          <p:blipFill>
            <a:blip r:embed="rId4"/>
            <a:stretch>
              <a:fillRect/>
            </a:stretch>
          </p:blipFill>
          <p:spPr>
            <a:xfrm>
              <a:off x="-10736022" y="11080322"/>
              <a:ext cx="9986807" cy="877997"/>
            </a:xfrm>
            <a:prstGeom prst="rect">
              <a:avLst/>
            </a:prstGeom>
          </p:spPr>
        </p:pic>
        <p:grpSp>
          <p:nvGrpSpPr>
            <p:cNvPr id="33" name="Group 32"/>
            <p:cNvGrpSpPr/>
            <p:nvPr userDrawn="1"/>
          </p:nvGrpSpPr>
          <p:grpSpPr>
            <a:xfrm>
              <a:off x="-9844889" y="17817181"/>
              <a:ext cx="7631078" cy="1987425"/>
              <a:chOff x="-4516464" y="10195245"/>
              <a:chExt cx="3516822" cy="1095727"/>
            </a:xfrm>
          </p:grpSpPr>
          <p:grpSp>
            <p:nvGrpSpPr>
              <p:cNvPr id="39" name="Group 38"/>
              <p:cNvGrpSpPr/>
              <p:nvPr userDrawn="1"/>
            </p:nvGrpSpPr>
            <p:grpSpPr>
              <a:xfrm>
                <a:off x="-2783494" y="10195289"/>
                <a:ext cx="624373" cy="894736"/>
                <a:chOff x="-3958698" y="9877015"/>
                <a:chExt cx="779266" cy="1282147"/>
              </a:xfrm>
            </p:grpSpPr>
            <p:pic>
              <p:nvPicPr>
                <p:cNvPr id="53" name="Picture 52"/>
                <p:cNvPicPr>
                  <a:picLocks noChangeAspect="1"/>
                </p:cNvPicPr>
                <p:nvPr userDrawn="1"/>
              </p:nvPicPr>
              <p:blipFill>
                <a:blip r:embed="rId5"/>
                <a:stretch>
                  <a:fillRect/>
                </a:stretch>
              </p:blipFill>
              <p:spPr>
                <a:xfrm>
                  <a:off x="-3948160" y="9877015"/>
                  <a:ext cx="768728" cy="1090752"/>
                </a:xfrm>
                <a:prstGeom prst="rect">
                  <a:avLst/>
                </a:prstGeom>
              </p:spPr>
            </p:pic>
            <p:sp>
              <p:nvSpPr>
                <p:cNvPr id="54" name="TextBox 56"/>
                <p:cNvSpPr txBox="1"/>
                <p:nvPr userDrawn="1"/>
              </p:nvSpPr>
              <p:spPr>
                <a:xfrm>
                  <a:off x="-3958698" y="10916003"/>
                  <a:ext cx="779263" cy="243159"/>
                </a:xfrm>
                <a:prstGeom prst="rect">
                  <a:avLst/>
                </a:prstGeom>
                <a:solidFill>
                  <a:schemeClr val="accent1"/>
                </a:solidFill>
                <a:ln>
                  <a:noFill/>
                </a:ln>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b="1" dirty="0" smtClean="0">
                      <a:solidFill>
                        <a:schemeClr val="tx1"/>
                      </a:solidFill>
                    </a:rPr>
                    <a:t>ORIGINAL</a:t>
                  </a:r>
                  <a:endParaRPr lang="en-US" sz="1200" b="1" dirty="0">
                    <a:solidFill>
                      <a:schemeClr val="tx1"/>
                    </a:solidFill>
                  </a:endParaRPr>
                </a:p>
              </p:txBody>
            </p:sp>
          </p:grpSp>
          <p:grpSp>
            <p:nvGrpSpPr>
              <p:cNvPr id="40" name="Group 39"/>
              <p:cNvGrpSpPr/>
              <p:nvPr userDrawn="1"/>
            </p:nvGrpSpPr>
            <p:grpSpPr>
              <a:xfrm>
                <a:off x="-2033159" y="10195245"/>
                <a:ext cx="1033517" cy="907667"/>
                <a:chOff x="-2921738" y="10010570"/>
                <a:chExt cx="1420279" cy="1247337"/>
              </a:xfrm>
            </p:grpSpPr>
            <p:pic>
              <p:nvPicPr>
                <p:cNvPr id="51" name="Picture 50"/>
                <p:cNvPicPr>
                  <a:picLocks noChangeAspect="1"/>
                </p:cNvPicPr>
                <p:nvPr userDrawn="1"/>
              </p:nvPicPr>
              <p:blipFill>
                <a:blip r:embed="rId5"/>
                <a:stretch>
                  <a:fillRect/>
                </a:stretch>
              </p:blipFill>
              <p:spPr>
                <a:xfrm>
                  <a:off x="-2921738" y="10010570"/>
                  <a:ext cx="1420279" cy="1029695"/>
                </a:xfrm>
                <a:prstGeom prst="rect">
                  <a:avLst/>
                </a:prstGeom>
              </p:spPr>
            </p:pic>
            <p:sp>
              <p:nvSpPr>
                <p:cNvPr id="52" name="TextBox 54"/>
                <p:cNvSpPr txBox="1"/>
                <p:nvPr userDrawn="1"/>
              </p:nvSpPr>
              <p:spPr>
                <a:xfrm>
                  <a:off x="-2918992" y="10985853"/>
                  <a:ext cx="1417533" cy="272054"/>
                </a:xfrm>
                <a:prstGeom prst="rect">
                  <a:avLst/>
                </a:prstGeom>
                <a:solidFill>
                  <a:srgbClr val="FF0000"/>
                </a:solid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b="1" dirty="0" smtClean="0">
                      <a:solidFill>
                        <a:schemeClr val="bg1"/>
                      </a:solidFill>
                    </a:rPr>
                    <a:t>DISTORTED</a:t>
                  </a:r>
                  <a:endParaRPr lang="en-US" sz="700" b="1" dirty="0">
                    <a:solidFill>
                      <a:schemeClr val="bg1"/>
                    </a:solidFill>
                  </a:endParaRPr>
                </a:p>
              </p:txBody>
            </p:sp>
          </p:grpSp>
          <p:pic>
            <p:nvPicPr>
              <p:cNvPr id="49" name="Picture 48"/>
              <p:cNvPicPr>
                <a:picLocks noChangeAspect="1"/>
              </p:cNvPicPr>
              <p:nvPr userDrawn="1"/>
            </p:nvPicPr>
            <p:blipFill>
              <a:blip r:embed="rId6"/>
              <a:stretch>
                <a:fillRect/>
              </a:stretch>
            </p:blipFill>
            <p:spPr>
              <a:xfrm>
                <a:off x="-4516464" y="10195268"/>
                <a:ext cx="1098742" cy="847761"/>
              </a:xfrm>
              <a:prstGeom prst="rect">
                <a:avLst/>
              </a:prstGeom>
            </p:spPr>
          </p:pic>
          <p:sp>
            <p:nvSpPr>
              <p:cNvPr id="50" name="TextBox 52"/>
              <p:cNvSpPr txBox="1"/>
              <p:nvPr userDrawn="1"/>
            </p:nvSpPr>
            <p:spPr>
              <a:xfrm>
                <a:off x="-4471893" y="11093004"/>
                <a:ext cx="1035685" cy="197968"/>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400" dirty="0" smtClean="0">
                    <a:solidFill>
                      <a:schemeClr val="bg1"/>
                    </a:solidFill>
                  </a:rPr>
                  <a:t>Corner</a:t>
                </a:r>
                <a:r>
                  <a:rPr lang="en-US" sz="1400" baseline="0" dirty="0" smtClean="0">
                    <a:solidFill>
                      <a:schemeClr val="bg1"/>
                    </a:solidFill>
                  </a:rPr>
                  <a:t> handles</a:t>
                </a:r>
                <a:endParaRPr lang="en-US" sz="1400" dirty="0">
                  <a:solidFill>
                    <a:schemeClr val="bg1"/>
                  </a:solidFill>
                </a:endParaRPr>
              </a:p>
            </p:txBody>
          </p:sp>
        </p:grpSp>
        <p:grpSp>
          <p:nvGrpSpPr>
            <p:cNvPr id="34" name="Group 33"/>
            <p:cNvGrpSpPr/>
            <p:nvPr userDrawn="1"/>
          </p:nvGrpSpPr>
          <p:grpSpPr>
            <a:xfrm>
              <a:off x="-9604625" y="22201807"/>
              <a:ext cx="7832477" cy="2027097"/>
              <a:chOff x="-4427461" y="12587745"/>
              <a:chExt cx="3609638" cy="1117601"/>
            </a:xfrm>
          </p:grpSpPr>
          <p:pic>
            <p:nvPicPr>
              <p:cNvPr id="35" name="Picture 34"/>
              <p:cNvPicPr/>
              <p:nvPr userDrawn="1"/>
            </p:nvPicPr>
            <p:blipFill>
              <a:blip r:embed="rId7"/>
              <a:stretch>
                <a:fillRect/>
              </a:stretch>
            </p:blipFill>
            <p:spPr>
              <a:xfrm>
                <a:off x="-4179101" y="12737786"/>
                <a:ext cx="1512652" cy="772700"/>
              </a:xfrm>
              <a:prstGeom prst="rect">
                <a:avLst/>
              </a:prstGeom>
            </p:spPr>
          </p:pic>
          <p:pic>
            <p:nvPicPr>
              <p:cNvPr id="36" name="Picture 35"/>
              <p:cNvPicPr/>
              <p:nvPr userDrawn="1"/>
            </p:nvPicPr>
            <p:blipFill>
              <a:blip r:embed="rId8"/>
              <a:stretch>
                <a:fillRect/>
              </a:stretch>
            </p:blipFill>
            <p:spPr>
              <a:xfrm>
                <a:off x="-2596264" y="12737785"/>
                <a:ext cx="1512652" cy="772700"/>
              </a:xfrm>
              <a:prstGeom prst="rect">
                <a:avLst/>
              </a:prstGeom>
            </p:spPr>
          </p:pic>
          <p:sp>
            <p:nvSpPr>
              <p:cNvPr id="37" name="TextBox 47"/>
              <p:cNvSpPr txBox="1"/>
              <p:nvPr userDrawn="1"/>
            </p:nvSpPr>
            <p:spPr>
              <a:xfrm rot="16200000">
                <a:off x="-4921252" y="13081536"/>
                <a:ext cx="1117601" cy="130020"/>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100" dirty="0" smtClean="0">
                    <a:solidFill>
                      <a:srgbClr val="92D050"/>
                    </a:solidFill>
                  </a:rPr>
                  <a:t>Good</a:t>
                </a:r>
                <a:r>
                  <a:rPr lang="en-US" sz="1100" baseline="0" dirty="0" smtClean="0">
                    <a:solidFill>
                      <a:srgbClr val="92D050"/>
                    </a:solidFill>
                  </a:rPr>
                  <a:t> </a:t>
                </a:r>
                <a:r>
                  <a:rPr lang="en-US" sz="1100" baseline="0" dirty="0" smtClean="0">
                    <a:solidFill>
                      <a:schemeClr val="bg1"/>
                    </a:solidFill>
                  </a:rPr>
                  <a:t>printing quality</a:t>
                </a:r>
                <a:endParaRPr lang="en-US" sz="1100" dirty="0">
                  <a:solidFill>
                    <a:schemeClr val="bg1"/>
                  </a:solidFill>
                </a:endParaRPr>
              </a:p>
            </p:txBody>
          </p:sp>
          <p:sp>
            <p:nvSpPr>
              <p:cNvPr id="38" name="TextBox 48"/>
              <p:cNvSpPr txBox="1"/>
              <p:nvPr userDrawn="1"/>
            </p:nvSpPr>
            <p:spPr>
              <a:xfrm rot="16200000">
                <a:off x="-1447544" y="13075625"/>
                <a:ext cx="1117601" cy="141841"/>
              </a:xfrm>
              <a:prstGeom prst="rect">
                <a:avLst/>
              </a:prstGeom>
              <a:noFill/>
            </p:spPr>
            <p:txBody>
              <a:bodyPr wrap="squar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gn="ctr"/>
                <a:r>
                  <a:rPr lang="en-US" sz="1200" dirty="0" smtClean="0">
                    <a:solidFill>
                      <a:srgbClr val="FF0000"/>
                    </a:solidFill>
                  </a:rPr>
                  <a:t>Bad </a:t>
                </a:r>
                <a:r>
                  <a:rPr lang="en-US" sz="1200" dirty="0" smtClean="0">
                    <a:solidFill>
                      <a:schemeClr val="bg1"/>
                    </a:solidFill>
                  </a:rPr>
                  <a:t>printing quality</a:t>
                </a:r>
                <a:endParaRPr lang="en-US" sz="1200" dirty="0">
                  <a:solidFill>
                    <a:schemeClr val="bg1"/>
                  </a:solidFill>
                </a:endParaRPr>
              </a:p>
            </p:txBody>
          </p:sp>
        </p:grpSp>
      </p:grpSp>
      <p:grpSp>
        <p:nvGrpSpPr>
          <p:cNvPr id="55" name="Group 54"/>
          <p:cNvGrpSpPr>
            <a:grpSpLocks noChangeAspect="1"/>
          </p:cNvGrpSpPr>
          <p:nvPr userDrawn="1"/>
        </p:nvGrpSpPr>
        <p:grpSpPr>
          <a:xfrm>
            <a:off x="33196329" y="11217"/>
            <a:ext cx="6632760" cy="19191183"/>
            <a:chOff x="36782324" y="0"/>
            <a:chExt cx="11062139" cy="27432000"/>
          </a:xfrm>
        </p:grpSpPr>
        <p:sp>
          <p:nvSpPr>
            <p:cNvPr id="56" name="Rectangle 55"/>
            <p:cNvSpPr/>
            <p:nvPr userDrawn="1"/>
          </p:nvSpPr>
          <p:spPr>
            <a:xfrm>
              <a:off x="36782324" y="0"/>
              <a:ext cx="11062139" cy="27432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0" tIns="457200" rIns="457200" bIns="0" rtlCol="0" anchor="t" anchorCtr="0"/>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r>
                <a:rPr lang="en-US" sz="2800" b="1" spc="600" dirty="0" smtClean="0">
                  <a:solidFill>
                    <a:schemeClr val="bg1"/>
                  </a:solidFill>
                  <a:latin typeface="Trebuchet MS" pitchFamily="34" charset="0"/>
                </a:rPr>
                <a:t>QUICK START (cont.)</a:t>
              </a:r>
            </a:p>
            <a:p>
              <a:pPr algn="ctr"/>
              <a:endParaRPr lang="en-US" sz="2400" b="1" baseline="0" dirty="0" smtClean="0">
                <a:solidFill>
                  <a:schemeClr val="bg1"/>
                </a:solidFill>
                <a:latin typeface="Trebuchet MS" pitchFamily="34" charset="0"/>
              </a:endParaRPr>
            </a:p>
            <a:p>
              <a:pPr algn="ctr"/>
              <a:r>
                <a:rPr lang="en-US" sz="1800" b="1" baseline="0" dirty="0" smtClean="0">
                  <a:solidFill>
                    <a:srgbClr val="FFC000"/>
                  </a:solidFill>
                  <a:latin typeface="Trebuchet MS" pitchFamily="34" charset="0"/>
                </a:rPr>
                <a:t>How to change the template color theme</a:t>
              </a:r>
            </a:p>
            <a:p>
              <a:pPr marL="0" marR="0" lvl="2" indent="0" algn="l" defTabSz="114300"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You can easily change the color theme of your poster by going to the DESIGN menu, click on COLORS, and choose the color theme of your choice. You can </a:t>
              </a:r>
              <a:r>
                <a:rPr lang="en-US" sz="1400" b="0" spc="0" baseline="0" dirty="0" smtClean="0">
                  <a:solidFill>
                    <a:schemeClr val="bg1">
                      <a:lumMod val="75000"/>
                    </a:schemeClr>
                  </a:solidFill>
                  <a:latin typeface="Trebuchet MS" pitchFamily="34" charset="0"/>
                </a:rPr>
                <a:t>also create your own color theme.</a:t>
              </a:r>
            </a:p>
            <a:p>
              <a:pPr marL="0" marR="0" lvl="2"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endParaRPr lang="en-US" sz="1400" b="0" baseline="0" dirty="0" smtClean="0">
                <a:solidFill>
                  <a:schemeClr val="bg1">
                    <a:lumMod val="75000"/>
                  </a:schemeClr>
                </a:solidFill>
                <a:latin typeface="Trebuchet MS" pitchFamily="34" charset="0"/>
              </a:endParaRPr>
            </a:p>
            <a:p>
              <a:pPr marL="0" indent="0" algn="l" defTabSz="114300"/>
              <a:r>
                <a:rPr lang="en-US" sz="1400" b="0" baseline="0" dirty="0" smtClean="0">
                  <a:solidFill>
                    <a:schemeClr val="bg1">
                      <a:lumMod val="75000"/>
                    </a:schemeClr>
                  </a:solidFill>
                  <a:latin typeface="Trebuchet MS" pitchFamily="34" charset="0"/>
                </a:rPr>
                <a:t>You can also manually change the color of your background by going to VIEW &gt; SLIDE MASTER.  After you finish working on the master be sure to go to VIEW &gt; NORMAL to continue working on your poster.</a:t>
              </a:r>
            </a:p>
            <a:p>
              <a:pPr marL="0"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Text</a:t>
              </a:r>
            </a:p>
            <a:p>
              <a:pPr marL="1730375" lvl="2" indent="0" algn="l" defTabSz="114300"/>
              <a:r>
                <a:rPr lang="en-US" sz="1400" b="0" baseline="0" dirty="0" smtClean="0">
                  <a:solidFill>
                    <a:schemeClr val="bg1">
                      <a:lumMod val="75000"/>
                    </a:schemeClr>
                  </a:solidFill>
                  <a:latin typeface="Trebuchet MS" pitchFamily="34" charset="0"/>
                </a:rPr>
                <a:t>The template comes with a number of pre-formatted placeholders for headers and text blocks. You can add more blocks by copying and pasting the existing ones or by adding a text box from the HOME menu. </a:t>
              </a:r>
            </a:p>
            <a:p>
              <a:pPr marL="1518341" lvl="2"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lang="en-US" sz="1400" b="0" baseline="0" dirty="0" smtClean="0">
                  <a:solidFill>
                    <a:schemeClr val="bg1">
                      <a:lumMod val="75000"/>
                    </a:schemeClr>
                  </a:solidFill>
                  <a:latin typeface="Trebuchet MS" pitchFamily="34" charset="0"/>
                </a:rPr>
                <a:t> </a:t>
              </a:r>
              <a:r>
                <a:rPr kumimoji="0" lang="en-US" sz="1800" b="1" i="0" u="none" strike="noStrike" kern="1200" cap="none" spc="0" normalizeH="0" baseline="0" noProof="0" dirty="0" smtClean="0">
                  <a:ln>
                    <a:noFill/>
                  </a:ln>
                  <a:solidFill>
                    <a:srgbClr val="FFC000"/>
                  </a:solidFill>
                  <a:effectLst/>
                  <a:uLnTx/>
                  <a:uFillTx/>
                  <a:latin typeface="Trebuchet MS" pitchFamily="34" charset="0"/>
                </a:rPr>
                <a:t>Text size</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Adjust the size of your text based on how much content you have to present. The default template text offers a good starting point. Follow the conference requirements.</a:t>
              </a:r>
              <a:endParaRPr lang="en-US" sz="1400" b="0" baseline="0" dirty="0" smtClean="0">
                <a:solidFill>
                  <a:schemeClr val="bg1">
                    <a:lumMod val="75000"/>
                  </a:schemeClr>
                </a:solidFill>
                <a:latin typeface="Trebuchet MS" pitchFamily="34" charset="0"/>
              </a:endParaRPr>
            </a:p>
            <a:p>
              <a:pPr marL="1518341" lvl="2" indent="0" algn="l" defTabSz="114300"/>
              <a:endParaRPr lang="en-US" sz="1400" b="0" baseline="0" dirty="0" smtClean="0">
                <a:solidFill>
                  <a:schemeClr val="bg1">
                    <a:lumMod val="75000"/>
                  </a:schemeClr>
                </a:solidFill>
                <a:latin typeface="Trebuchet MS" pitchFamily="34" charset="0"/>
              </a:endParaRPr>
            </a:p>
            <a:p>
              <a:pPr algn="ctr"/>
              <a:r>
                <a:rPr lang="en-US" sz="1800" b="1" baseline="0" dirty="0" smtClean="0">
                  <a:solidFill>
                    <a:srgbClr val="FFC000"/>
                  </a:solidFill>
                  <a:latin typeface="Trebuchet MS" pitchFamily="34" charset="0"/>
                </a:rPr>
                <a:t>How to add Tables</a:t>
              </a:r>
            </a:p>
            <a:p>
              <a:pPr marL="971550" lvl="1" indent="0" algn="l" defTabSz="114300"/>
              <a:r>
                <a:rPr lang="en-US" sz="1400" b="0" baseline="0" dirty="0" smtClean="0">
                  <a:solidFill>
                    <a:schemeClr val="bg1">
                      <a:lumMod val="75000"/>
                    </a:schemeClr>
                  </a:solidFill>
                  <a:latin typeface="Trebuchet MS" pitchFamily="34" charset="0"/>
                </a:rPr>
                <a:t>To add a table from scratch go to the INSERT menu and click on TABLE. A drop-down box will help you select rows and columns. </a:t>
              </a:r>
            </a:p>
            <a:p>
              <a:pPr marL="0" lvl="0" indent="0" algn="l" defTabSz="114300"/>
              <a:r>
                <a:rPr lang="en-US" sz="1400" b="0" baseline="0" dirty="0" smtClean="0">
                  <a:solidFill>
                    <a:schemeClr val="bg1">
                      <a:lumMod val="75000"/>
                    </a:schemeClr>
                  </a:solidFill>
                  <a:latin typeface="Trebuchet MS" pitchFamily="34" charset="0"/>
                </a:rPr>
                <a:t>You can also copy and a paste a table from Word or another PowerPoint document. A pasted table may need to be re-formatted by RIGHT-CLICK &gt; FORMAT SHAPE, TEXT BOX, Margins.</a:t>
              </a:r>
            </a:p>
            <a:p>
              <a:pPr marL="0" lvl="0" indent="0" algn="l" defTabSz="114300"/>
              <a:endParaRPr lang="en-US" sz="1400" b="0" baseline="0" dirty="0" smtClean="0">
                <a:solidFill>
                  <a:schemeClr val="bg1">
                    <a:lumMod val="75000"/>
                  </a:schemeClr>
                </a:solidFill>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Graphs / Charts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You can simply copy and paste charts and graphs from Excel or Word. Some reformatting may be required depending on how the original document has been created.</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change the column configuration</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RIGHT-CLICK on the poster background and select LAYOUT to see the column options available for this template. The poster columns can also be customized on the Master. VIEW &gt; MASTER.</a:t>
              </a:r>
            </a:p>
            <a:p>
              <a:pPr marL="0" marR="0" lvl="0" indent="0" algn="ctr" defTabSz="1518341"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srgbClr val="FFC000"/>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How to remove the info bars</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If you are working in PowerPoint for Windows and have finished your poster, save as PDF and the bars will not be included. You can also delete them by going to VIEW &gt; MASTER. On the Mac adjust the Page-Setup to match the Page-Setup in PowerPoint before you create a PDF. You can also delete them from the Slide Master.</a:t>
              </a: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ctr" defTabSz="1518341"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srgbClr val="FFC000"/>
                  </a:solidFill>
                  <a:effectLst/>
                  <a:uLnTx/>
                  <a:uFillTx/>
                  <a:latin typeface="Trebuchet MS" pitchFamily="34" charset="0"/>
                </a:rPr>
                <a:t>Save your work</a:t>
              </a:r>
            </a:p>
            <a:p>
              <a:pPr marL="0" marR="0" lvl="0" indent="0" algn="l" defTabSz="1143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Save your template as a PowerPoint document. For printing, save as </a:t>
              </a:r>
              <a:r>
                <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rPr>
                <a:t>PowerPoint or “Print-quality” PDF.</a:t>
              </a:r>
              <a:endParaRPr kumimoji="0" lang="en-US" sz="1400" b="0" i="0" u="none" strike="noStrike" kern="1200" cap="none" spc="0" normalizeH="0" baseline="0" noProof="0" dirty="0" smtClean="0">
                <a:ln>
                  <a:noFill/>
                </a:ln>
                <a:solidFill>
                  <a:prstClr val="white">
                    <a:lumMod val="75000"/>
                  </a:prstClr>
                </a:solidFill>
                <a:effectLst/>
                <a:uLnTx/>
                <a:uFillTx/>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lang="en-US" sz="1400" b="0" baseline="0" dirty="0" smtClean="0">
                <a:solidFill>
                  <a:schemeClr val="bg1">
                    <a:lumMod val="75000"/>
                  </a:schemeClr>
                </a:solidFill>
                <a:latin typeface="Trebuchet MS" pitchFamily="34" charset="0"/>
              </a:endParaRPr>
            </a:p>
            <a:p>
              <a:pPr marL="0" marR="0" lvl="0" indent="0" algn="l" defTabSz="1143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smtClean="0">
                <a:ln>
                  <a:noFill/>
                </a:ln>
                <a:solidFill>
                  <a:prstClr val="white">
                    <a:lumMod val="75000"/>
                  </a:prstClr>
                </a:solidFill>
                <a:effectLst/>
                <a:uLnTx/>
                <a:uFillTx/>
                <a:latin typeface="Trebuchet MS" pitchFamily="34" charset="0"/>
              </a:endParaRPr>
            </a:p>
          </p:txBody>
        </p:sp>
        <p:pic>
          <p:nvPicPr>
            <p:cNvPr id="57" name="Picture 56"/>
            <p:cNvPicPr/>
            <p:nvPr userDrawn="1"/>
          </p:nvPicPr>
          <p:blipFill>
            <a:blip r:embed="rId9"/>
            <a:stretch>
              <a:fillRect/>
            </a:stretch>
          </p:blipFill>
          <p:spPr>
            <a:xfrm>
              <a:off x="39540164" y="3399421"/>
              <a:ext cx="5586150" cy="1716939"/>
            </a:xfrm>
            <a:prstGeom prst="rect">
              <a:avLst/>
            </a:prstGeom>
          </p:spPr>
        </p:pic>
        <p:pic>
          <p:nvPicPr>
            <p:cNvPr id="58" name="Picture 57"/>
            <p:cNvPicPr>
              <a:picLocks noChangeAspect="1"/>
            </p:cNvPicPr>
            <p:nvPr userDrawn="1"/>
          </p:nvPicPr>
          <p:blipFill>
            <a:blip r:embed="rId10"/>
            <a:stretch>
              <a:fillRect/>
            </a:stretch>
          </p:blipFill>
          <p:spPr>
            <a:xfrm>
              <a:off x="37296876" y="7200202"/>
              <a:ext cx="2969584" cy="1140240"/>
            </a:xfrm>
            <a:prstGeom prst="rect">
              <a:avLst/>
            </a:prstGeom>
            <a:ln>
              <a:noFill/>
            </a:ln>
          </p:spPr>
        </p:pic>
        <p:pic>
          <p:nvPicPr>
            <p:cNvPr id="59" name="Picture 58"/>
            <p:cNvPicPr/>
            <p:nvPr userDrawn="1"/>
          </p:nvPicPr>
          <p:blipFill>
            <a:blip r:embed="rId11"/>
            <a:stretch>
              <a:fillRect/>
            </a:stretch>
          </p:blipFill>
          <p:spPr>
            <a:xfrm>
              <a:off x="37524683" y="10986709"/>
              <a:ext cx="1482265" cy="825421"/>
            </a:xfrm>
            <a:prstGeom prst="rect">
              <a:avLst/>
            </a:prstGeom>
          </p:spPr>
        </p:pic>
        <p:grpSp>
          <p:nvGrpSpPr>
            <p:cNvPr id="60" name="Group 59"/>
            <p:cNvGrpSpPr/>
            <p:nvPr userDrawn="1"/>
          </p:nvGrpSpPr>
          <p:grpSpPr>
            <a:xfrm>
              <a:off x="37163426" y="23152352"/>
              <a:ext cx="10354213" cy="1052915"/>
              <a:chOff x="31687960" y="29635357"/>
              <a:chExt cx="9771399" cy="1090622"/>
            </a:xfrm>
          </p:grpSpPr>
          <p:sp>
            <p:nvSpPr>
              <p:cNvPr id="62" name="Rounded Rectangle 61"/>
              <p:cNvSpPr/>
              <p:nvPr userDrawn="1"/>
            </p:nvSpPr>
            <p:spPr>
              <a:xfrm>
                <a:off x="31687960" y="29635357"/>
                <a:ext cx="9771398" cy="1090622"/>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2821436" rtl="0" eaLnBrk="1" latinLnBrk="0" hangingPunct="1">
                  <a:defRPr sz="5600" kern="1200">
                    <a:solidFill>
                      <a:schemeClr val="lt1"/>
                    </a:solidFill>
                    <a:latin typeface="+mn-lt"/>
                    <a:ea typeface="+mn-ea"/>
                    <a:cs typeface="+mn-cs"/>
                  </a:defRPr>
                </a:lvl1pPr>
                <a:lvl2pPr marL="1410719" algn="l" defTabSz="2821436" rtl="0" eaLnBrk="1" latinLnBrk="0" hangingPunct="1">
                  <a:defRPr sz="5600" kern="1200">
                    <a:solidFill>
                      <a:schemeClr val="lt1"/>
                    </a:solidFill>
                    <a:latin typeface="+mn-lt"/>
                    <a:ea typeface="+mn-ea"/>
                    <a:cs typeface="+mn-cs"/>
                  </a:defRPr>
                </a:lvl2pPr>
                <a:lvl3pPr marL="2821436" algn="l" defTabSz="2821436" rtl="0" eaLnBrk="1" latinLnBrk="0" hangingPunct="1">
                  <a:defRPr sz="5600" kern="1200">
                    <a:solidFill>
                      <a:schemeClr val="lt1"/>
                    </a:solidFill>
                    <a:latin typeface="+mn-lt"/>
                    <a:ea typeface="+mn-ea"/>
                    <a:cs typeface="+mn-cs"/>
                  </a:defRPr>
                </a:lvl3pPr>
                <a:lvl4pPr marL="4232155" algn="l" defTabSz="2821436" rtl="0" eaLnBrk="1" latinLnBrk="0" hangingPunct="1">
                  <a:defRPr sz="5600" kern="1200">
                    <a:solidFill>
                      <a:schemeClr val="lt1"/>
                    </a:solidFill>
                    <a:latin typeface="+mn-lt"/>
                    <a:ea typeface="+mn-ea"/>
                    <a:cs typeface="+mn-cs"/>
                  </a:defRPr>
                </a:lvl4pPr>
                <a:lvl5pPr marL="5642872" algn="l" defTabSz="2821436" rtl="0" eaLnBrk="1" latinLnBrk="0" hangingPunct="1">
                  <a:defRPr sz="5600" kern="1200">
                    <a:solidFill>
                      <a:schemeClr val="lt1"/>
                    </a:solidFill>
                    <a:latin typeface="+mn-lt"/>
                    <a:ea typeface="+mn-ea"/>
                    <a:cs typeface="+mn-cs"/>
                  </a:defRPr>
                </a:lvl5pPr>
                <a:lvl6pPr marL="7053590" algn="l" defTabSz="2821436" rtl="0" eaLnBrk="1" latinLnBrk="0" hangingPunct="1">
                  <a:defRPr sz="5600" kern="1200">
                    <a:solidFill>
                      <a:schemeClr val="lt1"/>
                    </a:solidFill>
                    <a:latin typeface="+mn-lt"/>
                    <a:ea typeface="+mn-ea"/>
                    <a:cs typeface="+mn-cs"/>
                  </a:defRPr>
                </a:lvl6pPr>
                <a:lvl7pPr marL="8464309" algn="l" defTabSz="2821436" rtl="0" eaLnBrk="1" latinLnBrk="0" hangingPunct="1">
                  <a:defRPr sz="5600" kern="1200">
                    <a:solidFill>
                      <a:schemeClr val="lt1"/>
                    </a:solidFill>
                    <a:latin typeface="+mn-lt"/>
                    <a:ea typeface="+mn-ea"/>
                    <a:cs typeface="+mn-cs"/>
                  </a:defRPr>
                </a:lvl7pPr>
                <a:lvl8pPr marL="9875027" algn="l" defTabSz="2821436" rtl="0" eaLnBrk="1" latinLnBrk="0" hangingPunct="1">
                  <a:defRPr sz="5600" kern="1200">
                    <a:solidFill>
                      <a:schemeClr val="lt1"/>
                    </a:solidFill>
                    <a:latin typeface="+mn-lt"/>
                    <a:ea typeface="+mn-ea"/>
                    <a:cs typeface="+mn-cs"/>
                  </a:defRPr>
                </a:lvl8pPr>
                <a:lvl9pPr marL="11285745" algn="l" defTabSz="2821436" rtl="0" eaLnBrk="1" latinLnBrk="0" hangingPunct="1">
                  <a:defRPr sz="5600" kern="1200">
                    <a:solidFill>
                      <a:schemeClr val="lt1"/>
                    </a:solidFill>
                    <a:latin typeface="+mn-lt"/>
                    <a:ea typeface="+mn-ea"/>
                    <a:cs typeface="+mn-cs"/>
                  </a:defRPr>
                </a:lvl9pPr>
              </a:lstStyle>
              <a:p>
                <a:pPr algn="ctr"/>
                <a:endParaRPr lang="en-US"/>
              </a:p>
            </p:txBody>
          </p:sp>
          <p:pic>
            <p:nvPicPr>
              <p:cNvPr id="63" name="Picture 62" descr="http://t2.gstatic.com/images?q=tbn:ANd9GcR4APHC6TT9w54M2zn_pvCiBxUNcspYPoVxirLRphBoJabfSvu7zw">
                <a:hlinkClick r:id="rId12"/>
              </p:cNvPr>
              <p:cNvPicPr>
                <a:picLocks noChangeAspect="1" noChangeArrowheads="1"/>
              </p:cNvPicPr>
              <p:nvPr userDrawn="1"/>
            </p:nvPicPr>
            <p:blipFill>
              <a:blip r:embed="rId13" cstate="print"/>
              <a:srcRect/>
              <a:stretch>
                <a:fillRect/>
              </a:stretch>
            </p:blipFill>
            <p:spPr bwMode="auto">
              <a:xfrm>
                <a:off x="31813900" y="29733687"/>
                <a:ext cx="914401" cy="914399"/>
              </a:xfrm>
              <a:prstGeom prst="rect">
                <a:avLst/>
              </a:prstGeom>
              <a:noFill/>
              <a:ln>
                <a:noFill/>
              </a:ln>
            </p:spPr>
          </p:pic>
          <p:sp>
            <p:nvSpPr>
              <p:cNvPr id="64" name="TextBox 66"/>
              <p:cNvSpPr txBox="1"/>
              <p:nvPr userDrawn="1"/>
            </p:nvSpPr>
            <p:spPr>
              <a:xfrm>
                <a:off x="32788169" y="29700257"/>
                <a:ext cx="8671190" cy="903879"/>
              </a:xfrm>
              <a:prstGeom prst="rect">
                <a:avLst/>
              </a:prstGeom>
              <a:noFill/>
              <a:ln>
                <a:noFill/>
              </a:ln>
            </p:spPr>
            <p:txBody>
              <a:bodyPr wrap="square"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a:t>
                </a:r>
                <a:br>
                  <a:rPr lang="en-US" sz="1400" baseline="0" dirty="0" smtClean="0">
                    <a:solidFill>
                      <a:schemeClr val="tx2"/>
                    </a:solidFill>
                    <a:latin typeface="Trebuchet MS" pitchFamily="34" charset="0"/>
                  </a:rPr>
                </a:br>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 </a:t>
                </a:r>
                <a:endParaRPr lang="en-US" sz="1400" dirty="0">
                  <a:solidFill>
                    <a:schemeClr val="tx2"/>
                  </a:solidFill>
                  <a:latin typeface="Trebuchet MS" pitchFamily="34" charset="0"/>
                </a:endParaRPr>
              </a:p>
            </p:txBody>
          </p:sp>
        </p:grpSp>
      </p:grpSp>
      <p:sp>
        <p:nvSpPr>
          <p:cNvPr id="45" name="TextBox 63"/>
          <p:cNvSpPr txBox="1"/>
          <p:nvPr userDrawn="1"/>
        </p:nvSpPr>
        <p:spPr>
          <a:xfrm>
            <a:off x="33424834" y="17176754"/>
            <a:ext cx="2416495" cy="861774"/>
          </a:xfrm>
          <a:prstGeom prst="rect">
            <a:avLst/>
          </a:prstGeom>
          <a:noFill/>
        </p:spPr>
        <p:txBody>
          <a:bodyPr wrap="none" lIns="0" tIns="0" rIns="0" bIns="0" rtlCol="0">
            <a:spAutoFit/>
          </a:bodyPr>
          <a:lstStyle>
            <a:defPPr>
              <a:defRPr lang="en-US"/>
            </a:defPPr>
            <a:lvl1pPr marL="0" algn="l" defTabSz="2821436" rtl="0" eaLnBrk="1" latinLnBrk="0" hangingPunct="1">
              <a:defRPr sz="5600" kern="1200">
                <a:solidFill>
                  <a:schemeClr val="tx1"/>
                </a:solidFill>
                <a:latin typeface="+mn-lt"/>
                <a:ea typeface="+mn-ea"/>
                <a:cs typeface="+mn-cs"/>
              </a:defRPr>
            </a:lvl1pPr>
            <a:lvl2pPr marL="1410719" algn="l" defTabSz="2821436" rtl="0" eaLnBrk="1" latinLnBrk="0" hangingPunct="1">
              <a:defRPr sz="5600" kern="1200">
                <a:solidFill>
                  <a:schemeClr val="tx1"/>
                </a:solidFill>
                <a:latin typeface="+mn-lt"/>
                <a:ea typeface="+mn-ea"/>
                <a:cs typeface="+mn-cs"/>
              </a:defRPr>
            </a:lvl2pPr>
            <a:lvl3pPr marL="2821436" algn="l" defTabSz="2821436" rtl="0" eaLnBrk="1" latinLnBrk="0" hangingPunct="1">
              <a:defRPr sz="5600" kern="1200">
                <a:solidFill>
                  <a:schemeClr val="tx1"/>
                </a:solidFill>
                <a:latin typeface="+mn-lt"/>
                <a:ea typeface="+mn-ea"/>
                <a:cs typeface="+mn-cs"/>
              </a:defRPr>
            </a:lvl3pPr>
            <a:lvl4pPr marL="4232155" algn="l" defTabSz="2821436" rtl="0" eaLnBrk="1" latinLnBrk="0" hangingPunct="1">
              <a:defRPr sz="5600" kern="1200">
                <a:solidFill>
                  <a:schemeClr val="tx1"/>
                </a:solidFill>
                <a:latin typeface="+mn-lt"/>
                <a:ea typeface="+mn-ea"/>
                <a:cs typeface="+mn-cs"/>
              </a:defRPr>
            </a:lvl4pPr>
            <a:lvl5pPr marL="5642872" algn="l" defTabSz="2821436" rtl="0" eaLnBrk="1" latinLnBrk="0" hangingPunct="1">
              <a:defRPr sz="5600" kern="1200">
                <a:solidFill>
                  <a:schemeClr val="tx1"/>
                </a:solidFill>
                <a:latin typeface="+mn-lt"/>
                <a:ea typeface="+mn-ea"/>
                <a:cs typeface="+mn-cs"/>
              </a:defRPr>
            </a:lvl5pPr>
            <a:lvl6pPr marL="7053590" algn="l" defTabSz="2821436" rtl="0" eaLnBrk="1" latinLnBrk="0" hangingPunct="1">
              <a:defRPr sz="5600" kern="1200">
                <a:solidFill>
                  <a:schemeClr val="tx1"/>
                </a:solidFill>
                <a:latin typeface="+mn-lt"/>
                <a:ea typeface="+mn-ea"/>
                <a:cs typeface="+mn-cs"/>
              </a:defRPr>
            </a:lvl6pPr>
            <a:lvl7pPr marL="8464309" algn="l" defTabSz="2821436" rtl="0" eaLnBrk="1" latinLnBrk="0" hangingPunct="1">
              <a:defRPr sz="5600" kern="1200">
                <a:solidFill>
                  <a:schemeClr val="tx1"/>
                </a:solidFill>
                <a:latin typeface="+mn-lt"/>
                <a:ea typeface="+mn-ea"/>
                <a:cs typeface="+mn-cs"/>
              </a:defRPr>
            </a:lvl7pPr>
            <a:lvl8pPr marL="9875027" algn="l" defTabSz="2821436" rtl="0" eaLnBrk="1" latinLnBrk="0" hangingPunct="1">
              <a:defRPr sz="5600" kern="1200">
                <a:solidFill>
                  <a:schemeClr val="tx1"/>
                </a:solidFill>
                <a:latin typeface="+mn-lt"/>
                <a:ea typeface="+mn-ea"/>
                <a:cs typeface="+mn-cs"/>
              </a:defRPr>
            </a:lvl8pPr>
            <a:lvl9pPr marL="11285745" algn="l" defTabSz="2821436" rtl="0" eaLnBrk="1" latinLnBrk="0" hangingPunct="1">
              <a:defRPr sz="5600" kern="1200">
                <a:solidFill>
                  <a:schemeClr val="tx1"/>
                </a:solidFill>
                <a:latin typeface="+mn-lt"/>
                <a:ea typeface="+mn-ea"/>
                <a:cs typeface="+mn-cs"/>
              </a:defRPr>
            </a:lvl9pPr>
          </a:lstStyle>
          <a:p>
            <a:pPr>
              <a:lnSpc>
                <a:spcPct val="100000"/>
              </a:lnSpc>
            </a:pPr>
            <a:r>
              <a:rPr lang="en-US" sz="1400" dirty="0" smtClean="0">
                <a:solidFill>
                  <a:schemeClr val="bg1"/>
                </a:solidFill>
                <a:latin typeface="Calibri" panose="020F0502020204030204" pitchFamily="34" charset="0"/>
              </a:rPr>
              <a:t>©</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2015</a:t>
            </a:r>
            <a:r>
              <a:rPr lang="en-US" sz="1400" baseline="0" dirty="0" smtClean="0">
                <a:solidFill>
                  <a:schemeClr val="bg1"/>
                </a:solidFill>
                <a:latin typeface="Calibri" panose="020F0502020204030204" pitchFamily="34" charset="0"/>
              </a:rPr>
              <a:t> </a:t>
            </a:r>
            <a:r>
              <a:rPr lang="en-US" sz="1400" dirty="0" smtClean="0">
                <a:solidFill>
                  <a:schemeClr val="bg1"/>
                </a:solidFill>
                <a:latin typeface="Calibri" panose="020F0502020204030204" pitchFamily="34" charset="0"/>
              </a:rPr>
              <a:t>PosterPresentations.com</a:t>
            </a:r>
          </a:p>
          <a:p>
            <a:pPr marL="168275" indent="0">
              <a:lnSpc>
                <a:spcPct val="100000"/>
              </a:lnSpc>
            </a:pPr>
            <a:r>
              <a:rPr lang="en-US" sz="1400" dirty="0" smtClean="0">
                <a:solidFill>
                  <a:schemeClr val="bg1"/>
                </a:solidFill>
                <a:latin typeface="Calibri" panose="020F0502020204030204" pitchFamily="34" charset="0"/>
              </a:rPr>
              <a:t>2117 Fourth Street ,</a:t>
            </a:r>
            <a:r>
              <a:rPr lang="en-US" sz="1400" baseline="0" dirty="0" smtClean="0">
                <a:solidFill>
                  <a:schemeClr val="bg1"/>
                </a:solidFill>
                <a:latin typeface="Calibri" panose="020F0502020204030204" pitchFamily="34" charset="0"/>
              </a:rPr>
              <a:t> Unit C</a:t>
            </a:r>
          </a:p>
          <a:p>
            <a:pPr marL="168275" indent="0">
              <a:lnSpc>
                <a:spcPct val="100000"/>
              </a:lnSpc>
            </a:pPr>
            <a:r>
              <a:rPr lang="en-US" sz="1400" baseline="0" dirty="0" smtClean="0">
                <a:solidFill>
                  <a:schemeClr val="bg1"/>
                </a:solidFill>
                <a:latin typeface="Calibri" panose="020F0502020204030204" pitchFamily="34" charset="0"/>
              </a:rPr>
              <a:t>Berkeley CA 94710</a:t>
            </a:r>
            <a:br>
              <a:rPr lang="en-US" sz="1400" baseline="0" dirty="0" smtClean="0">
                <a:solidFill>
                  <a:schemeClr val="bg1"/>
                </a:solidFill>
                <a:latin typeface="Calibri" panose="020F0502020204030204" pitchFamily="34" charset="0"/>
              </a:rPr>
            </a:br>
            <a:r>
              <a:rPr lang="en-US" sz="1400" b="1" baseline="0" dirty="0" smtClean="0">
                <a:solidFill>
                  <a:srgbClr val="FFFF00"/>
                </a:solidFill>
                <a:latin typeface="Calibri" panose="020F0502020204030204" pitchFamily="34" charset="0"/>
              </a:rPr>
              <a:t>posterpresenter@gmail.com</a:t>
            </a:r>
            <a:endParaRPr lang="en-US" sz="1400" b="1" dirty="0">
              <a:solidFill>
                <a:srgbClr val="FFFF00"/>
              </a:solidFill>
              <a:latin typeface="Calibri" panose="020F0502020204030204" pitchFamily="34" charset="0"/>
            </a:endParaRPr>
          </a:p>
        </p:txBody>
      </p:sp>
      <p:grpSp>
        <p:nvGrpSpPr>
          <p:cNvPr id="46" name="Group 45"/>
          <p:cNvGrpSpPr/>
          <p:nvPr userDrawn="1"/>
        </p:nvGrpSpPr>
        <p:grpSpPr>
          <a:xfrm>
            <a:off x="-117231" y="-109189"/>
            <a:ext cx="33117598" cy="19475711"/>
            <a:chOff x="-63313" y="-1"/>
            <a:chExt cx="44000928" cy="32918400"/>
          </a:xfrm>
        </p:grpSpPr>
        <p:sp>
          <p:nvSpPr>
            <p:cNvPr id="47" name="Freeform 46"/>
            <p:cNvSpPr/>
            <p:nvPr userDrawn="1"/>
          </p:nvSpPr>
          <p:spPr>
            <a:xfrm>
              <a:off x="8176" y="18046"/>
              <a:ext cx="43929439" cy="32900353"/>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79000">
                  <a:schemeClr val="accent2">
                    <a:lumMod val="40000"/>
                    <a:lumOff val="60000"/>
                  </a:schemeClr>
                </a:gs>
                <a:gs pos="13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Freeform 47"/>
            <p:cNvSpPr/>
            <p:nvPr userDrawn="1"/>
          </p:nvSpPr>
          <p:spPr>
            <a:xfrm flipH="1" flipV="1">
              <a:off x="8175" y="18046"/>
              <a:ext cx="43929437" cy="32883424"/>
            </a:xfrm>
            <a:custGeom>
              <a:avLst/>
              <a:gdLst>
                <a:gd name="connsiteX0" fmla="*/ 0 w 44005500"/>
                <a:gd name="connsiteY0" fmla="*/ 0 h 32956500"/>
                <a:gd name="connsiteX1" fmla="*/ 44005500 w 44005500"/>
                <a:gd name="connsiteY1" fmla="*/ 32956500 h 32956500"/>
                <a:gd name="connsiteX2" fmla="*/ 38100 w 44005500"/>
                <a:gd name="connsiteY2" fmla="*/ 32918400 h 32956500"/>
                <a:gd name="connsiteX3" fmla="*/ 0 w 44005500"/>
                <a:gd name="connsiteY3" fmla="*/ 0 h 32956500"/>
              </a:gdLst>
              <a:ahLst/>
              <a:cxnLst>
                <a:cxn ang="0">
                  <a:pos x="connsiteX0" y="connsiteY0"/>
                </a:cxn>
                <a:cxn ang="0">
                  <a:pos x="connsiteX1" y="connsiteY1"/>
                </a:cxn>
                <a:cxn ang="0">
                  <a:pos x="connsiteX2" y="connsiteY2"/>
                </a:cxn>
                <a:cxn ang="0">
                  <a:pos x="connsiteX3" y="connsiteY3"/>
                </a:cxn>
              </a:cxnLst>
              <a:rect l="l" t="t" r="r" b="b"/>
              <a:pathLst>
                <a:path w="44005500" h="32956500">
                  <a:moveTo>
                    <a:pt x="0" y="0"/>
                  </a:moveTo>
                  <a:lnTo>
                    <a:pt x="44005500" y="32956500"/>
                  </a:lnTo>
                  <a:lnTo>
                    <a:pt x="38100" y="32918400"/>
                  </a:lnTo>
                  <a:lnTo>
                    <a:pt x="0" y="0"/>
                  </a:lnTo>
                  <a:close/>
                </a:path>
              </a:pathLst>
            </a:custGeom>
            <a:gradFill>
              <a:gsLst>
                <a:gs pos="41000">
                  <a:schemeClr val="bg2"/>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60"/>
            <p:cNvSpPr/>
            <p:nvPr userDrawn="1"/>
          </p:nvSpPr>
          <p:spPr>
            <a:xfrm>
              <a:off x="-63313" y="-1"/>
              <a:ext cx="44000928" cy="32918400"/>
            </a:xfrm>
            <a:custGeom>
              <a:avLst/>
              <a:gdLst>
                <a:gd name="connsiteX0" fmla="*/ 36576 w 39026592"/>
                <a:gd name="connsiteY0" fmla="*/ 0 h 30614112"/>
                <a:gd name="connsiteX1" fmla="*/ 15837408 w 39026592"/>
                <a:gd name="connsiteY1" fmla="*/ 30614112 h 30614112"/>
                <a:gd name="connsiteX2" fmla="*/ 39026592 w 39026592"/>
                <a:gd name="connsiteY2" fmla="*/ 13350240 h 30614112"/>
                <a:gd name="connsiteX3" fmla="*/ 0 w 39026592"/>
                <a:gd name="connsiteY3" fmla="*/ 73152 h 30614112"/>
                <a:gd name="connsiteX4" fmla="*/ 109728 w 39026592"/>
                <a:gd name="connsiteY4" fmla="*/ 146304 h 306141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026592" h="30614112">
                  <a:moveTo>
                    <a:pt x="36576" y="0"/>
                  </a:moveTo>
                  <a:lnTo>
                    <a:pt x="15837408" y="30614112"/>
                  </a:lnTo>
                  <a:lnTo>
                    <a:pt x="39026592" y="13350240"/>
                  </a:lnTo>
                  <a:lnTo>
                    <a:pt x="0" y="73152"/>
                  </a:lnTo>
                  <a:lnTo>
                    <a:pt x="109728" y="146304"/>
                  </a:lnTo>
                </a:path>
              </a:pathLst>
            </a:custGeom>
            <a:gradFill flip="none" rotWithShape="1">
              <a:gsLst>
                <a:gs pos="0">
                  <a:schemeClr val="bg1"/>
                </a:gs>
                <a:gs pos="76000">
                  <a:schemeClr val="accent1">
                    <a:lumMod val="30000"/>
                    <a:lumOff val="70000"/>
                    <a:alpha val="0"/>
                  </a:schemeClr>
                </a:gs>
              </a:gsLst>
              <a:path path="rect">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Box 14"/>
          <p:cNvSpPr txBox="1">
            <a:spLocks noChangeArrowheads="1"/>
          </p:cNvSpPr>
          <p:nvPr userDrawn="1"/>
        </p:nvSpPr>
        <p:spPr bwMode="auto">
          <a:xfrm>
            <a:off x="985840" y="18574485"/>
            <a:ext cx="1885950" cy="257395"/>
          </a:xfrm>
          <a:prstGeom prst="rect">
            <a:avLst/>
          </a:prstGeom>
          <a:noFill/>
          <a:ln w="9525">
            <a:noFill/>
            <a:miter lim="800000"/>
            <a:headEnd/>
            <a:tailEnd/>
          </a:ln>
          <a:effectLst/>
        </p:spPr>
        <p:txBody>
          <a:bodyPr lIns="65180" tIns="32584" rIns="65180" bIns="32584">
            <a:spAutoFit/>
          </a:bodyPr>
          <a:lstStyle/>
          <a:p>
            <a:pPr eaLnBrk="0" hangingPunct="0">
              <a:lnSpc>
                <a:spcPct val="65000"/>
              </a:lnSpc>
              <a:spcBef>
                <a:spcPct val="50000"/>
              </a:spcBef>
              <a:defRPr/>
            </a:pPr>
            <a:r>
              <a:rPr lang="en-US" sz="500" b="1" dirty="0" smtClean="0">
                <a:solidFill>
                  <a:schemeClr val="bg1">
                    <a:lumMod val="75000"/>
                  </a:schemeClr>
                </a:solidFill>
                <a:latin typeface="Arial" charset="0"/>
              </a:rPr>
              <a:t>RESEARCH POSTER PRESENTATION </a:t>
            </a:r>
            <a:r>
              <a:rPr lang="en-US" sz="500" b="1" dirty="0">
                <a:solidFill>
                  <a:schemeClr val="bg1">
                    <a:lumMod val="75000"/>
                  </a:schemeClr>
                </a:solidFill>
                <a:latin typeface="Arial" charset="0"/>
              </a:rPr>
              <a:t>DESIGN © </a:t>
            </a:r>
            <a:r>
              <a:rPr lang="en-US" sz="500" b="1" dirty="0" smtClean="0">
                <a:solidFill>
                  <a:schemeClr val="bg1">
                    <a:lumMod val="75000"/>
                  </a:schemeClr>
                </a:solidFill>
                <a:latin typeface="Arial" charset="0"/>
              </a:rPr>
              <a:t>2015</a:t>
            </a:r>
            <a:endParaRPr lang="en-US" sz="500" b="1" dirty="0">
              <a:solidFill>
                <a:schemeClr val="bg1">
                  <a:lumMod val="75000"/>
                </a:schemeClr>
              </a:solidFill>
              <a:latin typeface="Arial" charset="0"/>
            </a:endParaRPr>
          </a:p>
          <a:p>
            <a:pPr eaLnBrk="0" hangingPunct="0">
              <a:lnSpc>
                <a:spcPct val="65000"/>
              </a:lnSpc>
              <a:spcBef>
                <a:spcPct val="50000"/>
              </a:spcBef>
              <a:defRPr/>
            </a:pPr>
            <a:r>
              <a:rPr lang="en-US" sz="800" b="1" dirty="0">
                <a:solidFill>
                  <a:schemeClr val="bg1">
                    <a:lumMod val="75000"/>
                  </a:schemeClr>
                </a:solidFill>
                <a:latin typeface="Arial" charset="0"/>
              </a:rPr>
              <a:t>www.PosterPresentations.com</a:t>
            </a:r>
          </a:p>
        </p:txBody>
      </p:sp>
    </p:spTree>
  </p:cSld>
  <p:clrMap bg1="lt1" tx1="dk1" bg2="lt2" tx2="dk2" accent1="accent1" accent2="accent2" accent3="accent3" accent4="accent4" accent5="accent5" accent6="accent6" hlink="hlink" folHlink="folHlink"/>
  <p:sldLayoutIdLst>
    <p:sldLayoutId id="2147483654" r:id="rId1"/>
  </p:sldLayoutIdLst>
  <p:timing>
    <p:tnLst>
      <p:par>
        <p:cTn id="1" dur="indefinite" restart="never" nodeType="tmRoot"/>
      </p:par>
    </p:tnLst>
  </p:timing>
  <p:txStyles>
    <p:titleStyle>
      <a:lvl1pPr algn="ctr" defTabSz="3134552" rtl="0" eaLnBrk="1" latinLnBrk="0" hangingPunct="1">
        <a:spcBef>
          <a:spcPct val="0"/>
        </a:spcBef>
        <a:buNone/>
        <a:defRPr sz="6300" kern="1200">
          <a:solidFill>
            <a:schemeClr val="bg1"/>
          </a:solidFill>
          <a:latin typeface="Trebuchet MS" pitchFamily="34" charset="0"/>
          <a:ea typeface="+mj-ea"/>
          <a:cs typeface="+mj-cs"/>
        </a:defRPr>
      </a:lvl1pPr>
    </p:titleStyle>
    <p:bodyStyle>
      <a:lvl1pPr marL="1175457" indent="-1175457" algn="l" defTabSz="3134552"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6824" indent="-979547" algn="l" defTabSz="3134552"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191" indent="-783639" algn="l" defTabSz="3134552" rtl="0" eaLnBrk="1" latinLnBrk="0" hangingPunct="1">
        <a:spcBef>
          <a:spcPct val="20000"/>
        </a:spcBef>
        <a:buFont typeface="Arial" pitchFamily="34" charset="0"/>
        <a:buChar char="•"/>
        <a:defRPr sz="8300" kern="1200">
          <a:solidFill>
            <a:schemeClr val="tx1"/>
          </a:solidFill>
          <a:latin typeface="+mn-lt"/>
          <a:ea typeface="+mn-ea"/>
          <a:cs typeface="+mn-cs"/>
        </a:defRPr>
      </a:lvl3pPr>
      <a:lvl4pPr marL="5485468"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2744"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0020"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7296"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4573"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1849" indent="-783639" algn="l" defTabSz="3134552"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4552" rtl="0" eaLnBrk="1" latinLnBrk="0" hangingPunct="1">
        <a:defRPr sz="6100" kern="1200">
          <a:solidFill>
            <a:schemeClr val="tx1"/>
          </a:solidFill>
          <a:latin typeface="+mn-lt"/>
          <a:ea typeface="+mn-ea"/>
          <a:cs typeface="+mn-cs"/>
        </a:defRPr>
      </a:lvl1pPr>
      <a:lvl2pPr marL="1567277" algn="l" defTabSz="3134552" rtl="0" eaLnBrk="1" latinLnBrk="0" hangingPunct="1">
        <a:defRPr sz="6100" kern="1200">
          <a:solidFill>
            <a:schemeClr val="tx1"/>
          </a:solidFill>
          <a:latin typeface="+mn-lt"/>
          <a:ea typeface="+mn-ea"/>
          <a:cs typeface="+mn-cs"/>
        </a:defRPr>
      </a:lvl2pPr>
      <a:lvl3pPr marL="3134552" algn="l" defTabSz="3134552" rtl="0" eaLnBrk="1" latinLnBrk="0" hangingPunct="1">
        <a:defRPr sz="6100" kern="1200">
          <a:solidFill>
            <a:schemeClr val="tx1"/>
          </a:solidFill>
          <a:latin typeface="+mn-lt"/>
          <a:ea typeface="+mn-ea"/>
          <a:cs typeface="+mn-cs"/>
        </a:defRPr>
      </a:lvl3pPr>
      <a:lvl4pPr marL="4701829" algn="l" defTabSz="3134552" rtl="0" eaLnBrk="1" latinLnBrk="0" hangingPunct="1">
        <a:defRPr sz="6100" kern="1200">
          <a:solidFill>
            <a:schemeClr val="tx1"/>
          </a:solidFill>
          <a:latin typeface="+mn-lt"/>
          <a:ea typeface="+mn-ea"/>
          <a:cs typeface="+mn-cs"/>
        </a:defRPr>
      </a:lvl4pPr>
      <a:lvl5pPr marL="6269105" algn="l" defTabSz="3134552" rtl="0" eaLnBrk="1" latinLnBrk="0" hangingPunct="1">
        <a:defRPr sz="6100" kern="1200">
          <a:solidFill>
            <a:schemeClr val="tx1"/>
          </a:solidFill>
          <a:latin typeface="+mn-lt"/>
          <a:ea typeface="+mn-ea"/>
          <a:cs typeface="+mn-cs"/>
        </a:defRPr>
      </a:lvl5pPr>
      <a:lvl6pPr marL="7836382" algn="l" defTabSz="3134552" rtl="0" eaLnBrk="1" latinLnBrk="0" hangingPunct="1">
        <a:defRPr sz="6100" kern="1200">
          <a:solidFill>
            <a:schemeClr val="tx1"/>
          </a:solidFill>
          <a:latin typeface="+mn-lt"/>
          <a:ea typeface="+mn-ea"/>
          <a:cs typeface="+mn-cs"/>
        </a:defRPr>
      </a:lvl6pPr>
      <a:lvl7pPr marL="9403659" algn="l" defTabSz="3134552" rtl="0" eaLnBrk="1" latinLnBrk="0" hangingPunct="1">
        <a:defRPr sz="6100" kern="1200">
          <a:solidFill>
            <a:schemeClr val="tx1"/>
          </a:solidFill>
          <a:latin typeface="+mn-lt"/>
          <a:ea typeface="+mn-ea"/>
          <a:cs typeface="+mn-cs"/>
        </a:defRPr>
      </a:lvl7pPr>
      <a:lvl8pPr marL="10970935" algn="l" defTabSz="3134552" rtl="0" eaLnBrk="1" latinLnBrk="0" hangingPunct="1">
        <a:defRPr sz="6100" kern="1200">
          <a:solidFill>
            <a:schemeClr val="tx1"/>
          </a:solidFill>
          <a:latin typeface="+mn-lt"/>
          <a:ea typeface="+mn-ea"/>
          <a:cs typeface="+mn-cs"/>
        </a:defRPr>
      </a:lvl8pPr>
      <a:lvl9pPr marL="12538212" algn="l" defTabSz="3134552"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19"/>
          <p:cNvSpPr>
            <a:spLocks noGrp="1"/>
          </p:cNvSpPr>
          <p:nvPr>
            <p:ph type="body" sz="quarter" idx="10"/>
          </p:nvPr>
        </p:nvSpPr>
        <p:spPr/>
        <p:txBody>
          <a:bodyPr/>
          <a:lstStyle/>
          <a:p>
            <a:endParaRPr lang="en-US"/>
          </a:p>
        </p:txBody>
      </p:sp>
      <p:sp>
        <p:nvSpPr>
          <p:cNvPr id="23" name="Text Placeholder 22"/>
          <p:cNvSpPr>
            <a:spLocks noGrp="1"/>
          </p:cNvSpPr>
          <p:nvPr>
            <p:ph type="body" sz="quarter" idx="11"/>
          </p:nvPr>
        </p:nvSpPr>
        <p:spPr/>
        <p:txBody>
          <a:bodyPr/>
          <a:lstStyle/>
          <a:p>
            <a:endParaRPr lang="en-US"/>
          </a:p>
        </p:txBody>
      </p:sp>
      <p:sp>
        <p:nvSpPr>
          <p:cNvPr id="24" name="Text Placeholder 23"/>
          <p:cNvSpPr>
            <a:spLocks noGrp="1"/>
          </p:cNvSpPr>
          <p:nvPr>
            <p:ph type="body" sz="quarter" idx="19"/>
          </p:nvPr>
        </p:nvSpPr>
        <p:spPr/>
        <p:txBody>
          <a:bodyPr/>
          <a:lstStyle/>
          <a:p>
            <a:endParaRPr lang="en-US"/>
          </a:p>
        </p:txBody>
      </p:sp>
      <p:sp>
        <p:nvSpPr>
          <p:cNvPr id="224" name="Text Placeholder 223"/>
          <p:cNvSpPr>
            <a:spLocks noGrp="1"/>
          </p:cNvSpPr>
          <p:nvPr>
            <p:ph type="body" sz="quarter" idx="20"/>
          </p:nvPr>
        </p:nvSpPr>
        <p:spPr/>
        <p:txBody>
          <a:bodyPr/>
          <a:lstStyle/>
          <a:p>
            <a:endParaRPr lang="en-US"/>
          </a:p>
        </p:txBody>
      </p:sp>
      <p:sp>
        <p:nvSpPr>
          <p:cNvPr id="225" name="Text Placeholder 224"/>
          <p:cNvSpPr>
            <a:spLocks noGrp="1"/>
          </p:cNvSpPr>
          <p:nvPr>
            <p:ph type="body" sz="quarter" idx="21"/>
          </p:nvPr>
        </p:nvSpPr>
        <p:spPr/>
        <p:txBody>
          <a:bodyPr/>
          <a:lstStyle/>
          <a:p>
            <a:endParaRPr lang="en-US"/>
          </a:p>
        </p:txBody>
      </p:sp>
      <p:sp>
        <p:nvSpPr>
          <p:cNvPr id="234" name="Text Placeholder 233"/>
          <p:cNvSpPr>
            <a:spLocks noGrp="1"/>
          </p:cNvSpPr>
          <p:nvPr>
            <p:ph type="body" sz="quarter" idx="22"/>
          </p:nvPr>
        </p:nvSpPr>
        <p:spPr/>
        <p:txBody>
          <a:bodyPr/>
          <a:lstStyle/>
          <a:p>
            <a:endParaRPr lang="en-US"/>
          </a:p>
        </p:txBody>
      </p:sp>
      <p:sp>
        <p:nvSpPr>
          <p:cNvPr id="235" name="Text Placeholder 234"/>
          <p:cNvSpPr>
            <a:spLocks noGrp="1"/>
          </p:cNvSpPr>
          <p:nvPr>
            <p:ph type="body" sz="quarter" idx="23"/>
          </p:nvPr>
        </p:nvSpPr>
        <p:spPr/>
        <p:txBody>
          <a:bodyPr/>
          <a:lstStyle/>
          <a:p>
            <a:endParaRPr lang="en-US"/>
          </a:p>
        </p:txBody>
      </p:sp>
      <p:sp>
        <p:nvSpPr>
          <p:cNvPr id="236" name="Text Placeholder 235"/>
          <p:cNvSpPr>
            <a:spLocks noGrp="1"/>
          </p:cNvSpPr>
          <p:nvPr>
            <p:ph type="body" sz="quarter" idx="24"/>
          </p:nvPr>
        </p:nvSpPr>
        <p:spPr/>
        <p:txBody>
          <a:bodyPr/>
          <a:lstStyle/>
          <a:p>
            <a:endParaRPr lang="en-US"/>
          </a:p>
        </p:txBody>
      </p:sp>
      <p:sp>
        <p:nvSpPr>
          <p:cNvPr id="237" name="Text Placeholder 236"/>
          <p:cNvSpPr>
            <a:spLocks noGrp="1"/>
          </p:cNvSpPr>
          <p:nvPr>
            <p:ph type="body" sz="quarter" idx="25"/>
          </p:nvPr>
        </p:nvSpPr>
        <p:spPr/>
        <p:txBody>
          <a:bodyPr/>
          <a:lstStyle/>
          <a:p>
            <a:endParaRPr lang="en-US"/>
          </a:p>
        </p:txBody>
      </p:sp>
      <p:sp>
        <p:nvSpPr>
          <p:cNvPr id="238" name="Text Placeholder 237"/>
          <p:cNvSpPr>
            <a:spLocks noGrp="1"/>
          </p:cNvSpPr>
          <p:nvPr>
            <p:ph type="body" sz="quarter" idx="26"/>
          </p:nvPr>
        </p:nvSpPr>
        <p:spPr/>
        <p:txBody>
          <a:bodyPr/>
          <a:lstStyle/>
          <a:p>
            <a:endParaRPr lang="en-US"/>
          </a:p>
        </p:txBody>
      </p:sp>
      <p:sp>
        <p:nvSpPr>
          <p:cNvPr id="239" name="Text Placeholder 238"/>
          <p:cNvSpPr>
            <a:spLocks noGrp="1"/>
          </p:cNvSpPr>
          <p:nvPr>
            <p:ph type="body" sz="quarter" idx="27"/>
          </p:nvPr>
        </p:nvSpPr>
        <p:spPr/>
        <p:txBody>
          <a:bodyPr/>
          <a:lstStyle/>
          <a:p>
            <a:endParaRPr lang="en-US"/>
          </a:p>
        </p:txBody>
      </p:sp>
      <p:sp>
        <p:nvSpPr>
          <p:cNvPr id="240" name="Text Placeholder 239"/>
          <p:cNvSpPr>
            <a:spLocks noGrp="1"/>
          </p:cNvSpPr>
          <p:nvPr>
            <p:ph type="body" sz="quarter" idx="28"/>
          </p:nvPr>
        </p:nvSpPr>
        <p:spPr/>
        <p:txBody>
          <a:bodyPr/>
          <a:lstStyle/>
          <a:p>
            <a:endParaRPr lang="en-US"/>
          </a:p>
        </p:txBody>
      </p:sp>
      <p:sp>
        <p:nvSpPr>
          <p:cNvPr id="241" name="Text Placeholder 240"/>
          <p:cNvSpPr>
            <a:spLocks noGrp="1"/>
          </p:cNvSpPr>
          <p:nvPr>
            <p:ph type="body" sz="quarter" idx="29"/>
          </p:nvPr>
        </p:nvSpPr>
        <p:spPr/>
        <p:txBody>
          <a:bodyPr/>
          <a:lstStyle/>
          <a:p>
            <a:endParaRPr lang="en-US"/>
          </a:p>
        </p:txBody>
      </p:sp>
      <p:sp>
        <p:nvSpPr>
          <p:cNvPr id="242" name="Text Placeholder 241"/>
          <p:cNvSpPr>
            <a:spLocks noGrp="1"/>
          </p:cNvSpPr>
          <p:nvPr>
            <p:ph type="body" sz="quarter" idx="30"/>
          </p:nvPr>
        </p:nvSpPr>
        <p:spPr/>
        <p:txBody>
          <a:bodyPr/>
          <a:lstStyle/>
          <a:p>
            <a:endParaRPr lang="en-US"/>
          </a:p>
        </p:txBody>
      </p:sp>
      <p:sp>
        <p:nvSpPr>
          <p:cNvPr id="243" name="Text Placeholder 242"/>
          <p:cNvSpPr>
            <a:spLocks noGrp="1"/>
          </p:cNvSpPr>
          <p:nvPr>
            <p:ph type="body" sz="quarter" idx="161"/>
          </p:nvPr>
        </p:nvSpPr>
        <p:spPr/>
        <p:txBody>
          <a:bodyPr/>
          <a:lstStyle/>
          <a:p>
            <a:endParaRPr lang="en-US"/>
          </a:p>
        </p:txBody>
      </p:sp>
      <p:sp>
        <p:nvSpPr>
          <p:cNvPr id="244" name="Text Placeholder 243"/>
          <p:cNvSpPr>
            <a:spLocks noGrp="1"/>
          </p:cNvSpPr>
          <p:nvPr>
            <p:ph type="body" sz="quarter" idx="195"/>
          </p:nvPr>
        </p:nvSpPr>
        <p:spPr/>
        <p:txBody>
          <a:bodyPr>
            <a:normAutofit lnSpcReduction="10000"/>
          </a:bodyPr>
          <a:lstStyle/>
          <a:p>
            <a:endParaRPr lang="en-US"/>
          </a:p>
        </p:txBody>
      </p:sp>
      <p:sp>
        <p:nvSpPr>
          <p:cNvPr id="245" name="Text Placeholder 244"/>
          <p:cNvSpPr>
            <a:spLocks noGrp="1"/>
          </p:cNvSpPr>
          <p:nvPr>
            <p:ph type="body" sz="quarter" idx="196"/>
          </p:nvPr>
        </p:nvSpPr>
        <p:spPr/>
        <p:txBody>
          <a:bodyPr/>
          <a:lstStyle/>
          <a:p>
            <a:endParaRPr lang="en-US"/>
          </a:p>
        </p:txBody>
      </p:sp>
    </p:spTree>
    <p:extLst>
      <p:ext uri="{BB962C8B-B14F-4D97-AF65-F5344CB8AC3E}">
        <p14:creationId xmlns:p14="http://schemas.microsoft.com/office/powerpoint/2010/main" val="2914394851"/>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lassic 3 Columns">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2.xml><?xml version="1.0" encoding="utf-8"?>
<a:theme xmlns:a="http://schemas.openxmlformats.org/drawingml/2006/main" name="Classic - Wide Cent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2"/>
        </a:solidFill>
        <a:ln w="9525">
          <a:solidFill>
            <a:schemeClr val="tx1"/>
          </a:solidFill>
          <a:miter lim="800000"/>
          <a:headEnd/>
          <a:tailEnd/>
        </a:ln>
        <a:effectLst/>
      </a:spPr>
      <a:bodyPr wrap="none" lIns="65304" tIns="32651" rIns="65304" bIns="32651" anchor="ctr"/>
      <a:lstStyle>
        <a:defPPr>
          <a:defRPr dirty="0"/>
        </a:defPPr>
      </a:lstStyle>
    </a:spDef>
    <a:txDef>
      <a:spPr>
        <a:noFill/>
      </a:spPr>
      <a:bodyPr wrap="square" rtlCol="0">
        <a:spAutoFit/>
      </a:bodyPr>
      <a:lstStyle>
        <a:defPPr>
          <a:defRPr sz="1400" dirty="0">
            <a:latin typeface="Times New Roman" panose="02020603050405020304" pitchFamily="18" charset="0"/>
            <a:cs typeface="Times New Roman" panose="02020603050405020304" pitchFamily="18"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PosterPresentations.com-42x72-Template</Template>
  <TotalTime>405</TotalTime>
  <Words>1</Words>
  <Application>Microsoft Office PowerPoint</Application>
  <PresentationFormat>Custom</PresentationFormat>
  <Paragraphs>1</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Calibri</vt:lpstr>
      <vt:lpstr>Times New Roman</vt:lpstr>
      <vt:lpstr>Trebuchet MS</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dc:description>This template is the property of PosterPresentations.com. Call us if you need help with this poster template._x000d_
1-866-649-3004           _x000d_
 (c)PosterPresentations.com</dc:description>
  <cp:lastModifiedBy>Argyris Kotoulas</cp:lastModifiedBy>
  <cp:revision>26</cp:revision>
  <dcterms:created xsi:type="dcterms:W3CDTF">2012-02-07T00:41:31Z</dcterms:created>
  <dcterms:modified xsi:type="dcterms:W3CDTF">2015-08-10T23:05:17Z</dcterms:modified>
</cp:coreProperties>
</file>