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3" r:id="rId2"/>
  </p:sldMasterIdLst>
  <p:notesMasterIdLst>
    <p:notesMasterId r:id="rId4"/>
  </p:notesMasterIdLst>
  <p:sldIdLst>
    <p:sldId id="256" r:id="rId3"/>
  </p:sldIdLst>
  <p:sldSz cx="32918400" cy="19202400"/>
  <p:notesSz cx="6858000" cy="9144000"/>
  <p:defaultText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6">
          <p15:clr>
            <a:srgbClr val="A4A3A4"/>
          </p15:clr>
        </p15:guide>
        <p15:guide id="2" orient="horz" pos="168">
          <p15:clr>
            <a:srgbClr val="A4A3A4"/>
          </p15:clr>
        </p15:guide>
        <p15:guide id="3" orient="horz" pos="11640" userDrawn="1">
          <p15:clr>
            <a:srgbClr val="A4A3A4"/>
          </p15:clr>
        </p15:guide>
        <p15:guide id="4" orient="horz">
          <p15:clr>
            <a:srgbClr val="A4A3A4"/>
          </p15:clr>
        </p15:guide>
        <p15:guide id="5" pos="432" userDrawn="1">
          <p15:clr>
            <a:srgbClr val="A4A3A4"/>
          </p15:clr>
        </p15:guide>
        <p15:guide id="6" pos="2035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28" autoAdjust="0"/>
    <p:restoredTop sz="94675" autoAdjust="0"/>
  </p:normalViewPr>
  <p:slideViewPr>
    <p:cSldViewPr snapToGrid="0" snapToObjects="1" showGuides="1">
      <p:cViewPr varScale="1">
        <p:scale>
          <a:sx n="44" d="100"/>
          <a:sy n="44" d="100"/>
        </p:scale>
        <p:origin x="720" y="60"/>
      </p:cViewPr>
      <p:guideLst>
        <p:guide orient="horz" pos="1936"/>
        <p:guide orient="horz" pos="168"/>
        <p:guide orient="horz" pos="11640"/>
        <p:guide orient="horz"/>
        <p:guide pos="432"/>
        <p:guide pos="203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490538" y="685800"/>
            <a:ext cx="58769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404021828"/>
      </p:ext>
    </p:extLst>
  </p:cSld>
  <p:clrMap bg1="lt1" tx1="dk1" bg2="lt2" tx2="dk2" accent1="accent1" accent2="accent2" accent3="accent3" accent4="accent4" accent5="accent5" accent6="accent6" hlink="hlink" folHlink="folHlink"/>
  <p:notesStyle>
    <a:lvl1pPr marL="0" algn="l" defTabSz="3134552" rtl="0" eaLnBrk="1" latinLnBrk="0" hangingPunct="1">
      <a:defRPr sz="4100" kern="1200">
        <a:solidFill>
          <a:schemeClr val="tx1"/>
        </a:solidFill>
        <a:latin typeface="+mn-lt"/>
        <a:ea typeface="+mn-ea"/>
        <a:cs typeface="+mn-cs"/>
      </a:defRPr>
    </a:lvl1pPr>
    <a:lvl2pPr marL="1567277" algn="l" defTabSz="3134552" rtl="0" eaLnBrk="1" latinLnBrk="0" hangingPunct="1">
      <a:defRPr sz="4100" kern="1200">
        <a:solidFill>
          <a:schemeClr val="tx1"/>
        </a:solidFill>
        <a:latin typeface="+mn-lt"/>
        <a:ea typeface="+mn-ea"/>
        <a:cs typeface="+mn-cs"/>
      </a:defRPr>
    </a:lvl2pPr>
    <a:lvl3pPr marL="3134552" algn="l" defTabSz="3134552" rtl="0" eaLnBrk="1" latinLnBrk="0" hangingPunct="1">
      <a:defRPr sz="4100" kern="1200">
        <a:solidFill>
          <a:schemeClr val="tx1"/>
        </a:solidFill>
        <a:latin typeface="+mn-lt"/>
        <a:ea typeface="+mn-ea"/>
        <a:cs typeface="+mn-cs"/>
      </a:defRPr>
    </a:lvl3pPr>
    <a:lvl4pPr marL="4701829" algn="l" defTabSz="3134552" rtl="0" eaLnBrk="1" latinLnBrk="0" hangingPunct="1">
      <a:defRPr sz="4100" kern="1200">
        <a:solidFill>
          <a:schemeClr val="tx1"/>
        </a:solidFill>
        <a:latin typeface="+mn-lt"/>
        <a:ea typeface="+mn-ea"/>
        <a:cs typeface="+mn-cs"/>
      </a:defRPr>
    </a:lvl4pPr>
    <a:lvl5pPr marL="6269105" algn="l" defTabSz="3134552" rtl="0" eaLnBrk="1" latinLnBrk="0" hangingPunct="1">
      <a:defRPr sz="4100" kern="1200">
        <a:solidFill>
          <a:schemeClr val="tx1"/>
        </a:solidFill>
        <a:latin typeface="+mn-lt"/>
        <a:ea typeface="+mn-ea"/>
        <a:cs typeface="+mn-cs"/>
      </a:defRPr>
    </a:lvl5pPr>
    <a:lvl6pPr marL="7836382" algn="l" defTabSz="3134552" rtl="0" eaLnBrk="1" latinLnBrk="0" hangingPunct="1">
      <a:defRPr sz="4100" kern="1200">
        <a:solidFill>
          <a:schemeClr val="tx1"/>
        </a:solidFill>
        <a:latin typeface="+mn-lt"/>
        <a:ea typeface="+mn-ea"/>
        <a:cs typeface="+mn-cs"/>
      </a:defRPr>
    </a:lvl6pPr>
    <a:lvl7pPr marL="9403659" algn="l" defTabSz="3134552" rtl="0" eaLnBrk="1" latinLnBrk="0" hangingPunct="1">
      <a:defRPr sz="4100" kern="1200">
        <a:solidFill>
          <a:schemeClr val="tx1"/>
        </a:solidFill>
        <a:latin typeface="+mn-lt"/>
        <a:ea typeface="+mn-ea"/>
        <a:cs typeface="+mn-cs"/>
      </a:defRPr>
    </a:lvl7pPr>
    <a:lvl8pPr marL="10970935" algn="l" defTabSz="3134552" rtl="0" eaLnBrk="1" latinLnBrk="0" hangingPunct="1">
      <a:defRPr sz="4100" kern="1200">
        <a:solidFill>
          <a:schemeClr val="tx1"/>
        </a:solidFill>
        <a:latin typeface="+mn-lt"/>
        <a:ea typeface="+mn-ea"/>
        <a:cs typeface="+mn-cs"/>
      </a:defRPr>
    </a:lvl8pPr>
    <a:lvl9pPr marL="12538212" algn="l" defTabSz="3134552"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677015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0" y="3574759"/>
            <a:ext cx="1019345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91754" y="3110154"/>
            <a:ext cx="10179845"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91754" y="10573497"/>
            <a:ext cx="1019464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706560" y="10096874"/>
            <a:ext cx="1017984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365708" y="12530349"/>
            <a:ext cx="10178651"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365708" y="12039627"/>
            <a:ext cx="10178651"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1371662" y="3579389"/>
            <a:ext cx="10178651" cy="545148"/>
          </a:xfrm>
          <a:prstGeom prst="rect">
            <a:avLst/>
          </a:prstGeom>
        </p:spPr>
        <p:txBody>
          <a:bodyPr wrap="square" lIns="163258" tIns="163258" rIns="163258" bIns="163258">
            <a:spAutoFit/>
          </a:bodyPr>
          <a:lstStyle>
            <a:lvl1pPr marL="0" indent="0">
              <a:buNone/>
              <a:tabLst/>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365708" y="3110154"/>
            <a:ext cx="10184606"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046806" y="3110154"/>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046806" y="3574759"/>
            <a:ext cx="10182022"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2046806" y="10078145"/>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043033" y="10598897"/>
            <a:ext cx="10185796" cy="545148"/>
          </a:xfrm>
          <a:prstGeom prst="rect">
            <a:avLst/>
          </a:prstGeom>
        </p:spPr>
        <p:txBody>
          <a:bodyPr wrap="square" lIns="163258" tIns="163258" rIns="163258" bIns="163258">
            <a:spAutoFit/>
          </a:bodyPr>
          <a:lstStyle>
            <a:lvl1pPr marL="0" indent="0">
              <a:buNone/>
              <a:tabLst/>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2046806" y="15018123"/>
            <a:ext cx="10182022"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2046807" y="15513476"/>
            <a:ext cx="10185796"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3" name="Text Placeholder 76"/>
          <p:cNvSpPr>
            <a:spLocks noGrp="1"/>
          </p:cNvSpPr>
          <p:nvPr>
            <p:ph type="body" sz="quarter" idx="161" hasCustomPrompt="1"/>
          </p:nvPr>
        </p:nvSpPr>
        <p:spPr>
          <a:xfrm>
            <a:off x="4406950" y="1366762"/>
            <a:ext cx="24109797" cy="766837"/>
          </a:xfrm>
          <a:prstGeom prst="rect">
            <a:avLst/>
          </a:prstGeom>
        </p:spPr>
        <p:txBody>
          <a:bodyPr>
            <a:normAutofit/>
          </a:bodyPr>
          <a:lstStyle>
            <a:lvl1pPr marL="0" indent="0" algn="ctr">
              <a:buFontTx/>
              <a:buNone/>
              <a:defRPr sz="44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4" name="Text Placeholder 76"/>
          <p:cNvSpPr>
            <a:spLocks noGrp="1"/>
          </p:cNvSpPr>
          <p:nvPr>
            <p:ph type="body" sz="quarter" idx="195" hasCustomPrompt="1"/>
          </p:nvPr>
        </p:nvSpPr>
        <p:spPr>
          <a:xfrm>
            <a:off x="4406950" y="2137990"/>
            <a:ext cx="24109797" cy="634555"/>
          </a:xfrm>
          <a:prstGeom prst="rect">
            <a:avLst/>
          </a:prstGeom>
        </p:spPr>
        <p:txBody>
          <a:bodyPr>
            <a:normAutofit/>
          </a:bodyPr>
          <a:lstStyle>
            <a:lvl1pPr marL="0" indent="0" algn="ctr">
              <a:buFontTx/>
              <a:buNone/>
              <a:defRPr sz="36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96" hasCustomPrompt="1"/>
          </p:nvPr>
        </p:nvSpPr>
        <p:spPr>
          <a:xfrm>
            <a:off x="4406950" y="273839"/>
            <a:ext cx="24109797" cy="1092924"/>
          </a:xfrm>
          <a:prstGeom prst="rect">
            <a:avLst/>
          </a:prstGeom>
        </p:spPr>
        <p:txBody>
          <a:bodyPr>
            <a:normAutofit/>
          </a:bodyPr>
          <a:lstStyle>
            <a:lvl1pPr marL="0" indent="0"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1" y="3550696"/>
            <a:ext cx="7542610"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91756" y="3110154"/>
            <a:ext cx="7536656" cy="455049"/>
          </a:xfrm>
          <a:prstGeom prst="rect">
            <a:avLst/>
          </a:prstGeom>
          <a:noFill/>
        </p:spPr>
        <p:txBody>
          <a:bodyPr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76949" y="8825780"/>
            <a:ext cx="7543800"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91755" y="8329105"/>
            <a:ext cx="7537847"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8696188" y="3570128"/>
            <a:ext cx="15540036"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8696187" y="3110154"/>
            <a:ext cx="15540038"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8696187" y="12796679"/>
            <a:ext cx="15540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8696187" y="12332075"/>
            <a:ext cx="15540038"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4715629" y="3110154"/>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4715629" y="3574759"/>
            <a:ext cx="7535264"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4715629" y="8364237"/>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4713742" y="8828841"/>
            <a:ext cx="7539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4715629" y="15018123"/>
            <a:ext cx="7535264" cy="455049"/>
          </a:xfrm>
          <a:prstGeom prst="rect">
            <a:avLst/>
          </a:prstGeom>
          <a:noFill/>
        </p:spPr>
        <p:txBody>
          <a:bodyPr wrap="square" lIns="65304" tIns="65304" rIns="65304" bIns="65304"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4713742" y="15486960"/>
            <a:ext cx="7539038" cy="545148"/>
          </a:xfrm>
          <a:prstGeom prst="rect">
            <a:avLst/>
          </a:prstGeom>
        </p:spPr>
        <p:txBody>
          <a:bodyPr wrap="square" lIns="163258" tIns="163258" rIns="163258" bIns="163258">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73" name="Text Placeholder 76"/>
          <p:cNvSpPr>
            <a:spLocks noGrp="1"/>
          </p:cNvSpPr>
          <p:nvPr>
            <p:ph type="body" sz="quarter" idx="161" hasCustomPrompt="1"/>
          </p:nvPr>
        </p:nvSpPr>
        <p:spPr>
          <a:xfrm>
            <a:off x="4406950" y="1366762"/>
            <a:ext cx="24109797" cy="766837"/>
          </a:xfrm>
          <a:prstGeom prst="rect">
            <a:avLst/>
          </a:prstGeom>
        </p:spPr>
        <p:txBody>
          <a:bodyPr>
            <a:normAutofit/>
          </a:bodyPr>
          <a:lstStyle>
            <a:lvl1pPr marL="0" indent="0" algn="ctr">
              <a:buFontTx/>
              <a:buNone/>
              <a:defRPr sz="44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4" name="Text Placeholder 76"/>
          <p:cNvSpPr>
            <a:spLocks noGrp="1"/>
          </p:cNvSpPr>
          <p:nvPr>
            <p:ph type="body" sz="quarter" idx="195" hasCustomPrompt="1"/>
          </p:nvPr>
        </p:nvSpPr>
        <p:spPr>
          <a:xfrm>
            <a:off x="4406950" y="2137990"/>
            <a:ext cx="24109797" cy="634555"/>
          </a:xfrm>
          <a:prstGeom prst="rect">
            <a:avLst/>
          </a:prstGeom>
        </p:spPr>
        <p:txBody>
          <a:bodyPr>
            <a:normAutofit/>
          </a:bodyPr>
          <a:lstStyle>
            <a:lvl1pPr marL="0" indent="0" algn="ctr">
              <a:buFontTx/>
              <a:buNone/>
              <a:defRPr sz="36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5" name="Text Placeholder 76"/>
          <p:cNvSpPr>
            <a:spLocks noGrp="1"/>
          </p:cNvSpPr>
          <p:nvPr>
            <p:ph type="body" sz="quarter" idx="196" hasCustomPrompt="1"/>
          </p:nvPr>
        </p:nvSpPr>
        <p:spPr>
          <a:xfrm>
            <a:off x="4406950" y="273839"/>
            <a:ext cx="24109797" cy="1092924"/>
          </a:xfrm>
          <a:prstGeom prst="rect">
            <a:avLst/>
          </a:prstGeom>
        </p:spPr>
        <p:txBody>
          <a:bodyPr>
            <a:normAutofit/>
          </a:bodyPr>
          <a:lstStyle>
            <a:lvl1pPr marL="0" indent="0"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userDrawn="1"/>
        </p:nvSpPr>
        <p:spPr bwMode="auto">
          <a:xfrm>
            <a:off x="974558" y="18802351"/>
            <a:ext cx="1885950" cy="247393"/>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400" b="1" dirty="0" smtClean="0">
                <a:solidFill>
                  <a:schemeClr val="bg1">
                    <a:lumMod val="75000"/>
                  </a:schemeClr>
                </a:solidFill>
                <a:latin typeface="Arial" charset="0"/>
              </a:rPr>
              <a:t>RESEARCH POSTER PRESENTATION </a:t>
            </a:r>
            <a:r>
              <a:rPr lang="en-US" sz="400" b="1" dirty="0">
                <a:solidFill>
                  <a:schemeClr val="bg1">
                    <a:lumMod val="75000"/>
                  </a:schemeClr>
                </a:solidFill>
                <a:latin typeface="Arial" charset="0"/>
              </a:rPr>
              <a:t>DESIGN © </a:t>
            </a:r>
            <a:r>
              <a:rPr lang="en-US" sz="400" b="1" dirty="0" smtClean="0">
                <a:solidFill>
                  <a:schemeClr val="bg1">
                    <a:lumMod val="75000"/>
                  </a:schemeClr>
                </a:solidFill>
                <a:latin typeface="Arial" charset="0"/>
              </a:rPr>
              <a:t>2012</a:t>
            </a:r>
            <a:endParaRPr lang="en-US" sz="4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grpSp>
        <p:nvGrpSpPr>
          <p:cNvPr id="23" name="Group 22"/>
          <p:cNvGrpSpPr>
            <a:grpSpLocks noChangeAspect="1"/>
          </p:cNvGrpSpPr>
          <p:nvPr userDrawn="1"/>
        </p:nvGrpSpPr>
        <p:grpSpPr>
          <a:xfrm>
            <a:off x="-6886463" y="2"/>
            <a:ext cx="6608534" cy="19202398"/>
            <a:chOff x="-11220549" y="-1"/>
            <a:chExt cx="11014225" cy="27432000"/>
          </a:xfrm>
        </p:grpSpPr>
        <p:sp>
          <p:nvSpPr>
            <p:cNvPr id="24" name="Rectangle 23"/>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3" name="Straight Connector 32"/>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4" name="Picture 33"/>
            <p:cNvPicPr>
              <a:picLocks noChangeAspect="1"/>
            </p:cNvPicPr>
            <p:nvPr userDrawn="1"/>
          </p:nvPicPr>
          <p:blipFill>
            <a:blip r:embed="rId3"/>
            <a:stretch>
              <a:fillRect/>
            </a:stretch>
          </p:blipFill>
          <p:spPr>
            <a:xfrm>
              <a:off x="-10736022" y="7070058"/>
              <a:ext cx="1597665" cy="1001614"/>
            </a:xfrm>
            <a:prstGeom prst="rect">
              <a:avLst/>
            </a:prstGeom>
          </p:spPr>
        </p:pic>
        <p:pic>
          <p:nvPicPr>
            <p:cNvPr id="35" name="Picture 34"/>
            <p:cNvPicPr>
              <a:picLocks noChangeAspect="1"/>
            </p:cNvPicPr>
            <p:nvPr userDrawn="1"/>
          </p:nvPicPr>
          <p:blipFill>
            <a:blip r:embed="rId4"/>
            <a:stretch>
              <a:fillRect/>
            </a:stretch>
          </p:blipFill>
          <p:spPr>
            <a:xfrm>
              <a:off x="-10736022" y="11080322"/>
              <a:ext cx="9986807" cy="877997"/>
            </a:xfrm>
            <a:prstGeom prst="rect">
              <a:avLst/>
            </a:prstGeom>
          </p:spPr>
        </p:pic>
        <p:grpSp>
          <p:nvGrpSpPr>
            <p:cNvPr id="36" name="Group 35"/>
            <p:cNvGrpSpPr/>
            <p:nvPr userDrawn="1"/>
          </p:nvGrpSpPr>
          <p:grpSpPr>
            <a:xfrm>
              <a:off x="-9844889" y="17817181"/>
              <a:ext cx="7631078" cy="1987425"/>
              <a:chOff x="-4516464" y="10195245"/>
              <a:chExt cx="3516822" cy="1095727"/>
            </a:xfrm>
          </p:grpSpPr>
          <p:grpSp>
            <p:nvGrpSpPr>
              <p:cNvPr id="42" name="Group 41"/>
              <p:cNvGrpSpPr/>
              <p:nvPr userDrawn="1"/>
            </p:nvGrpSpPr>
            <p:grpSpPr>
              <a:xfrm>
                <a:off x="-2783494" y="10195289"/>
                <a:ext cx="624373" cy="894736"/>
                <a:chOff x="-3958698" y="9877015"/>
                <a:chExt cx="779266" cy="1282147"/>
              </a:xfrm>
            </p:grpSpPr>
            <p:pic>
              <p:nvPicPr>
                <p:cNvPr id="54" name="Picture 53"/>
                <p:cNvPicPr>
                  <a:picLocks noChangeAspect="1"/>
                </p:cNvPicPr>
                <p:nvPr userDrawn="1"/>
              </p:nvPicPr>
              <p:blipFill>
                <a:blip r:embed="rId5"/>
                <a:stretch>
                  <a:fillRect/>
                </a:stretch>
              </p:blipFill>
              <p:spPr>
                <a:xfrm>
                  <a:off x="-3948160" y="9877015"/>
                  <a:ext cx="768728" cy="1090752"/>
                </a:xfrm>
                <a:prstGeom prst="rect">
                  <a:avLst/>
                </a:prstGeom>
              </p:spPr>
            </p:pic>
            <p:sp>
              <p:nvSpPr>
                <p:cNvPr id="5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43" name="Group 42"/>
              <p:cNvGrpSpPr/>
              <p:nvPr userDrawn="1"/>
            </p:nvGrpSpPr>
            <p:grpSpPr>
              <a:xfrm>
                <a:off x="-2033159" y="10195245"/>
                <a:ext cx="1033517" cy="907667"/>
                <a:chOff x="-2921738" y="10010570"/>
                <a:chExt cx="1420279" cy="1247337"/>
              </a:xfrm>
            </p:grpSpPr>
            <p:pic>
              <p:nvPicPr>
                <p:cNvPr id="52" name="Picture 51"/>
                <p:cNvPicPr>
                  <a:picLocks noChangeAspect="1"/>
                </p:cNvPicPr>
                <p:nvPr userDrawn="1"/>
              </p:nvPicPr>
              <p:blipFill>
                <a:blip r:embed="rId5"/>
                <a:stretch>
                  <a:fillRect/>
                </a:stretch>
              </p:blipFill>
              <p:spPr>
                <a:xfrm>
                  <a:off x="-2921738" y="10010570"/>
                  <a:ext cx="1420279" cy="1029695"/>
                </a:xfrm>
                <a:prstGeom prst="rect">
                  <a:avLst/>
                </a:prstGeom>
              </p:spPr>
            </p:pic>
            <p:sp>
              <p:nvSpPr>
                <p:cNvPr id="5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44" name="Picture 43"/>
              <p:cNvPicPr>
                <a:picLocks noChangeAspect="1"/>
              </p:cNvPicPr>
              <p:nvPr userDrawn="1"/>
            </p:nvPicPr>
            <p:blipFill>
              <a:blip r:embed="rId6"/>
              <a:stretch>
                <a:fillRect/>
              </a:stretch>
            </p:blipFill>
            <p:spPr>
              <a:xfrm>
                <a:off x="-4516464" y="10195268"/>
                <a:ext cx="1098742" cy="847761"/>
              </a:xfrm>
              <a:prstGeom prst="rect">
                <a:avLst/>
              </a:prstGeom>
            </p:spPr>
          </p:pic>
          <p:sp>
            <p:nvSpPr>
              <p:cNvPr id="5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37" name="Group 36"/>
            <p:cNvGrpSpPr/>
            <p:nvPr userDrawn="1"/>
          </p:nvGrpSpPr>
          <p:grpSpPr>
            <a:xfrm>
              <a:off x="-9604625" y="22201807"/>
              <a:ext cx="7832477" cy="2027097"/>
              <a:chOff x="-4427461" y="12587745"/>
              <a:chExt cx="3609638" cy="1117601"/>
            </a:xfrm>
          </p:grpSpPr>
          <p:pic>
            <p:nvPicPr>
              <p:cNvPr id="38" name="Picture 37"/>
              <p:cNvPicPr/>
              <p:nvPr userDrawn="1"/>
            </p:nvPicPr>
            <p:blipFill>
              <a:blip r:embed="rId7"/>
              <a:stretch>
                <a:fillRect/>
              </a:stretch>
            </p:blipFill>
            <p:spPr>
              <a:xfrm>
                <a:off x="-4179101" y="12737786"/>
                <a:ext cx="1512652" cy="772700"/>
              </a:xfrm>
              <a:prstGeom prst="rect">
                <a:avLst/>
              </a:prstGeom>
            </p:spPr>
          </p:pic>
          <p:pic>
            <p:nvPicPr>
              <p:cNvPr id="39" name="Picture 38"/>
              <p:cNvPicPr/>
              <p:nvPr userDrawn="1"/>
            </p:nvPicPr>
            <p:blipFill>
              <a:blip r:embed="rId8"/>
              <a:stretch>
                <a:fillRect/>
              </a:stretch>
            </p:blipFill>
            <p:spPr>
              <a:xfrm>
                <a:off x="-2596264" y="12737785"/>
                <a:ext cx="1512652" cy="772700"/>
              </a:xfrm>
              <a:prstGeom prst="rect">
                <a:avLst/>
              </a:prstGeom>
            </p:spPr>
          </p:pic>
          <p:sp>
            <p:nvSpPr>
              <p:cNvPr id="40"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41"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6" name="Group 55"/>
          <p:cNvGrpSpPr>
            <a:grpSpLocks noChangeAspect="1"/>
          </p:cNvGrpSpPr>
          <p:nvPr userDrawn="1"/>
        </p:nvGrpSpPr>
        <p:grpSpPr>
          <a:xfrm>
            <a:off x="33196329" y="11217"/>
            <a:ext cx="6632760" cy="19191183"/>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8" name="Picture 57"/>
            <p:cNvPicPr/>
            <p:nvPr userDrawn="1"/>
          </p:nvPicPr>
          <p:blipFill>
            <a:blip r:embed="rId9"/>
            <a:stretch>
              <a:fillRect/>
            </a:stretch>
          </p:blipFill>
          <p:spPr>
            <a:xfrm>
              <a:off x="39540164" y="3399421"/>
              <a:ext cx="5586150" cy="1716939"/>
            </a:xfrm>
            <a:prstGeom prst="rect">
              <a:avLst/>
            </a:prstGeom>
          </p:spPr>
        </p:pic>
        <p:pic>
          <p:nvPicPr>
            <p:cNvPr id="59" name="Picture 5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0" name="Picture 59"/>
            <p:cNvPicPr/>
            <p:nvPr userDrawn="1"/>
          </p:nvPicPr>
          <p:blipFill>
            <a:blip r:embed="rId11"/>
            <a:stretch>
              <a:fillRect/>
            </a:stretch>
          </p:blipFill>
          <p:spPr>
            <a:xfrm>
              <a:off x="37524683" y="10986709"/>
              <a:ext cx="1482265" cy="825421"/>
            </a:xfrm>
            <a:prstGeom prst="rect">
              <a:avLst/>
            </a:prstGeom>
          </p:spPr>
        </p:pic>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4" name="Picture 6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sp>
          <p:nvSpPr>
            <p:cNvPr id="62" name="TextBox 63"/>
            <p:cNvSpPr txBox="1"/>
            <p:nvPr userDrawn="1"/>
          </p:nvSpPr>
          <p:spPr>
            <a:xfrm>
              <a:off x="37163425" y="24536529"/>
              <a:ext cx="4030238" cy="1231825"/>
            </a:xfrm>
            <a:prstGeom prst="rect">
              <a:avLst/>
            </a:prstGeom>
            <a:noFill/>
          </p:spPr>
          <p:txBody>
            <a:bodyPr wrap="non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nSpc>
                  <a:spcPct val="100000"/>
                </a:lnSpc>
              </a:pPr>
              <a:r>
                <a:rPr lang="en-US" sz="1400" dirty="0" smtClean="0">
                  <a:solidFill>
                    <a:schemeClr val="bg1"/>
                  </a:solidFill>
                  <a:latin typeface="Calibri" panose="020F0502020204030204" pitchFamily="34" charset="0"/>
                </a:rPr>
                <a:t>©</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2015</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PosterPresentations.com</a:t>
              </a:r>
            </a:p>
            <a:p>
              <a:pPr marL="168275" indent="0">
                <a:lnSpc>
                  <a:spcPct val="100000"/>
                </a:lnSpc>
              </a:pPr>
              <a:r>
                <a:rPr lang="en-US" sz="1400" dirty="0" smtClean="0">
                  <a:solidFill>
                    <a:schemeClr val="bg1"/>
                  </a:solidFill>
                  <a:latin typeface="Calibri" panose="020F0502020204030204" pitchFamily="34" charset="0"/>
                </a:rPr>
                <a:t>2117 Fourth Street ,</a:t>
              </a:r>
              <a:r>
                <a:rPr lang="en-US" sz="1400" baseline="0" dirty="0" smtClean="0">
                  <a:solidFill>
                    <a:schemeClr val="bg1"/>
                  </a:solidFill>
                  <a:latin typeface="Calibri" panose="020F0502020204030204" pitchFamily="34" charset="0"/>
                </a:rPr>
                <a:t> Unit C</a:t>
              </a:r>
            </a:p>
            <a:p>
              <a:pPr marL="168275" indent="0">
                <a:lnSpc>
                  <a:spcPct val="100000"/>
                </a:lnSpc>
              </a:pPr>
              <a:r>
                <a:rPr lang="en-US" sz="1400" baseline="0" dirty="0" smtClean="0">
                  <a:solidFill>
                    <a:schemeClr val="bg1"/>
                  </a:solidFill>
                  <a:latin typeface="Calibri" panose="020F0502020204030204" pitchFamily="34" charset="0"/>
                </a:rPr>
                <a:t>Berkeley CA 94710</a:t>
              </a:r>
              <a:br>
                <a:rPr lang="en-US" sz="1400" baseline="0" dirty="0" smtClean="0">
                  <a:solidFill>
                    <a:schemeClr val="bg1"/>
                  </a:solidFill>
                  <a:latin typeface="Calibri" panose="020F0502020204030204" pitchFamily="34" charset="0"/>
                </a:rPr>
              </a:br>
              <a:r>
                <a:rPr lang="en-US" sz="1400" b="1" baseline="0" dirty="0" smtClean="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grpSp>
      <p:grpSp>
        <p:nvGrpSpPr>
          <p:cNvPr id="45" name="Group 44"/>
          <p:cNvGrpSpPr/>
          <p:nvPr userDrawn="1"/>
        </p:nvGrpSpPr>
        <p:grpSpPr>
          <a:xfrm>
            <a:off x="-117231" y="-109189"/>
            <a:ext cx="33117598" cy="19475711"/>
            <a:chOff x="-63313" y="-1"/>
            <a:chExt cx="44000928" cy="32918400"/>
          </a:xfrm>
        </p:grpSpPr>
        <p:sp>
          <p:nvSpPr>
            <p:cNvPr id="46" name="Freeform 45"/>
            <p:cNvSpPr/>
            <p:nvPr userDrawn="1"/>
          </p:nvSpPr>
          <p:spPr>
            <a:xfrm>
              <a:off x="8176" y="18046"/>
              <a:ext cx="43929439" cy="32900353"/>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p:nvPr userDrawn="1"/>
          </p:nvSpPr>
          <p:spPr>
            <a:xfrm flipH="1" flipV="1">
              <a:off x="8175" y="18046"/>
              <a:ext cx="43929437" cy="32883424"/>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userDrawn="1"/>
          </p:nvSpPr>
          <p:spPr>
            <a:xfrm>
              <a:off x="-63313" y="-1"/>
              <a:ext cx="44000928" cy="32918400"/>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4"/>
          <p:cNvSpPr txBox="1">
            <a:spLocks noChangeArrowheads="1"/>
          </p:cNvSpPr>
          <p:nvPr userDrawn="1"/>
        </p:nvSpPr>
        <p:spPr bwMode="auto">
          <a:xfrm>
            <a:off x="985840" y="18574485"/>
            <a:ext cx="1885950" cy="257395"/>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2" name="Group 21"/>
          <p:cNvGrpSpPr>
            <a:grpSpLocks noChangeAspect="1"/>
          </p:cNvGrpSpPr>
          <p:nvPr userDrawn="1"/>
        </p:nvGrpSpPr>
        <p:grpSpPr>
          <a:xfrm>
            <a:off x="-6886463" y="2"/>
            <a:ext cx="6608534" cy="19202398"/>
            <a:chOff x="-11220549" y="-1"/>
            <a:chExt cx="11014225" cy="27432000"/>
          </a:xfrm>
        </p:grpSpPr>
        <p:sp>
          <p:nvSpPr>
            <p:cNvPr id="27" name="Rectangle 26"/>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42”x72”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0" name="Straight Connector 29"/>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1" name="Picture 30"/>
            <p:cNvPicPr>
              <a:picLocks noChangeAspect="1"/>
            </p:cNvPicPr>
            <p:nvPr userDrawn="1"/>
          </p:nvPicPr>
          <p:blipFill>
            <a:blip r:embed="rId3"/>
            <a:stretch>
              <a:fillRect/>
            </a:stretch>
          </p:blipFill>
          <p:spPr>
            <a:xfrm>
              <a:off x="-10736022" y="7070058"/>
              <a:ext cx="1597665" cy="1001614"/>
            </a:xfrm>
            <a:prstGeom prst="rect">
              <a:avLst/>
            </a:prstGeom>
          </p:spPr>
        </p:pic>
        <p:pic>
          <p:nvPicPr>
            <p:cNvPr id="32" name="Picture 31"/>
            <p:cNvPicPr>
              <a:picLocks noChangeAspect="1"/>
            </p:cNvPicPr>
            <p:nvPr userDrawn="1"/>
          </p:nvPicPr>
          <p:blipFill>
            <a:blip r:embed="rId4"/>
            <a:stretch>
              <a:fillRect/>
            </a:stretch>
          </p:blipFill>
          <p:spPr>
            <a:xfrm>
              <a:off x="-10736022" y="11080322"/>
              <a:ext cx="9986807" cy="877997"/>
            </a:xfrm>
            <a:prstGeom prst="rect">
              <a:avLst/>
            </a:prstGeom>
          </p:spPr>
        </p:pic>
        <p:grpSp>
          <p:nvGrpSpPr>
            <p:cNvPr id="33" name="Group 32"/>
            <p:cNvGrpSpPr/>
            <p:nvPr userDrawn="1"/>
          </p:nvGrpSpPr>
          <p:grpSpPr>
            <a:xfrm>
              <a:off x="-9844889" y="17817181"/>
              <a:ext cx="7631078" cy="1987425"/>
              <a:chOff x="-4516464" y="10195245"/>
              <a:chExt cx="3516822" cy="1095727"/>
            </a:xfrm>
          </p:grpSpPr>
          <p:grpSp>
            <p:nvGrpSpPr>
              <p:cNvPr id="39" name="Group 38"/>
              <p:cNvGrpSpPr/>
              <p:nvPr userDrawn="1"/>
            </p:nvGrpSpPr>
            <p:grpSpPr>
              <a:xfrm>
                <a:off x="-2783494" y="10195289"/>
                <a:ext cx="624373" cy="894736"/>
                <a:chOff x="-3958698" y="9877015"/>
                <a:chExt cx="779266" cy="1282147"/>
              </a:xfrm>
            </p:grpSpPr>
            <p:pic>
              <p:nvPicPr>
                <p:cNvPr id="53" name="Picture 52"/>
                <p:cNvPicPr>
                  <a:picLocks noChangeAspect="1"/>
                </p:cNvPicPr>
                <p:nvPr userDrawn="1"/>
              </p:nvPicPr>
              <p:blipFill>
                <a:blip r:embed="rId5"/>
                <a:stretch>
                  <a:fillRect/>
                </a:stretch>
              </p:blipFill>
              <p:spPr>
                <a:xfrm>
                  <a:off x="-3948160" y="9877015"/>
                  <a:ext cx="768728" cy="1090752"/>
                </a:xfrm>
                <a:prstGeom prst="rect">
                  <a:avLst/>
                </a:prstGeom>
              </p:spPr>
            </p:pic>
            <p:sp>
              <p:nvSpPr>
                <p:cNvPr id="54"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40" name="Group 39"/>
              <p:cNvGrpSpPr/>
              <p:nvPr userDrawn="1"/>
            </p:nvGrpSpPr>
            <p:grpSpPr>
              <a:xfrm>
                <a:off x="-2033159" y="10195245"/>
                <a:ext cx="1033517" cy="907667"/>
                <a:chOff x="-2921738" y="10010570"/>
                <a:chExt cx="1420279" cy="1247337"/>
              </a:xfrm>
            </p:grpSpPr>
            <p:pic>
              <p:nvPicPr>
                <p:cNvPr id="51" name="Picture 50"/>
                <p:cNvPicPr>
                  <a:picLocks noChangeAspect="1"/>
                </p:cNvPicPr>
                <p:nvPr userDrawn="1"/>
              </p:nvPicPr>
              <p:blipFill>
                <a:blip r:embed="rId5"/>
                <a:stretch>
                  <a:fillRect/>
                </a:stretch>
              </p:blipFill>
              <p:spPr>
                <a:xfrm>
                  <a:off x="-2921738" y="10010570"/>
                  <a:ext cx="1420279" cy="1029695"/>
                </a:xfrm>
                <a:prstGeom prst="rect">
                  <a:avLst/>
                </a:prstGeom>
              </p:spPr>
            </p:pic>
            <p:sp>
              <p:nvSpPr>
                <p:cNvPr id="52"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49" name="Picture 48"/>
              <p:cNvPicPr>
                <a:picLocks noChangeAspect="1"/>
              </p:cNvPicPr>
              <p:nvPr userDrawn="1"/>
            </p:nvPicPr>
            <p:blipFill>
              <a:blip r:embed="rId6"/>
              <a:stretch>
                <a:fillRect/>
              </a:stretch>
            </p:blipFill>
            <p:spPr>
              <a:xfrm>
                <a:off x="-4516464" y="10195268"/>
                <a:ext cx="1098742" cy="847761"/>
              </a:xfrm>
              <a:prstGeom prst="rect">
                <a:avLst/>
              </a:prstGeom>
            </p:spPr>
          </p:pic>
          <p:sp>
            <p:nvSpPr>
              <p:cNvPr id="50"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34" name="Group 33"/>
            <p:cNvGrpSpPr/>
            <p:nvPr userDrawn="1"/>
          </p:nvGrpSpPr>
          <p:grpSpPr>
            <a:xfrm>
              <a:off x="-9604625" y="22201807"/>
              <a:ext cx="7832477" cy="2027097"/>
              <a:chOff x="-4427461" y="12587745"/>
              <a:chExt cx="3609638" cy="1117601"/>
            </a:xfrm>
          </p:grpSpPr>
          <p:pic>
            <p:nvPicPr>
              <p:cNvPr id="35" name="Picture 34"/>
              <p:cNvPicPr/>
              <p:nvPr userDrawn="1"/>
            </p:nvPicPr>
            <p:blipFill>
              <a:blip r:embed="rId7"/>
              <a:stretch>
                <a:fillRect/>
              </a:stretch>
            </p:blipFill>
            <p:spPr>
              <a:xfrm>
                <a:off x="-4179101" y="12737786"/>
                <a:ext cx="1512652" cy="772700"/>
              </a:xfrm>
              <a:prstGeom prst="rect">
                <a:avLst/>
              </a:prstGeom>
            </p:spPr>
          </p:pic>
          <p:pic>
            <p:nvPicPr>
              <p:cNvPr id="36" name="Picture 35"/>
              <p:cNvPicPr/>
              <p:nvPr userDrawn="1"/>
            </p:nvPicPr>
            <p:blipFill>
              <a:blip r:embed="rId8"/>
              <a:stretch>
                <a:fillRect/>
              </a:stretch>
            </p:blipFill>
            <p:spPr>
              <a:xfrm>
                <a:off x="-2596264" y="12737785"/>
                <a:ext cx="1512652" cy="772700"/>
              </a:xfrm>
              <a:prstGeom prst="rect">
                <a:avLst/>
              </a:prstGeom>
            </p:spPr>
          </p:pic>
          <p:sp>
            <p:nvSpPr>
              <p:cNvPr id="37"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38"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5" name="Group 54"/>
          <p:cNvGrpSpPr>
            <a:grpSpLocks noChangeAspect="1"/>
          </p:cNvGrpSpPr>
          <p:nvPr userDrawn="1"/>
        </p:nvGrpSpPr>
        <p:grpSpPr>
          <a:xfrm>
            <a:off x="33196329" y="11217"/>
            <a:ext cx="6632760" cy="19191183"/>
            <a:chOff x="36782324" y="0"/>
            <a:chExt cx="11062139" cy="27432000"/>
          </a:xfrm>
        </p:grpSpPr>
        <p:sp>
          <p:nvSpPr>
            <p:cNvPr id="56" name="Rectangle 55"/>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7" name="Picture 56"/>
            <p:cNvPicPr/>
            <p:nvPr userDrawn="1"/>
          </p:nvPicPr>
          <p:blipFill>
            <a:blip r:embed="rId9"/>
            <a:stretch>
              <a:fillRect/>
            </a:stretch>
          </p:blipFill>
          <p:spPr>
            <a:xfrm>
              <a:off x="39540164" y="3399421"/>
              <a:ext cx="5586150" cy="1716939"/>
            </a:xfrm>
            <a:prstGeom prst="rect">
              <a:avLst/>
            </a:prstGeom>
          </p:spPr>
        </p:pic>
        <p:pic>
          <p:nvPicPr>
            <p:cNvPr id="58" name="Picture 57"/>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59" name="Picture 58"/>
            <p:cNvPicPr/>
            <p:nvPr userDrawn="1"/>
          </p:nvPicPr>
          <p:blipFill>
            <a:blip r:embed="rId11"/>
            <a:stretch>
              <a:fillRect/>
            </a:stretch>
          </p:blipFill>
          <p:spPr>
            <a:xfrm>
              <a:off x="37524683" y="10986709"/>
              <a:ext cx="1482265" cy="825421"/>
            </a:xfrm>
            <a:prstGeom prst="rect">
              <a:avLst/>
            </a:prstGeom>
          </p:spPr>
        </p:pic>
        <p:grpSp>
          <p:nvGrpSpPr>
            <p:cNvPr id="60" name="Group 59"/>
            <p:cNvGrpSpPr/>
            <p:nvPr userDrawn="1"/>
          </p:nvGrpSpPr>
          <p:grpSpPr>
            <a:xfrm>
              <a:off x="37163426" y="23152352"/>
              <a:ext cx="10354213" cy="1052915"/>
              <a:chOff x="31687960" y="29635357"/>
              <a:chExt cx="9771399" cy="1090622"/>
            </a:xfrm>
          </p:grpSpPr>
          <p:sp>
            <p:nvSpPr>
              <p:cNvPr id="62" name="Rounded Rectangle 61"/>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3" name="Picture 62"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4"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5" name="TextBox 63"/>
          <p:cNvSpPr txBox="1"/>
          <p:nvPr userDrawn="1"/>
        </p:nvSpPr>
        <p:spPr>
          <a:xfrm>
            <a:off x="33424834" y="17176754"/>
            <a:ext cx="2416495" cy="861774"/>
          </a:xfrm>
          <a:prstGeom prst="rect">
            <a:avLst/>
          </a:prstGeom>
          <a:noFill/>
        </p:spPr>
        <p:txBody>
          <a:bodyPr wrap="non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nSpc>
                <a:spcPct val="100000"/>
              </a:lnSpc>
            </a:pPr>
            <a:r>
              <a:rPr lang="en-US" sz="1400" dirty="0" smtClean="0">
                <a:solidFill>
                  <a:schemeClr val="bg1"/>
                </a:solidFill>
                <a:latin typeface="Calibri" panose="020F0502020204030204" pitchFamily="34" charset="0"/>
              </a:rPr>
              <a:t>©</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2015</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PosterPresentations.com</a:t>
            </a:r>
          </a:p>
          <a:p>
            <a:pPr marL="168275" indent="0">
              <a:lnSpc>
                <a:spcPct val="100000"/>
              </a:lnSpc>
            </a:pPr>
            <a:r>
              <a:rPr lang="en-US" sz="1400" dirty="0" smtClean="0">
                <a:solidFill>
                  <a:schemeClr val="bg1"/>
                </a:solidFill>
                <a:latin typeface="Calibri" panose="020F0502020204030204" pitchFamily="34" charset="0"/>
              </a:rPr>
              <a:t>2117 Fourth Street ,</a:t>
            </a:r>
            <a:r>
              <a:rPr lang="en-US" sz="1400" baseline="0" dirty="0" smtClean="0">
                <a:solidFill>
                  <a:schemeClr val="bg1"/>
                </a:solidFill>
                <a:latin typeface="Calibri" panose="020F0502020204030204" pitchFamily="34" charset="0"/>
              </a:rPr>
              <a:t> Unit C</a:t>
            </a:r>
          </a:p>
          <a:p>
            <a:pPr marL="168275" indent="0">
              <a:lnSpc>
                <a:spcPct val="100000"/>
              </a:lnSpc>
            </a:pPr>
            <a:r>
              <a:rPr lang="en-US" sz="1400" baseline="0" dirty="0" smtClean="0">
                <a:solidFill>
                  <a:schemeClr val="bg1"/>
                </a:solidFill>
                <a:latin typeface="Calibri" panose="020F0502020204030204" pitchFamily="34" charset="0"/>
              </a:rPr>
              <a:t>Berkeley CA 94710</a:t>
            </a:r>
            <a:br>
              <a:rPr lang="en-US" sz="1400" baseline="0" dirty="0" smtClean="0">
                <a:solidFill>
                  <a:schemeClr val="bg1"/>
                </a:solidFill>
                <a:latin typeface="Calibri" panose="020F0502020204030204" pitchFamily="34" charset="0"/>
              </a:rPr>
            </a:br>
            <a:r>
              <a:rPr lang="en-US" sz="1400" b="1" baseline="0" dirty="0" smtClean="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grpSp>
        <p:nvGrpSpPr>
          <p:cNvPr id="46" name="Group 45"/>
          <p:cNvGrpSpPr/>
          <p:nvPr userDrawn="1"/>
        </p:nvGrpSpPr>
        <p:grpSpPr>
          <a:xfrm>
            <a:off x="-117231" y="-109189"/>
            <a:ext cx="33117598" cy="19475711"/>
            <a:chOff x="-63313" y="-1"/>
            <a:chExt cx="44000928" cy="32918400"/>
          </a:xfrm>
        </p:grpSpPr>
        <p:sp>
          <p:nvSpPr>
            <p:cNvPr id="47" name="Freeform 46"/>
            <p:cNvSpPr/>
            <p:nvPr userDrawn="1"/>
          </p:nvSpPr>
          <p:spPr>
            <a:xfrm>
              <a:off x="8176" y="18046"/>
              <a:ext cx="43929439" cy="32900353"/>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47"/>
            <p:cNvSpPr/>
            <p:nvPr userDrawn="1"/>
          </p:nvSpPr>
          <p:spPr>
            <a:xfrm flipH="1" flipV="1">
              <a:off x="8175" y="18046"/>
              <a:ext cx="43929437" cy="32883424"/>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userDrawn="1"/>
          </p:nvSpPr>
          <p:spPr>
            <a:xfrm>
              <a:off x="-63313" y="-1"/>
              <a:ext cx="44000928" cy="32918400"/>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 Box 14"/>
          <p:cNvSpPr txBox="1">
            <a:spLocks noChangeArrowheads="1"/>
          </p:cNvSpPr>
          <p:nvPr userDrawn="1"/>
        </p:nvSpPr>
        <p:spPr bwMode="auto">
          <a:xfrm>
            <a:off x="985840" y="18574485"/>
            <a:ext cx="1885950" cy="257395"/>
          </a:xfrm>
          <a:prstGeom prst="rect">
            <a:avLst/>
          </a:prstGeom>
          <a:noFill/>
          <a:ln w="9525">
            <a:noFill/>
            <a:miter lim="800000"/>
            <a:headEnd/>
            <a:tailEnd/>
          </a:ln>
          <a:effectLst/>
        </p:spPr>
        <p:txBody>
          <a:bodyPr lIns="65180" tIns="32584" rIns="65180" bIns="32584">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8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19"/>
          <p:cNvSpPr>
            <a:spLocks noGrp="1"/>
          </p:cNvSpPr>
          <p:nvPr>
            <p:ph type="body" sz="quarter" idx="10"/>
          </p:nvPr>
        </p:nvSpPr>
        <p:spPr/>
        <p:txBody>
          <a:bodyPr/>
          <a:lstStyle/>
          <a:p>
            <a:endParaRPr lang="en-US"/>
          </a:p>
        </p:txBody>
      </p:sp>
      <p:sp>
        <p:nvSpPr>
          <p:cNvPr id="23" name="Text Placeholder 22"/>
          <p:cNvSpPr>
            <a:spLocks noGrp="1"/>
          </p:cNvSpPr>
          <p:nvPr>
            <p:ph type="body" sz="quarter" idx="11"/>
          </p:nvPr>
        </p:nvSpPr>
        <p:spPr/>
        <p:txBody>
          <a:bodyPr/>
          <a:lstStyle/>
          <a:p>
            <a:endParaRPr lang="en-US"/>
          </a:p>
        </p:txBody>
      </p:sp>
      <p:sp>
        <p:nvSpPr>
          <p:cNvPr id="24" name="Text Placeholder 23"/>
          <p:cNvSpPr>
            <a:spLocks noGrp="1"/>
          </p:cNvSpPr>
          <p:nvPr>
            <p:ph type="body" sz="quarter" idx="19"/>
          </p:nvPr>
        </p:nvSpPr>
        <p:spPr/>
        <p:txBody>
          <a:bodyPr/>
          <a:lstStyle/>
          <a:p>
            <a:endParaRPr lang="en-US"/>
          </a:p>
        </p:txBody>
      </p:sp>
      <p:sp>
        <p:nvSpPr>
          <p:cNvPr id="224" name="Text Placeholder 223"/>
          <p:cNvSpPr>
            <a:spLocks noGrp="1"/>
          </p:cNvSpPr>
          <p:nvPr>
            <p:ph type="body" sz="quarter" idx="20"/>
          </p:nvPr>
        </p:nvSpPr>
        <p:spPr/>
        <p:txBody>
          <a:bodyPr/>
          <a:lstStyle/>
          <a:p>
            <a:endParaRPr lang="en-US"/>
          </a:p>
        </p:txBody>
      </p:sp>
      <p:sp>
        <p:nvSpPr>
          <p:cNvPr id="225" name="Text Placeholder 224"/>
          <p:cNvSpPr>
            <a:spLocks noGrp="1"/>
          </p:cNvSpPr>
          <p:nvPr>
            <p:ph type="body" sz="quarter" idx="21"/>
          </p:nvPr>
        </p:nvSpPr>
        <p:spPr/>
        <p:txBody>
          <a:bodyPr/>
          <a:lstStyle/>
          <a:p>
            <a:endParaRPr lang="en-US"/>
          </a:p>
        </p:txBody>
      </p:sp>
      <p:sp>
        <p:nvSpPr>
          <p:cNvPr id="234" name="Text Placeholder 233"/>
          <p:cNvSpPr>
            <a:spLocks noGrp="1"/>
          </p:cNvSpPr>
          <p:nvPr>
            <p:ph type="body" sz="quarter" idx="22"/>
          </p:nvPr>
        </p:nvSpPr>
        <p:spPr/>
        <p:txBody>
          <a:bodyPr/>
          <a:lstStyle/>
          <a:p>
            <a:endParaRPr lang="en-US"/>
          </a:p>
        </p:txBody>
      </p:sp>
      <p:sp>
        <p:nvSpPr>
          <p:cNvPr id="235" name="Text Placeholder 234"/>
          <p:cNvSpPr>
            <a:spLocks noGrp="1"/>
          </p:cNvSpPr>
          <p:nvPr>
            <p:ph type="body" sz="quarter" idx="23"/>
          </p:nvPr>
        </p:nvSpPr>
        <p:spPr/>
        <p:txBody>
          <a:bodyPr/>
          <a:lstStyle/>
          <a:p>
            <a:endParaRPr lang="en-US"/>
          </a:p>
        </p:txBody>
      </p:sp>
      <p:sp>
        <p:nvSpPr>
          <p:cNvPr id="236" name="Text Placeholder 235"/>
          <p:cNvSpPr>
            <a:spLocks noGrp="1"/>
          </p:cNvSpPr>
          <p:nvPr>
            <p:ph type="body" sz="quarter" idx="24"/>
          </p:nvPr>
        </p:nvSpPr>
        <p:spPr/>
        <p:txBody>
          <a:bodyPr/>
          <a:lstStyle/>
          <a:p>
            <a:endParaRPr lang="en-US"/>
          </a:p>
        </p:txBody>
      </p:sp>
      <p:sp>
        <p:nvSpPr>
          <p:cNvPr id="237" name="Text Placeholder 236"/>
          <p:cNvSpPr>
            <a:spLocks noGrp="1"/>
          </p:cNvSpPr>
          <p:nvPr>
            <p:ph type="body" sz="quarter" idx="25"/>
          </p:nvPr>
        </p:nvSpPr>
        <p:spPr/>
        <p:txBody>
          <a:bodyPr/>
          <a:lstStyle/>
          <a:p>
            <a:endParaRPr lang="en-US"/>
          </a:p>
        </p:txBody>
      </p:sp>
      <p:sp>
        <p:nvSpPr>
          <p:cNvPr id="238" name="Text Placeholder 237"/>
          <p:cNvSpPr>
            <a:spLocks noGrp="1"/>
          </p:cNvSpPr>
          <p:nvPr>
            <p:ph type="body" sz="quarter" idx="26"/>
          </p:nvPr>
        </p:nvSpPr>
        <p:spPr/>
        <p:txBody>
          <a:bodyPr/>
          <a:lstStyle/>
          <a:p>
            <a:endParaRPr lang="en-US"/>
          </a:p>
        </p:txBody>
      </p:sp>
      <p:sp>
        <p:nvSpPr>
          <p:cNvPr id="239" name="Text Placeholder 238"/>
          <p:cNvSpPr>
            <a:spLocks noGrp="1"/>
          </p:cNvSpPr>
          <p:nvPr>
            <p:ph type="body" sz="quarter" idx="27"/>
          </p:nvPr>
        </p:nvSpPr>
        <p:spPr/>
        <p:txBody>
          <a:bodyPr/>
          <a:lstStyle/>
          <a:p>
            <a:endParaRPr lang="en-US"/>
          </a:p>
        </p:txBody>
      </p:sp>
      <p:sp>
        <p:nvSpPr>
          <p:cNvPr id="240" name="Text Placeholder 239"/>
          <p:cNvSpPr>
            <a:spLocks noGrp="1"/>
          </p:cNvSpPr>
          <p:nvPr>
            <p:ph type="body" sz="quarter" idx="28"/>
          </p:nvPr>
        </p:nvSpPr>
        <p:spPr/>
        <p:txBody>
          <a:bodyPr/>
          <a:lstStyle/>
          <a:p>
            <a:endParaRPr lang="en-US"/>
          </a:p>
        </p:txBody>
      </p:sp>
      <p:sp>
        <p:nvSpPr>
          <p:cNvPr id="241" name="Text Placeholder 240"/>
          <p:cNvSpPr>
            <a:spLocks noGrp="1"/>
          </p:cNvSpPr>
          <p:nvPr>
            <p:ph type="body" sz="quarter" idx="29"/>
          </p:nvPr>
        </p:nvSpPr>
        <p:spPr/>
        <p:txBody>
          <a:bodyPr/>
          <a:lstStyle/>
          <a:p>
            <a:endParaRPr lang="en-US"/>
          </a:p>
        </p:txBody>
      </p:sp>
      <p:sp>
        <p:nvSpPr>
          <p:cNvPr id="242" name="Text Placeholder 241"/>
          <p:cNvSpPr>
            <a:spLocks noGrp="1"/>
          </p:cNvSpPr>
          <p:nvPr>
            <p:ph type="body" sz="quarter" idx="30"/>
          </p:nvPr>
        </p:nvSpPr>
        <p:spPr/>
        <p:txBody>
          <a:bodyPr/>
          <a:lstStyle/>
          <a:p>
            <a:endParaRPr lang="en-US"/>
          </a:p>
        </p:txBody>
      </p:sp>
      <p:sp>
        <p:nvSpPr>
          <p:cNvPr id="243" name="Text Placeholder 242"/>
          <p:cNvSpPr>
            <a:spLocks noGrp="1"/>
          </p:cNvSpPr>
          <p:nvPr>
            <p:ph type="body" sz="quarter" idx="161"/>
          </p:nvPr>
        </p:nvSpPr>
        <p:spPr/>
        <p:txBody>
          <a:bodyPr/>
          <a:lstStyle/>
          <a:p>
            <a:endParaRPr lang="en-US"/>
          </a:p>
        </p:txBody>
      </p:sp>
      <p:sp>
        <p:nvSpPr>
          <p:cNvPr id="244" name="Text Placeholder 243"/>
          <p:cNvSpPr>
            <a:spLocks noGrp="1"/>
          </p:cNvSpPr>
          <p:nvPr>
            <p:ph type="body" sz="quarter" idx="195"/>
          </p:nvPr>
        </p:nvSpPr>
        <p:spPr/>
        <p:txBody>
          <a:bodyPr>
            <a:normAutofit lnSpcReduction="10000"/>
          </a:bodyPr>
          <a:lstStyle/>
          <a:p>
            <a:endParaRPr lang="en-US"/>
          </a:p>
        </p:txBody>
      </p:sp>
      <p:sp>
        <p:nvSpPr>
          <p:cNvPr id="245" name="Text Placeholder 244"/>
          <p:cNvSpPr>
            <a:spLocks noGrp="1"/>
          </p:cNvSpPr>
          <p:nvPr>
            <p:ph type="body" sz="quarter" idx="196"/>
          </p:nvPr>
        </p:nvSpPr>
        <p:spPr/>
        <p:txBody>
          <a:bodyPr/>
          <a:lstStyle/>
          <a:p>
            <a:endParaRPr lang="en-US"/>
          </a:p>
        </p:txBody>
      </p:sp>
    </p:spTree>
    <p:extLst>
      <p:ext uri="{BB962C8B-B14F-4D97-AF65-F5344CB8AC3E}">
        <p14:creationId xmlns:p14="http://schemas.microsoft.com/office/powerpoint/2010/main" val="29143948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lassic 3 Column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a:solidFill>
            <a:schemeClr val="tx1"/>
          </a:solidFill>
          <a:miter lim="800000"/>
          <a:headEnd/>
          <a:tailEnd/>
        </a:ln>
        <a:effectLst/>
      </a:spPr>
      <a:bodyPr wrap="none" lIns="65304" tIns="32651" rIns="65304" bIns="32651" anchor="ctr"/>
      <a:lstStyle>
        <a:defPPr>
          <a:defRPr dirty="0"/>
        </a:defPPr>
      </a:lstStyle>
    </a:spDef>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PosterPresentations.com-42x72-Template</Template>
  <TotalTime>405</TotalTime>
  <Words>1</Words>
  <Application>Microsoft Office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Times New Roman</vt:lpstr>
      <vt:lpstr>Trebuchet MS</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26</cp:revision>
  <dcterms:created xsi:type="dcterms:W3CDTF">2012-02-07T00:41:31Z</dcterms:created>
  <dcterms:modified xsi:type="dcterms:W3CDTF">2015-08-10T23:05:17Z</dcterms:modified>
</cp:coreProperties>
</file>